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8.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2.xml" ContentType="application/vnd.openxmlformats-officedocument.presentationml.notes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diagrams/drawing2.xml" ContentType="application/vnd.ms-office.drawingml.diagramDrawing+xml"/>
  <Override PartName="/ppt/diagrams/colors2.xml" ContentType="application/vnd.openxmlformats-officedocument.drawingml.diagramColors+xml"/>
  <Override PartName="/ppt/diagrams/layout2.xml" ContentType="application/vnd.openxmlformats-officedocument.drawingml.diagramLayout+xml"/>
  <Override PartName="/ppt/theme/theme1.xml" ContentType="application/vnd.openxmlformats-officedocument.theme+xml"/>
  <Override PartName="/ppt/diagrams/quickStyle2.xml" ContentType="application/vnd.openxmlformats-officedocument.drawingml.diagramStyle+xml"/>
  <Override PartName="/ppt/ink/ink11.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9.xml" ContentType="application/inkml+xml"/>
  <Override PartName="/ppt/ink/ink4.xml" ContentType="application/inkml+xml"/>
  <Override PartName="/ppt/ink/ink17.xml" ContentType="application/inkml+xml"/>
  <Override PartName="/ppt/ink/ink3.xml" ContentType="application/inkml+xml"/>
  <Override PartName="/ppt/ink/ink2.xml" ContentType="application/inkml+xml"/>
  <Override PartName="/ppt/ink/ink1.xml" ContentType="application/inkml+xml"/>
  <Override PartName="/ppt/ink/ink5.xml" ContentType="application/inkml+xml"/>
  <Override PartName="/ppt/ink/ink6.xml" ContentType="application/inkml+xml"/>
  <Override PartName="/ppt/diagrams/layout1.xml" ContentType="application/vnd.openxmlformats-officedocument.drawingml.diagramLayout+xml"/>
  <Override PartName="/ppt/ink/ink8.xml" ContentType="application/inkml+xml"/>
  <Override PartName="/ppt/ink/ink7.xml" ContentType="application/inkml+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ink/ink10.xml" ContentType="application/inkml+xml"/>
  <Override PartName="/ppt/ink/ink24.xml" ContentType="application/inkml+xml"/>
  <Override PartName="/ppt/ink/ink19.xml" ContentType="application/inkml+xml"/>
  <Override PartName="/ppt/diagrams/quickStyle4.xml" ContentType="application/vnd.openxmlformats-officedocument.drawingml.diagramStyle+xml"/>
  <Override PartName="/ppt/diagrams/layout4.xml" ContentType="application/vnd.openxmlformats-officedocument.drawingml.diagramLayout+xml"/>
  <Override PartName="/ppt/ink/ink25.xml" ContentType="application/inkml+xml"/>
  <Override PartName="/ppt/ink/ink18.xml" ContentType="application/inkml+xml"/>
  <Override PartName="/ppt/diagrams/colors4.xml" ContentType="application/vnd.openxmlformats-officedocument.drawingml.diagramColors+xml"/>
  <Override PartName="/ppt/diagrams/drawing4.xml" ContentType="application/vnd.ms-office.drawingml.diagramDrawing+xml"/>
  <Override PartName="/ppt/theme/theme2.xml" ContentType="application/vnd.openxmlformats-officedocument.theme+xml"/>
  <Override PartName="/ppt/notesMasters/notesMaster1.xml" ContentType="application/vnd.openxmlformats-officedocument.presentationml.notesMaster+xml"/>
  <Override PartName="/ppt/diagrams/colors3.xml" ContentType="application/vnd.openxmlformats-officedocument.drawingml.diagramColors+xml"/>
  <Override PartName="/ppt/diagrams/drawing3.xml" ContentType="application/vnd.ms-office.drawingml.diagramDrawing+xml"/>
  <Override PartName="/ppt/diagrams/layout3.xml" ContentType="application/vnd.openxmlformats-officedocument.drawingml.diagramLayout+xml"/>
  <Override PartName="/ppt/ink/ink22.xml" ContentType="application/inkml+xml"/>
  <Override PartName="/ppt/ink/ink21.xml" ContentType="application/inkml+xml"/>
  <Override PartName="/ppt/ink/ink20.xml" ContentType="application/inkml+xml"/>
  <Override PartName="/ppt/diagrams/quickStyle3.xml" ContentType="application/vnd.openxmlformats-officedocument.drawingml.diagramStyle+xml"/>
  <Override PartName="/ppt/theme/theme3.xml" ContentType="application/vnd.openxmlformats-officedocument.theme+xml"/>
  <Override PartName="/ppt/ink/ink23.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0" r:id="rId1"/>
    <p:sldMasterId id="2147483862" r:id="rId2"/>
  </p:sldMasterIdLst>
  <p:notesMasterIdLst>
    <p:notesMasterId r:id="rId61"/>
  </p:notesMasterIdLst>
  <p:sldIdLst>
    <p:sldId id="256" r:id="rId3"/>
    <p:sldId id="257" r:id="rId4"/>
    <p:sldId id="357" r:id="rId5"/>
    <p:sldId id="358" r:id="rId6"/>
    <p:sldId id="342" r:id="rId7"/>
    <p:sldId id="344" r:id="rId8"/>
    <p:sldId id="359" r:id="rId9"/>
    <p:sldId id="348" r:id="rId10"/>
    <p:sldId id="274" r:id="rId11"/>
    <p:sldId id="345" r:id="rId12"/>
    <p:sldId id="273" r:id="rId13"/>
    <p:sldId id="261" r:id="rId14"/>
    <p:sldId id="360" r:id="rId15"/>
    <p:sldId id="282" r:id="rId16"/>
    <p:sldId id="283" r:id="rId17"/>
    <p:sldId id="284" r:id="rId18"/>
    <p:sldId id="295" r:id="rId19"/>
    <p:sldId id="262" r:id="rId20"/>
    <p:sldId id="293" r:id="rId21"/>
    <p:sldId id="292" r:id="rId22"/>
    <p:sldId id="363" r:id="rId23"/>
    <p:sldId id="365" r:id="rId24"/>
    <p:sldId id="258" r:id="rId25"/>
    <p:sldId id="364" r:id="rId26"/>
    <p:sldId id="351" r:id="rId27"/>
    <p:sldId id="281" r:id="rId28"/>
    <p:sldId id="366" r:id="rId29"/>
    <p:sldId id="367" r:id="rId30"/>
    <p:sldId id="368" r:id="rId31"/>
    <p:sldId id="369" r:id="rId32"/>
    <p:sldId id="370" r:id="rId33"/>
    <p:sldId id="371" r:id="rId34"/>
    <p:sldId id="372" r:id="rId35"/>
    <p:sldId id="285" r:id="rId36"/>
    <p:sldId id="287" r:id="rId37"/>
    <p:sldId id="289" r:id="rId38"/>
    <p:sldId id="286" r:id="rId39"/>
    <p:sldId id="313" r:id="rId40"/>
    <p:sldId id="314" r:id="rId41"/>
    <p:sldId id="315" r:id="rId42"/>
    <p:sldId id="353" r:id="rId43"/>
    <p:sldId id="352" r:id="rId44"/>
    <p:sldId id="362" r:id="rId45"/>
    <p:sldId id="330" r:id="rId46"/>
    <p:sldId id="331" r:id="rId47"/>
    <p:sldId id="333" r:id="rId48"/>
    <p:sldId id="350" r:id="rId49"/>
    <p:sldId id="355" r:id="rId50"/>
    <p:sldId id="334" r:id="rId51"/>
    <p:sldId id="349" r:id="rId52"/>
    <p:sldId id="332" r:id="rId53"/>
    <p:sldId id="296" r:id="rId54"/>
    <p:sldId id="354" r:id="rId55"/>
    <p:sldId id="337" r:id="rId56"/>
    <p:sldId id="263" r:id="rId57"/>
    <p:sldId id="335" r:id="rId58"/>
    <p:sldId id="265" r:id="rId59"/>
    <p:sldId id="33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68" d="100"/>
          <a:sy n="68" d="100"/>
        </p:scale>
        <p:origin x="145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ustomXml" Target="../customXml/item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BBB64-4663-4E8D-A4B6-A8F11DC6471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9E6E21-7F77-496B-BABC-36EFE020B042}">
      <dgm:prSet phldrT="[Text]"/>
      <dgm:spPr/>
      <dgm:t>
        <a:bodyPr/>
        <a:lstStyle/>
        <a:p>
          <a:r>
            <a:rPr lang="en-US" dirty="0"/>
            <a:t>Problem Definition</a:t>
          </a:r>
        </a:p>
      </dgm:t>
    </dgm:pt>
    <dgm:pt modelId="{4410ABD9-F79E-4BDD-AF22-7A3D683FECE8}" type="parTrans" cxnId="{7E04F6A4-7E55-4683-9DAA-745BCB876F0F}">
      <dgm:prSet/>
      <dgm:spPr/>
      <dgm:t>
        <a:bodyPr/>
        <a:lstStyle/>
        <a:p>
          <a:endParaRPr lang="en-US"/>
        </a:p>
      </dgm:t>
    </dgm:pt>
    <dgm:pt modelId="{F02946F1-C619-493D-B6FC-DA672B996A96}" type="sibTrans" cxnId="{7E04F6A4-7E55-4683-9DAA-745BCB876F0F}">
      <dgm:prSet/>
      <dgm:spPr/>
      <dgm:t>
        <a:bodyPr/>
        <a:lstStyle/>
        <a:p>
          <a:endParaRPr lang="en-US"/>
        </a:p>
      </dgm:t>
    </dgm:pt>
    <dgm:pt modelId="{D871A4A8-9FAE-4B1D-B7C9-BC861986F82E}">
      <dgm:prSet phldrT="[Text]" custT="1"/>
      <dgm:spPr/>
      <dgm:t>
        <a:bodyPr/>
        <a:lstStyle/>
        <a:p>
          <a:r>
            <a:rPr lang="en-US" sz="1400" b="1" dirty="0">
              <a:solidFill>
                <a:srgbClr val="FF0000"/>
              </a:solidFill>
            </a:rPr>
            <a:t>Objectives</a:t>
          </a:r>
        </a:p>
      </dgm:t>
    </dgm:pt>
    <dgm:pt modelId="{4300CF7D-1993-4AD9-9080-B0F893684211}" type="parTrans" cxnId="{29DBA5FB-F804-4ACE-9B8A-0726EB4057A8}">
      <dgm:prSet/>
      <dgm:spPr/>
      <dgm:t>
        <a:bodyPr/>
        <a:lstStyle/>
        <a:p>
          <a:endParaRPr lang="en-US"/>
        </a:p>
      </dgm:t>
    </dgm:pt>
    <dgm:pt modelId="{D0B94352-F842-4F08-9623-17A6A9C13559}" type="sibTrans" cxnId="{29DBA5FB-F804-4ACE-9B8A-0726EB4057A8}">
      <dgm:prSet/>
      <dgm:spPr/>
      <dgm:t>
        <a:bodyPr/>
        <a:lstStyle/>
        <a:p>
          <a:endParaRPr lang="en-US"/>
        </a:p>
      </dgm:t>
    </dgm:pt>
    <dgm:pt modelId="{B9B6F05D-0C45-4AD0-9B49-1782D2F29F22}">
      <dgm:prSet phldrT="[Text]"/>
      <dgm:spPr/>
      <dgm:t>
        <a:bodyPr/>
        <a:lstStyle/>
        <a:p>
          <a:r>
            <a:rPr lang="en-US" dirty="0"/>
            <a:t>Data Preparation</a:t>
          </a:r>
        </a:p>
      </dgm:t>
    </dgm:pt>
    <dgm:pt modelId="{BD6CEDED-2E27-4735-8028-1EE570C87411}" type="parTrans" cxnId="{77D7FCF1-2ED5-4B55-A930-4ECAD0A1C43F}">
      <dgm:prSet/>
      <dgm:spPr/>
      <dgm:t>
        <a:bodyPr/>
        <a:lstStyle/>
        <a:p>
          <a:endParaRPr lang="en-US"/>
        </a:p>
      </dgm:t>
    </dgm:pt>
    <dgm:pt modelId="{66EF3AEA-0E12-4E5D-BFF6-BB80A8D22EAD}" type="sibTrans" cxnId="{77D7FCF1-2ED5-4B55-A930-4ECAD0A1C43F}">
      <dgm:prSet/>
      <dgm:spPr/>
      <dgm:t>
        <a:bodyPr/>
        <a:lstStyle/>
        <a:p>
          <a:endParaRPr lang="en-US"/>
        </a:p>
      </dgm:t>
    </dgm:pt>
    <dgm:pt modelId="{8F73F62C-929C-40E2-A26A-B1172647DDFF}">
      <dgm:prSet phldrT="[Text]"/>
      <dgm:spPr/>
      <dgm:t>
        <a:bodyPr/>
        <a:lstStyle/>
        <a:p>
          <a:r>
            <a:rPr lang="en-US" dirty="0"/>
            <a:t>Implementation of the Analysis</a:t>
          </a:r>
        </a:p>
      </dgm:t>
    </dgm:pt>
    <dgm:pt modelId="{3C422848-4C48-4593-9665-453EB0CEDB51}" type="parTrans" cxnId="{2B3FE712-052F-4218-A55C-597C96AAA7E0}">
      <dgm:prSet/>
      <dgm:spPr/>
      <dgm:t>
        <a:bodyPr/>
        <a:lstStyle/>
        <a:p>
          <a:endParaRPr lang="en-US"/>
        </a:p>
      </dgm:t>
    </dgm:pt>
    <dgm:pt modelId="{D2A6A552-2962-4617-A5EA-7D39C4C4CBB1}" type="sibTrans" cxnId="{2B3FE712-052F-4218-A55C-597C96AAA7E0}">
      <dgm:prSet/>
      <dgm:spPr/>
      <dgm:t>
        <a:bodyPr/>
        <a:lstStyle/>
        <a:p>
          <a:endParaRPr lang="en-US"/>
        </a:p>
      </dgm:t>
    </dgm:pt>
    <dgm:pt modelId="{E4BD65F0-7230-4B75-B731-2361877F251B}">
      <dgm:prSet phldrT="[Text]" custT="1"/>
      <dgm:spPr/>
      <dgm:t>
        <a:bodyPr/>
        <a:lstStyle/>
        <a:p>
          <a:r>
            <a:rPr lang="en-US" sz="1400" dirty="0"/>
            <a:t>Summarizing the data</a:t>
          </a:r>
        </a:p>
      </dgm:t>
    </dgm:pt>
    <dgm:pt modelId="{E8247FA6-A2E9-46DE-8085-6F0A63D3A853}" type="parTrans" cxnId="{2AFB1308-E1A6-4DA9-AFAD-A8926805F0AD}">
      <dgm:prSet/>
      <dgm:spPr/>
      <dgm:t>
        <a:bodyPr/>
        <a:lstStyle/>
        <a:p>
          <a:endParaRPr lang="en-US"/>
        </a:p>
      </dgm:t>
    </dgm:pt>
    <dgm:pt modelId="{4813F5C4-CFAD-449E-B92B-B71537058C71}" type="sibTrans" cxnId="{2AFB1308-E1A6-4DA9-AFAD-A8926805F0AD}">
      <dgm:prSet/>
      <dgm:spPr/>
      <dgm:t>
        <a:bodyPr/>
        <a:lstStyle/>
        <a:p>
          <a:endParaRPr lang="en-US"/>
        </a:p>
      </dgm:t>
    </dgm:pt>
    <dgm:pt modelId="{34487A7D-D7C1-40C5-82A0-BE3E4C7C43AE}">
      <dgm:prSet phldrT="[Text]"/>
      <dgm:spPr/>
      <dgm:t>
        <a:bodyPr/>
        <a:lstStyle/>
        <a:p>
          <a:r>
            <a:rPr lang="en-US" dirty="0"/>
            <a:t>Deployment</a:t>
          </a:r>
        </a:p>
      </dgm:t>
    </dgm:pt>
    <dgm:pt modelId="{568A59C9-C378-49FE-956D-0FD51074A772}" type="parTrans" cxnId="{7990597C-20FD-4664-AFFE-B3CFCA6492D4}">
      <dgm:prSet/>
      <dgm:spPr/>
      <dgm:t>
        <a:bodyPr/>
        <a:lstStyle/>
        <a:p>
          <a:endParaRPr lang="en-US"/>
        </a:p>
      </dgm:t>
    </dgm:pt>
    <dgm:pt modelId="{AF168CE3-E2C8-477D-AD48-76BF92290F98}" type="sibTrans" cxnId="{7990597C-20FD-4664-AFFE-B3CFCA6492D4}">
      <dgm:prSet/>
      <dgm:spPr/>
      <dgm:t>
        <a:bodyPr/>
        <a:lstStyle/>
        <a:p>
          <a:endParaRPr lang="en-US"/>
        </a:p>
      </dgm:t>
    </dgm:pt>
    <dgm:pt modelId="{A2277E03-F83E-4B99-B467-D0B8E89AF5C2}">
      <dgm:prSet phldrT="[Text]" custT="1"/>
      <dgm:spPr/>
      <dgm:t>
        <a:bodyPr/>
        <a:lstStyle/>
        <a:p>
          <a:r>
            <a:rPr lang="en-US" sz="1400" dirty="0"/>
            <a:t>Plan and execute deployment based on the definition in step 1</a:t>
          </a:r>
        </a:p>
      </dgm:t>
    </dgm:pt>
    <dgm:pt modelId="{F4C3B6FF-1AE5-40F7-9C5B-D9C42660D74A}" type="parTrans" cxnId="{28E3EFA7-0498-4F5D-8EB8-85E2789425CD}">
      <dgm:prSet/>
      <dgm:spPr/>
      <dgm:t>
        <a:bodyPr/>
        <a:lstStyle/>
        <a:p>
          <a:endParaRPr lang="en-US"/>
        </a:p>
      </dgm:t>
    </dgm:pt>
    <dgm:pt modelId="{2848998D-3472-4018-A14A-AB9251DB99A4}" type="sibTrans" cxnId="{28E3EFA7-0498-4F5D-8EB8-85E2789425CD}">
      <dgm:prSet/>
      <dgm:spPr/>
      <dgm:t>
        <a:bodyPr/>
        <a:lstStyle/>
        <a:p>
          <a:endParaRPr lang="en-US"/>
        </a:p>
      </dgm:t>
    </dgm:pt>
    <dgm:pt modelId="{5DDC9266-208A-498C-B88A-28C5399F00DE}">
      <dgm:prSet custT="1"/>
      <dgm:spPr/>
      <dgm:t>
        <a:bodyPr/>
        <a:lstStyle/>
        <a:p>
          <a:r>
            <a:rPr lang="en-US" sz="1400" b="1" dirty="0">
              <a:solidFill>
                <a:srgbClr val="FF0000"/>
              </a:solidFill>
            </a:rPr>
            <a:t>Deliverables</a:t>
          </a:r>
        </a:p>
      </dgm:t>
    </dgm:pt>
    <dgm:pt modelId="{575C85E5-B448-471A-ACFE-7B874D28F09F}" type="parTrans" cxnId="{5E66C71B-E189-435E-95DA-9029ED215064}">
      <dgm:prSet/>
      <dgm:spPr/>
      <dgm:t>
        <a:bodyPr/>
        <a:lstStyle/>
        <a:p>
          <a:endParaRPr lang="en-US"/>
        </a:p>
      </dgm:t>
    </dgm:pt>
    <dgm:pt modelId="{821B5A50-D12A-4056-B603-31FED0AECB3D}" type="sibTrans" cxnId="{5E66C71B-E189-435E-95DA-9029ED215064}">
      <dgm:prSet/>
      <dgm:spPr/>
      <dgm:t>
        <a:bodyPr/>
        <a:lstStyle/>
        <a:p>
          <a:endParaRPr lang="en-US"/>
        </a:p>
      </dgm:t>
    </dgm:pt>
    <dgm:pt modelId="{33EBA1DD-1D3F-4459-82A2-3FF527A0DEEA}">
      <dgm:prSet custT="1"/>
      <dgm:spPr/>
      <dgm:t>
        <a:bodyPr/>
        <a:lstStyle/>
        <a:p>
          <a:r>
            <a:rPr lang="en-US" sz="1400" b="1" dirty="0">
              <a:solidFill>
                <a:srgbClr val="FF0000"/>
              </a:solidFill>
            </a:rPr>
            <a:t>Roles and responsibilities</a:t>
          </a:r>
        </a:p>
      </dgm:t>
    </dgm:pt>
    <dgm:pt modelId="{E7C60584-A2B7-45F8-9FB9-75B6919F2D24}" type="parTrans" cxnId="{3AE1A6D6-C770-478C-8CA8-113D52A42308}">
      <dgm:prSet/>
      <dgm:spPr/>
      <dgm:t>
        <a:bodyPr/>
        <a:lstStyle/>
        <a:p>
          <a:endParaRPr lang="en-US"/>
        </a:p>
      </dgm:t>
    </dgm:pt>
    <dgm:pt modelId="{C57F2200-ADDC-4E41-9418-4ADB03258B03}" type="sibTrans" cxnId="{3AE1A6D6-C770-478C-8CA8-113D52A42308}">
      <dgm:prSet/>
      <dgm:spPr/>
      <dgm:t>
        <a:bodyPr/>
        <a:lstStyle/>
        <a:p>
          <a:endParaRPr lang="en-US"/>
        </a:p>
      </dgm:t>
    </dgm:pt>
    <dgm:pt modelId="{F22CAF33-5B3B-416C-AC0E-0A882025A4CB}">
      <dgm:prSet custT="1"/>
      <dgm:spPr/>
      <dgm:t>
        <a:bodyPr/>
        <a:lstStyle/>
        <a:p>
          <a:r>
            <a:rPr lang="en-US" sz="1400" b="1" dirty="0">
              <a:solidFill>
                <a:srgbClr val="FF0000"/>
              </a:solidFill>
            </a:rPr>
            <a:t>Current situation</a:t>
          </a:r>
        </a:p>
      </dgm:t>
    </dgm:pt>
    <dgm:pt modelId="{C23104E9-BA57-475C-B3E4-619563091E79}" type="parTrans" cxnId="{A9E8B290-791F-42DF-900A-57724E5AFA65}">
      <dgm:prSet/>
      <dgm:spPr/>
      <dgm:t>
        <a:bodyPr/>
        <a:lstStyle/>
        <a:p>
          <a:endParaRPr lang="en-US"/>
        </a:p>
      </dgm:t>
    </dgm:pt>
    <dgm:pt modelId="{5BA5AA46-98FE-4D3A-AF82-C21D45E6C9E8}" type="sibTrans" cxnId="{A9E8B290-791F-42DF-900A-57724E5AFA65}">
      <dgm:prSet/>
      <dgm:spPr/>
      <dgm:t>
        <a:bodyPr/>
        <a:lstStyle/>
        <a:p>
          <a:endParaRPr lang="en-US"/>
        </a:p>
      </dgm:t>
    </dgm:pt>
    <dgm:pt modelId="{D1845268-1FCD-4E84-A419-3668510A8184}">
      <dgm:prSet custT="1"/>
      <dgm:spPr/>
      <dgm:t>
        <a:bodyPr/>
        <a:lstStyle/>
        <a:p>
          <a:r>
            <a:rPr lang="en-US" sz="1400" b="1" dirty="0">
              <a:solidFill>
                <a:srgbClr val="FF0000"/>
              </a:solidFill>
            </a:rPr>
            <a:t>Timeline</a:t>
          </a:r>
        </a:p>
      </dgm:t>
    </dgm:pt>
    <dgm:pt modelId="{B60CA7E2-8259-42DA-928F-6DBD4B9B5CEC}" type="parTrans" cxnId="{8933A179-6C63-43FA-A509-185582B26B30}">
      <dgm:prSet/>
      <dgm:spPr/>
      <dgm:t>
        <a:bodyPr/>
        <a:lstStyle/>
        <a:p>
          <a:endParaRPr lang="en-US"/>
        </a:p>
      </dgm:t>
    </dgm:pt>
    <dgm:pt modelId="{86325BD3-1AD9-433C-8267-9511D32330F0}" type="sibTrans" cxnId="{8933A179-6C63-43FA-A509-185582B26B30}">
      <dgm:prSet/>
      <dgm:spPr/>
      <dgm:t>
        <a:bodyPr/>
        <a:lstStyle/>
        <a:p>
          <a:endParaRPr lang="en-US"/>
        </a:p>
      </dgm:t>
    </dgm:pt>
    <dgm:pt modelId="{058DB104-671E-47CB-B16D-A9F1F458C6F5}">
      <dgm:prSet custT="1"/>
      <dgm:spPr/>
      <dgm:t>
        <a:bodyPr/>
        <a:lstStyle/>
        <a:p>
          <a:r>
            <a:rPr lang="en-US" sz="1400" b="1" dirty="0">
              <a:solidFill>
                <a:srgbClr val="FF0000"/>
              </a:solidFill>
            </a:rPr>
            <a:t>Costs and benefits</a:t>
          </a:r>
        </a:p>
      </dgm:t>
    </dgm:pt>
    <dgm:pt modelId="{B9D34119-A637-40D5-B7DB-7BF4DFB5D39F}" type="parTrans" cxnId="{576B90D6-F89F-4870-8639-6CF56928722C}">
      <dgm:prSet/>
      <dgm:spPr/>
      <dgm:t>
        <a:bodyPr/>
        <a:lstStyle/>
        <a:p>
          <a:endParaRPr lang="en-US"/>
        </a:p>
      </dgm:t>
    </dgm:pt>
    <dgm:pt modelId="{68CE9A07-10AB-446C-B84E-9ECDD83540DE}" type="sibTrans" cxnId="{576B90D6-F89F-4870-8639-6CF56928722C}">
      <dgm:prSet/>
      <dgm:spPr/>
      <dgm:t>
        <a:bodyPr/>
        <a:lstStyle/>
        <a:p>
          <a:endParaRPr lang="en-US"/>
        </a:p>
      </dgm:t>
    </dgm:pt>
    <dgm:pt modelId="{52F6FF44-1689-4BB4-B883-C6BF4073A364}">
      <dgm:prSet phldrT="[Text]" custT="1"/>
      <dgm:spPr/>
      <dgm:t>
        <a:bodyPr/>
        <a:lstStyle/>
        <a:p>
          <a:r>
            <a:rPr lang="en-US" sz="1400" dirty="0"/>
            <a:t>Pull together data table</a:t>
          </a:r>
        </a:p>
      </dgm:t>
    </dgm:pt>
    <dgm:pt modelId="{0F0DB43F-AE58-4222-B717-26750304776B}" type="parTrans" cxnId="{C39C4E53-4D78-4C75-A7F2-55FF7D0D30B8}">
      <dgm:prSet/>
      <dgm:spPr/>
      <dgm:t>
        <a:bodyPr/>
        <a:lstStyle/>
        <a:p>
          <a:endParaRPr lang="en-US"/>
        </a:p>
      </dgm:t>
    </dgm:pt>
    <dgm:pt modelId="{7E1BB397-5D34-46BE-9EAF-4E6887D472E6}" type="sibTrans" cxnId="{C39C4E53-4D78-4C75-A7F2-55FF7D0D30B8}">
      <dgm:prSet/>
      <dgm:spPr/>
      <dgm:t>
        <a:bodyPr/>
        <a:lstStyle/>
        <a:p>
          <a:endParaRPr lang="en-US"/>
        </a:p>
      </dgm:t>
    </dgm:pt>
    <dgm:pt modelId="{0CB4A925-1A8B-45A6-98C6-A0E8DEC600E9}">
      <dgm:prSet custT="1"/>
      <dgm:spPr/>
      <dgm:t>
        <a:bodyPr/>
        <a:lstStyle/>
        <a:p>
          <a:r>
            <a:rPr lang="en-US" sz="1400" dirty="0"/>
            <a:t>Categorize the data</a:t>
          </a:r>
        </a:p>
      </dgm:t>
    </dgm:pt>
    <dgm:pt modelId="{3312A8E5-9999-459E-A320-299C70FD62F0}" type="parTrans" cxnId="{D11B64AA-DD95-4FEE-A64D-24B2E715C9C1}">
      <dgm:prSet/>
      <dgm:spPr/>
      <dgm:t>
        <a:bodyPr/>
        <a:lstStyle/>
        <a:p>
          <a:endParaRPr lang="en-US"/>
        </a:p>
      </dgm:t>
    </dgm:pt>
    <dgm:pt modelId="{3789C20D-6B5A-42A5-A3F2-718CAB0D45AD}" type="sibTrans" cxnId="{D11B64AA-DD95-4FEE-A64D-24B2E715C9C1}">
      <dgm:prSet/>
      <dgm:spPr/>
      <dgm:t>
        <a:bodyPr/>
        <a:lstStyle/>
        <a:p>
          <a:endParaRPr lang="en-US"/>
        </a:p>
      </dgm:t>
    </dgm:pt>
    <dgm:pt modelId="{32BE7FD8-0E5D-4422-B8EE-FFD8D730DDAD}">
      <dgm:prSet custT="1"/>
      <dgm:spPr/>
      <dgm:t>
        <a:bodyPr/>
        <a:lstStyle/>
        <a:p>
          <a:r>
            <a:rPr lang="en-US" sz="1400" dirty="0"/>
            <a:t>Clean the data</a:t>
          </a:r>
        </a:p>
      </dgm:t>
    </dgm:pt>
    <dgm:pt modelId="{3FED59E2-47E3-44C2-937E-18435E8A7A8A}" type="parTrans" cxnId="{63FD1BD7-B517-48D9-8DEF-59459DE390F4}">
      <dgm:prSet/>
      <dgm:spPr/>
      <dgm:t>
        <a:bodyPr/>
        <a:lstStyle/>
        <a:p>
          <a:endParaRPr lang="en-US"/>
        </a:p>
      </dgm:t>
    </dgm:pt>
    <dgm:pt modelId="{6B8C162B-537E-45D5-8AAA-2EEE096D9011}" type="sibTrans" cxnId="{63FD1BD7-B517-48D9-8DEF-59459DE390F4}">
      <dgm:prSet/>
      <dgm:spPr/>
      <dgm:t>
        <a:bodyPr/>
        <a:lstStyle/>
        <a:p>
          <a:endParaRPr lang="en-US"/>
        </a:p>
      </dgm:t>
    </dgm:pt>
    <dgm:pt modelId="{A8040325-8383-4EAE-A192-7BE476E975EE}">
      <dgm:prSet custT="1"/>
      <dgm:spPr/>
      <dgm:t>
        <a:bodyPr/>
        <a:lstStyle/>
        <a:p>
          <a:r>
            <a:rPr lang="en-US" sz="1400" dirty="0"/>
            <a:t>Remove unnecessary data</a:t>
          </a:r>
        </a:p>
      </dgm:t>
    </dgm:pt>
    <dgm:pt modelId="{031FF2D2-1077-4D72-AA89-08BFD9E8EF19}" type="parTrans" cxnId="{CF8C4D77-AA9F-4A3E-AE2E-DED5744DBE02}">
      <dgm:prSet/>
      <dgm:spPr/>
      <dgm:t>
        <a:bodyPr/>
        <a:lstStyle/>
        <a:p>
          <a:endParaRPr lang="en-US"/>
        </a:p>
      </dgm:t>
    </dgm:pt>
    <dgm:pt modelId="{BC063A6E-8AB0-4365-8CEB-42C5250320A3}" type="sibTrans" cxnId="{CF8C4D77-AA9F-4A3E-AE2E-DED5744DBE02}">
      <dgm:prSet/>
      <dgm:spPr/>
      <dgm:t>
        <a:bodyPr/>
        <a:lstStyle/>
        <a:p>
          <a:endParaRPr lang="en-US"/>
        </a:p>
      </dgm:t>
    </dgm:pt>
    <dgm:pt modelId="{B8945688-EE2B-4AF4-BE66-F6EB009DB1C6}">
      <dgm:prSet custT="1"/>
      <dgm:spPr/>
      <dgm:t>
        <a:bodyPr/>
        <a:lstStyle/>
        <a:p>
          <a:r>
            <a:rPr lang="en-US" sz="1400" dirty="0"/>
            <a:t>Transform the data</a:t>
          </a:r>
        </a:p>
      </dgm:t>
    </dgm:pt>
    <dgm:pt modelId="{567DAEFB-5EAE-488C-AB0F-4CA873621E1B}" type="parTrans" cxnId="{8194A601-E093-4A60-A2DF-78FDFA724DCE}">
      <dgm:prSet/>
      <dgm:spPr/>
      <dgm:t>
        <a:bodyPr/>
        <a:lstStyle/>
        <a:p>
          <a:endParaRPr lang="en-US"/>
        </a:p>
      </dgm:t>
    </dgm:pt>
    <dgm:pt modelId="{E30EBC77-9EE3-4FFA-95B4-01D4E33DECD4}" type="sibTrans" cxnId="{8194A601-E093-4A60-A2DF-78FDFA724DCE}">
      <dgm:prSet/>
      <dgm:spPr/>
      <dgm:t>
        <a:bodyPr/>
        <a:lstStyle/>
        <a:p>
          <a:endParaRPr lang="en-US"/>
        </a:p>
      </dgm:t>
    </dgm:pt>
    <dgm:pt modelId="{3041A8DC-1536-494F-9A90-0A23068CF139}">
      <dgm:prSet custT="1"/>
      <dgm:spPr/>
      <dgm:t>
        <a:bodyPr/>
        <a:lstStyle/>
        <a:p>
          <a:r>
            <a:rPr lang="en-US" sz="1400" dirty="0"/>
            <a:t>Partition the data</a:t>
          </a:r>
        </a:p>
      </dgm:t>
    </dgm:pt>
    <dgm:pt modelId="{FC086221-C686-41BD-B67F-EED3D41EEBD0}" type="parTrans" cxnId="{F1183647-5E79-44CB-B048-1DA87E195A42}">
      <dgm:prSet/>
      <dgm:spPr/>
      <dgm:t>
        <a:bodyPr/>
        <a:lstStyle/>
        <a:p>
          <a:endParaRPr lang="en-US"/>
        </a:p>
      </dgm:t>
    </dgm:pt>
    <dgm:pt modelId="{F2ECBF0B-D2A9-4083-A03E-207EE62C4522}" type="sibTrans" cxnId="{F1183647-5E79-44CB-B048-1DA87E195A42}">
      <dgm:prSet/>
      <dgm:spPr/>
      <dgm:t>
        <a:bodyPr/>
        <a:lstStyle/>
        <a:p>
          <a:endParaRPr lang="en-US"/>
        </a:p>
      </dgm:t>
    </dgm:pt>
    <dgm:pt modelId="{59D0B460-F889-483E-AE34-05A7AF51EEB0}">
      <dgm:prSet custT="1"/>
      <dgm:spPr/>
      <dgm:t>
        <a:bodyPr/>
        <a:lstStyle/>
        <a:p>
          <a:r>
            <a:rPr lang="en-US" sz="1400" dirty="0"/>
            <a:t>Finding hidden relationships</a:t>
          </a:r>
        </a:p>
      </dgm:t>
    </dgm:pt>
    <dgm:pt modelId="{1C584883-8E85-45DE-8145-F92BE00FE0C5}" type="parTrans" cxnId="{673E6ECF-671C-4DBD-8874-D990A3FFC691}">
      <dgm:prSet/>
      <dgm:spPr/>
      <dgm:t>
        <a:bodyPr/>
        <a:lstStyle/>
        <a:p>
          <a:endParaRPr lang="en-US"/>
        </a:p>
      </dgm:t>
    </dgm:pt>
    <dgm:pt modelId="{5D230767-17CC-4169-85BC-02BB7BE7B967}" type="sibTrans" cxnId="{673E6ECF-671C-4DBD-8874-D990A3FFC691}">
      <dgm:prSet/>
      <dgm:spPr/>
      <dgm:t>
        <a:bodyPr/>
        <a:lstStyle/>
        <a:p>
          <a:endParaRPr lang="en-US"/>
        </a:p>
      </dgm:t>
    </dgm:pt>
    <dgm:pt modelId="{4D85DA38-D2F3-41D6-8A11-9DB03432BDD8}">
      <dgm:prSet custT="1"/>
      <dgm:spPr/>
      <dgm:t>
        <a:bodyPr/>
        <a:lstStyle/>
        <a:p>
          <a:r>
            <a:rPr lang="en-US" sz="1400" dirty="0"/>
            <a:t> Making prediction</a:t>
          </a:r>
        </a:p>
      </dgm:t>
    </dgm:pt>
    <dgm:pt modelId="{8B5C39AA-5269-4AC4-A53C-832D03B2BDE3}" type="parTrans" cxnId="{B23133BA-4BE6-46D4-BEC9-570D760D58A7}">
      <dgm:prSet/>
      <dgm:spPr/>
      <dgm:t>
        <a:bodyPr/>
        <a:lstStyle/>
        <a:p>
          <a:endParaRPr lang="en-US"/>
        </a:p>
      </dgm:t>
    </dgm:pt>
    <dgm:pt modelId="{FAFAC3ED-2813-432C-8BD3-8CC9864823DF}" type="sibTrans" cxnId="{B23133BA-4BE6-46D4-BEC9-570D760D58A7}">
      <dgm:prSet/>
      <dgm:spPr/>
      <dgm:t>
        <a:bodyPr/>
        <a:lstStyle/>
        <a:p>
          <a:endParaRPr lang="en-US"/>
        </a:p>
      </dgm:t>
    </dgm:pt>
    <dgm:pt modelId="{BE1598FB-9DF1-4852-B74C-00FF31F86649}">
      <dgm:prSet custT="1"/>
      <dgm:spPr/>
      <dgm:t>
        <a:bodyPr/>
        <a:lstStyle/>
        <a:p>
          <a:r>
            <a:rPr lang="en-US" sz="1400" dirty="0"/>
            <a:t>Review the project</a:t>
          </a:r>
        </a:p>
      </dgm:t>
    </dgm:pt>
    <dgm:pt modelId="{CE740830-8ECB-4DF3-89A6-42BA46484334}" type="parTrans" cxnId="{BE9C8F07-DCD1-4319-BD75-34141921C0D9}">
      <dgm:prSet/>
      <dgm:spPr/>
      <dgm:t>
        <a:bodyPr/>
        <a:lstStyle/>
        <a:p>
          <a:endParaRPr lang="en-US"/>
        </a:p>
      </dgm:t>
    </dgm:pt>
    <dgm:pt modelId="{1DB9E56F-BD87-4574-9CB3-50744C3A60F4}" type="sibTrans" cxnId="{BE9C8F07-DCD1-4319-BD75-34141921C0D9}">
      <dgm:prSet/>
      <dgm:spPr/>
      <dgm:t>
        <a:bodyPr/>
        <a:lstStyle/>
        <a:p>
          <a:endParaRPr lang="en-US"/>
        </a:p>
      </dgm:t>
    </dgm:pt>
    <dgm:pt modelId="{6C149A17-62CC-440A-8EAB-EFF2AB35070B}">
      <dgm:prSet custT="1"/>
      <dgm:spPr/>
      <dgm:t>
        <a:bodyPr/>
        <a:lstStyle/>
        <a:p>
          <a:r>
            <a:rPr lang="en-US" sz="1400" dirty="0"/>
            <a:t>Measure and monitor performance</a:t>
          </a:r>
        </a:p>
      </dgm:t>
    </dgm:pt>
    <dgm:pt modelId="{1EA65E21-2D47-49B8-87A0-2753F446F372}" type="sibTrans" cxnId="{59DA9C92-8715-4573-B050-2B61F711CE75}">
      <dgm:prSet/>
      <dgm:spPr/>
      <dgm:t>
        <a:bodyPr/>
        <a:lstStyle/>
        <a:p>
          <a:endParaRPr lang="en-US"/>
        </a:p>
      </dgm:t>
    </dgm:pt>
    <dgm:pt modelId="{77AD4271-2EC3-4CC4-8DCA-34827D97980A}" type="parTrans" cxnId="{59DA9C92-8715-4573-B050-2B61F711CE75}">
      <dgm:prSet/>
      <dgm:spPr/>
      <dgm:t>
        <a:bodyPr/>
        <a:lstStyle/>
        <a:p>
          <a:endParaRPr lang="en-US"/>
        </a:p>
      </dgm:t>
    </dgm:pt>
    <dgm:pt modelId="{91DA07A3-E8A3-4AF1-82DB-8BDD9DAABDB6}" type="pres">
      <dgm:prSet presAssocID="{5C4BBB64-4663-4E8D-A4B6-A8F11DC6471F}" presName="linearFlow" presStyleCnt="0">
        <dgm:presLayoutVars>
          <dgm:dir/>
          <dgm:animLvl val="lvl"/>
          <dgm:resizeHandles val="exact"/>
        </dgm:presLayoutVars>
      </dgm:prSet>
      <dgm:spPr/>
    </dgm:pt>
    <dgm:pt modelId="{F23291C6-B90C-4651-B215-9D567847DC03}" type="pres">
      <dgm:prSet presAssocID="{A49E6E21-7F77-496B-BABC-36EFE020B042}" presName="composite" presStyleCnt="0"/>
      <dgm:spPr/>
    </dgm:pt>
    <dgm:pt modelId="{E6C9FE2D-6699-495D-BAB0-554BA96F761F}" type="pres">
      <dgm:prSet presAssocID="{A49E6E21-7F77-496B-BABC-36EFE020B042}" presName="parentText" presStyleLbl="alignNode1" presStyleIdx="0" presStyleCnt="4">
        <dgm:presLayoutVars>
          <dgm:chMax val="1"/>
          <dgm:bulletEnabled val="1"/>
        </dgm:presLayoutVars>
      </dgm:prSet>
      <dgm:spPr/>
    </dgm:pt>
    <dgm:pt modelId="{7432A71F-AA9B-48EB-A714-CA61A29843FF}" type="pres">
      <dgm:prSet presAssocID="{A49E6E21-7F77-496B-BABC-36EFE020B042}" presName="descendantText" presStyleLbl="alignAcc1" presStyleIdx="0" presStyleCnt="4">
        <dgm:presLayoutVars>
          <dgm:bulletEnabled val="1"/>
        </dgm:presLayoutVars>
      </dgm:prSet>
      <dgm:spPr/>
    </dgm:pt>
    <dgm:pt modelId="{62F7B390-C89C-4360-8DAB-B3B58170DB5C}" type="pres">
      <dgm:prSet presAssocID="{F02946F1-C619-493D-B6FC-DA672B996A96}" presName="sp" presStyleCnt="0"/>
      <dgm:spPr/>
    </dgm:pt>
    <dgm:pt modelId="{B7086D08-4542-4995-AC66-42BC6CA77455}" type="pres">
      <dgm:prSet presAssocID="{B9B6F05D-0C45-4AD0-9B49-1782D2F29F22}" presName="composite" presStyleCnt="0"/>
      <dgm:spPr/>
    </dgm:pt>
    <dgm:pt modelId="{686E54A3-AF92-429D-8BEE-0C0DBC59ACF7}" type="pres">
      <dgm:prSet presAssocID="{B9B6F05D-0C45-4AD0-9B49-1782D2F29F22}" presName="parentText" presStyleLbl="alignNode1" presStyleIdx="1" presStyleCnt="4">
        <dgm:presLayoutVars>
          <dgm:chMax val="1"/>
          <dgm:bulletEnabled val="1"/>
        </dgm:presLayoutVars>
      </dgm:prSet>
      <dgm:spPr/>
    </dgm:pt>
    <dgm:pt modelId="{B2CECD46-A9C9-4D1A-B9D3-E87110680AD0}" type="pres">
      <dgm:prSet presAssocID="{B9B6F05D-0C45-4AD0-9B49-1782D2F29F22}" presName="descendantText" presStyleLbl="alignAcc1" presStyleIdx="1" presStyleCnt="4">
        <dgm:presLayoutVars>
          <dgm:bulletEnabled val="1"/>
        </dgm:presLayoutVars>
      </dgm:prSet>
      <dgm:spPr/>
    </dgm:pt>
    <dgm:pt modelId="{53D3B461-DF92-496C-8707-74C1707E6EC9}" type="pres">
      <dgm:prSet presAssocID="{66EF3AEA-0E12-4E5D-BFF6-BB80A8D22EAD}" presName="sp" presStyleCnt="0"/>
      <dgm:spPr/>
    </dgm:pt>
    <dgm:pt modelId="{F2FDB9CA-3C28-4F66-915C-F557F47AFFCF}" type="pres">
      <dgm:prSet presAssocID="{8F73F62C-929C-40E2-A26A-B1172647DDFF}" presName="composite" presStyleCnt="0"/>
      <dgm:spPr/>
    </dgm:pt>
    <dgm:pt modelId="{F6560FB5-6B78-45D4-8500-FEB37AEB4641}" type="pres">
      <dgm:prSet presAssocID="{8F73F62C-929C-40E2-A26A-B1172647DDFF}" presName="parentText" presStyleLbl="alignNode1" presStyleIdx="2" presStyleCnt="4">
        <dgm:presLayoutVars>
          <dgm:chMax val="1"/>
          <dgm:bulletEnabled val="1"/>
        </dgm:presLayoutVars>
      </dgm:prSet>
      <dgm:spPr/>
    </dgm:pt>
    <dgm:pt modelId="{9B033793-ADF7-4DBF-BD4D-FB5B3986979F}" type="pres">
      <dgm:prSet presAssocID="{8F73F62C-929C-40E2-A26A-B1172647DDFF}" presName="descendantText" presStyleLbl="alignAcc1" presStyleIdx="2" presStyleCnt="4">
        <dgm:presLayoutVars>
          <dgm:bulletEnabled val="1"/>
        </dgm:presLayoutVars>
      </dgm:prSet>
      <dgm:spPr/>
    </dgm:pt>
    <dgm:pt modelId="{EC661993-A453-46A1-99A1-B619C012375B}" type="pres">
      <dgm:prSet presAssocID="{D2A6A552-2962-4617-A5EA-7D39C4C4CBB1}" presName="sp" presStyleCnt="0"/>
      <dgm:spPr/>
    </dgm:pt>
    <dgm:pt modelId="{B023DD7C-C408-4BD2-B8F0-7C44E9C741EA}" type="pres">
      <dgm:prSet presAssocID="{34487A7D-D7C1-40C5-82A0-BE3E4C7C43AE}" presName="composite" presStyleCnt="0"/>
      <dgm:spPr/>
    </dgm:pt>
    <dgm:pt modelId="{557AD667-8916-47D0-817A-A7DCF1A837A3}" type="pres">
      <dgm:prSet presAssocID="{34487A7D-D7C1-40C5-82A0-BE3E4C7C43AE}" presName="parentText" presStyleLbl="alignNode1" presStyleIdx="3" presStyleCnt="4">
        <dgm:presLayoutVars>
          <dgm:chMax val="1"/>
          <dgm:bulletEnabled val="1"/>
        </dgm:presLayoutVars>
      </dgm:prSet>
      <dgm:spPr/>
    </dgm:pt>
    <dgm:pt modelId="{5923F684-2F66-49F5-B146-B4737090EE46}" type="pres">
      <dgm:prSet presAssocID="{34487A7D-D7C1-40C5-82A0-BE3E4C7C43AE}" presName="descendantText" presStyleLbl="alignAcc1" presStyleIdx="3" presStyleCnt="4">
        <dgm:presLayoutVars>
          <dgm:bulletEnabled val="1"/>
        </dgm:presLayoutVars>
      </dgm:prSet>
      <dgm:spPr/>
    </dgm:pt>
  </dgm:ptLst>
  <dgm:cxnLst>
    <dgm:cxn modelId="{8194A601-E093-4A60-A2DF-78FDFA724DCE}" srcId="{B9B6F05D-0C45-4AD0-9B49-1782D2F29F22}" destId="{B8945688-EE2B-4AF4-BE66-F6EB009DB1C6}" srcOrd="4" destOrd="0" parTransId="{567DAEFB-5EAE-488C-AB0F-4CA873621E1B}" sibTransId="{E30EBC77-9EE3-4FFA-95B4-01D4E33DECD4}"/>
    <dgm:cxn modelId="{BE9C8F07-DCD1-4319-BD75-34141921C0D9}" srcId="{34487A7D-D7C1-40C5-82A0-BE3E4C7C43AE}" destId="{BE1598FB-9DF1-4852-B74C-00FF31F86649}" srcOrd="2" destOrd="0" parTransId="{CE740830-8ECB-4DF3-89A6-42BA46484334}" sibTransId="{1DB9E56F-BD87-4574-9CB3-50744C3A60F4}"/>
    <dgm:cxn modelId="{2AFB1308-E1A6-4DA9-AFAD-A8926805F0AD}" srcId="{8F73F62C-929C-40E2-A26A-B1172647DDFF}" destId="{E4BD65F0-7230-4B75-B731-2361877F251B}" srcOrd="0" destOrd="0" parTransId="{E8247FA6-A2E9-46DE-8085-6F0A63D3A853}" sibTransId="{4813F5C4-CFAD-449E-B92B-B71537058C71}"/>
    <dgm:cxn modelId="{2B3FE712-052F-4218-A55C-597C96AAA7E0}" srcId="{5C4BBB64-4663-4E8D-A4B6-A8F11DC6471F}" destId="{8F73F62C-929C-40E2-A26A-B1172647DDFF}" srcOrd="2" destOrd="0" parTransId="{3C422848-4C48-4593-9665-453EB0CEDB51}" sibTransId="{D2A6A552-2962-4617-A5EA-7D39C4C4CBB1}"/>
    <dgm:cxn modelId="{5E66C71B-E189-435E-95DA-9029ED215064}" srcId="{A49E6E21-7F77-496B-BABC-36EFE020B042}" destId="{5DDC9266-208A-498C-B88A-28C5399F00DE}" srcOrd="1" destOrd="0" parTransId="{575C85E5-B448-471A-ACFE-7B874D28F09F}" sibTransId="{821B5A50-D12A-4056-B603-31FED0AECB3D}"/>
    <dgm:cxn modelId="{54E8C31D-2DB6-4D03-9518-CCDD32DFA6FD}" type="presOf" srcId="{59D0B460-F889-483E-AE34-05A7AF51EEB0}" destId="{9B033793-ADF7-4DBF-BD4D-FB5B3986979F}" srcOrd="0" destOrd="1" presId="urn:microsoft.com/office/officeart/2005/8/layout/chevron2"/>
    <dgm:cxn modelId="{A1B48127-AB2C-4E50-B440-8821C46E5414}" type="presOf" srcId="{3041A8DC-1536-494F-9A90-0A23068CF139}" destId="{B2CECD46-A9C9-4D1A-B9D3-E87110680AD0}" srcOrd="0" destOrd="5" presId="urn:microsoft.com/office/officeart/2005/8/layout/chevron2"/>
    <dgm:cxn modelId="{FD45F029-76A5-4BCA-AA37-FF14FAE4CAF2}" type="presOf" srcId="{5C4BBB64-4663-4E8D-A4B6-A8F11DC6471F}" destId="{91DA07A3-E8A3-4AF1-82DB-8BDD9DAABDB6}" srcOrd="0" destOrd="0" presId="urn:microsoft.com/office/officeart/2005/8/layout/chevron2"/>
    <dgm:cxn modelId="{D15DC132-DD82-4344-9130-B89906727E2E}" type="presOf" srcId="{B9B6F05D-0C45-4AD0-9B49-1782D2F29F22}" destId="{686E54A3-AF92-429D-8BEE-0C0DBC59ACF7}" srcOrd="0" destOrd="0" presId="urn:microsoft.com/office/officeart/2005/8/layout/chevron2"/>
    <dgm:cxn modelId="{118C4C34-1BE9-4BEE-8CBE-A6BBE37BDB0D}" type="presOf" srcId="{B8945688-EE2B-4AF4-BE66-F6EB009DB1C6}" destId="{B2CECD46-A9C9-4D1A-B9D3-E87110680AD0}" srcOrd="0" destOrd="4" presId="urn:microsoft.com/office/officeart/2005/8/layout/chevron2"/>
    <dgm:cxn modelId="{635F1B36-D9AC-45DF-A0BD-7F22A8C5E316}" type="presOf" srcId="{52F6FF44-1689-4BB4-B883-C6BF4073A364}" destId="{B2CECD46-A9C9-4D1A-B9D3-E87110680AD0}" srcOrd="0" destOrd="0" presId="urn:microsoft.com/office/officeart/2005/8/layout/chevron2"/>
    <dgm:cxn modelId="{DFBBA640-2BD6-42DC-B3F3-790FCB5D09C0}" type="presOf" srcId="{8F73F62C-929C-40E2-A26A-B1172647DDFF}" destId="{F6560FB5-6B78-45D4-8500-FEB37AEB4641}" srcOrd="0" destOrd="0" presId="urn:microsoft.com/office/officeart/2005/8/layout/chevron2"/>
    <dgm:cxn modelId="{B3D8445E-2327-4C28-AAB9-5951BF86B79C}" type="presOf" srcId="{D1845268-1FCD-4E84-A419-3668510A8184}" destId="{7432A71F-AA9B-48EB-A714-CA61A29843FF}" srcOrd="0" destOrd="4" presId="urn:microsoft.com/office/officeart/2005/8/layout/chevron2"/>
    <dgm:cxn modelId="{F1183647-5E79-44CB-B048-1DA87E195A42}" srcId="{B9B6F05D-0C45-4AD0-9B49-1782D2F29F22}" destId="{3041A8DC-1536-494F-9A90-0A23068CF139}" srcOrd="5" destOrd="0" parTransId="{FC086221-C686-41BD-B67F-EED3D41EEBD0}" sibTransId="{F2ECBF0B-D2A9-4083-A03E-207EE62C4522}"/>
    <dgm:cxn modelId="{D2EEFC67-54F0-43CF-8996-43E52FCADDE4}" type="presOf" srcId="{E4BD65F0-7230-4B75-B731-2361877F251B}" destId="{9B033793-ADF7-4DBF-BD4D-FB5B3986979F}" srcOrd="0" destOrd="0" presId="urn:microsoft.com/office/officeart/2005/8/layout/chevron2"/>
    <dgm:cxn modelId="{536A704D-779F-4283-AA8C-079CA54EBA64}" type="presOf" srcId="{5DDC9266-208A-498C-B88A-28C5399F00DE}" destId="{7432A71F-AA9B-48EB-A714-CA61A29843FF}" srcOrd="0" destOrd="1" presId="urn:microsoft.com/office/officeart/2005/8/layout/chevron2"/>
    <dgm:cxn modelId="{C39C4E53-4D78-4C75-A7F2-55FF7D0D30B8}" srcId="{B9B6F05D-0C45-4AD0-9B49-1782D2F29F22}" destId="{52F6FF44-1689-4BB4-B883-C6BF4073A364}" srcOrd="0" destOrd="0" parTransId="{0F0DB43F-AE58-4222-B717-26750304776B}" sibTransId="{7E1BB397-5D34-46BE-9EAF-4E6887D472E6}"/>
    <dgm:cxn modelId="{CF8C4D77-AA9F-4A3E-AE2E-DED5744DBE02}" srcId="{B9B6F05D-0C45-4AD0-9B49-1782D2F29F22}" destId="{A8040325-8383-4EAE-A192-7BE476E975EE}" srcOrd="3" destOrd="0" parTransId="{031FF2D2-1077-4D72-AA89-08BFD9E8EF19}" sibTransId="{BC063A6E-8AB0-4365-8CEB-42C5250320A3}"/>
    <dgm:cxn modelId="{8933A179-6C63-43FA-A509-185582B26B30}" srcId="{A49E6E21-7F77-496B-BABC-36EFE020B042}" destId="{D1845268-1FCD-4E84-A419-3668510A8184}" srcOrd="4" destOrd="0" parTransId="{B60CA7E2-8259-42DA-928F-6DBD4B9B5CEC}" sibTransId="{86325BD3-1AD9-433C-8267-9511D32330F0}"/>
    <dgm:cxn modelId="{7990597C-20FD-4664-AFFE-B3CFCA6492D4}" srcId="{5C4BBB64-4663-4E8D-A4B6-A8F11DC6471F}" destId="{34487A7D-D7C1-40C5-82A0-BE3E4C7C43AE}" srcOrd="3" destOrd="0" parTransId="{568A59C9-C378-49FE-956D-0FD51074A772}" sibTransId="{AF168CE3-E2C8-477D-AD48-76BF92290F98}"/>
    <dgm:cxn modelId="{FE71487D-7DA4-42A2-997C-C540131DEA23}" type="presOf" srcId="{33EBA1DD-1D3F-4459-82A2-3FF527A0DEEA}" destId="{7432A71F-AA9B-48EB-A714-CA61A29843FF}" srcOrd="0" destOrd="2" presId="urn:microsoft.com/office/officeart/2005/8/layout/chevron2"/>
    <dgm:cxn modelId="{4E2D8F85-B633-414B-BE45-D068A54363D1}" type="presOf" srcId="{058DB104-671E-47CB-B16D-A9F1F458C6F5}" destId="{7432A71F-AA9B-48EB-A714-CA61A29843FF}" srcOrd="0" destOrd="5" presId="urn:microsoft.com/office/officeart/2005/8/layout/chevron2"/>
    <dgm:cxn modelId="{A9E8B290-791F-42DF-900A-57724E5AFA65}" srcId="{A49E6E21-7F77-496B-BABC-36EFE020B042}" destId="{F22CAF33-5B3B-416C-AC0E-0A882025A4CB}" srcOrd="3" destOrd="0" parTransId="{C23104E9-BA57-475C-B3E4-619563091E79}" sibTransId="{5BA5AA46-98FE-4D3A-AF82-C21D45E6C9E8}"/>
    <dgm:cxn modelId="{59DA9C92-8715-4573-B050-2B61F711CE75}" srcId="{34487A7D-D7C1-40C5-82A0-BE3E4C7C43AE}" destId="{6C149A17-62CC-440A-8EAB-EFF2AB35070B}" srcOrd="1" destOrd="0" parTransId="{77AD4271-2EC3-4CC4-8DCA-34827D97980A}" sibTransId="{1EA65E21-2D47-49B8-87A0-2753F446F372}"/>
    <dgm:cxn modelId="{9283C992-1AFF-45D9-BBDA-B0C7C280D3AD}" type="presOf" srcId="{34487A7D-D7C1-40C5-82A0-BE3E4C7C43AE}" destId="{557AD667-8916-47D0-817A-A7DCF1A837A3}" srcOrd="0" destOrd="0" presId="urn:microsoft.com/office/officeart/2005/8/layout/chevron2"/>
    <dgm:cxn modelId="{CB0771A0-514F-4D2F-A80C-92529CBBDBBB}" type="presOf" srcId="{A8040325-8383-4EAE-A192-7BE476E975EE}" destId="{B2CECD46-A9C9-4D1A-B9D3-E87110680AD0}" srcOrd="0" destOrd="3" presId="urn:microsoft.com/office/officeart/2005/8/layout/chevron2"/>
    <dgm:cxn modelId="{35EFDAA2-53DC-4EA4-92AF-BA30E553C43C}" type="presOf" srcId="{32BE7FD8-0E5D-4422-B8EE-FFD8D730DDAD}" destId="{B2CECD46-A9C9-4D1A-B9D3-E87110680AD0}" srcOrd="0" destOrd="2" presId="urn:microsoft.com/office/officeart/2005/8/layout/chevron2"/>
    <dgm:cxn modelId="{7E04F6A4-7E55-4683-9DAA-745BCB876F0F}" srcId="{5C4BBB64-4663-4E8D-A4B6-A8F11DC6471F}" destId="{A49E6E21-7F77-496B-BABC-36EFE020B042}" srcOrd="0" destOrd="0" parTransId="{4410ABD9-F79E-4BDD-AF22-7A3D683FECE8}" sibTransId="{F02946F1-C619-493D-B6FC-DA672B996A96}"/>
    <dgm:cxn modelId="{5EEE6AA6-D059-4929-82AB-45C64817AE44}" type="presOf" srcId="{A49E6E21-7F77-496B-BABC-36EFE020B042}" destId="{E6C9FE2D-6699-495D-BAB0-554BA96F761F}" srcOrd="0" destOrd="0" presId="urn:microsoft.com/office/officeart/2005/8/layout/chevron2"/>
    <dgm:cxn modelId="{28E3EFA7-0498-4F5D-8EB8-85E2789425CD}" srcId="{34487A7D-D7C1-40C5-82A0-BE3E4C7C43AE}" destId="{A2277E03-F83E-4B99-B467-D0B8E89AF5C2}" srcOrd="0" destOrd="0" parTransId="{F4C3B6FF-1AE5-40F7-9C5B-D9C42660D74A}" sibTransId="{2848998D-3472-4018-A14A-AB9251DB99A4}"/>
    <dgm:cxn modelId="{D11B64AA-DD95-4FEE-A64D-24B2E715C9C1}" srcId="{B9B6F05D-0C45-4AD0-9B49-1782D2F29F22}" destId="{0CB4A925-1A8B-45A6-98C6-A0E8DEC600E9}" srcOrd="1" destOrd="0" parTransId="{3312A8E5-9999-459E-A320-299C70FD62F0}" sibTransId="{3789C20D-6B5A-42A5-A3F2-718CAB0D45AD}"/>
    <dgm:cxn modelId="{A6EE87B8-ED6B-4299-B905-48BC4186B746}" type="presOf" srcId="{6C149A17-62CC-440A-8EAB-EFF2AB35070B}" destId="{5923F684-2F66-49F5-B146-B4737090EE46}" srcOrd="0" destOrd="1" presId="urn:microsoft.com/office/officeart/2005/8/layout/chevron2"/>
    <dgm:cxn modelId="{B23133BA-4BE6-46D4-BEC9-570D760D58A7}" srcId="{8F73F62C-929C-40E2-A26A-B1172647DDFF}" destId="{4D85DA38-D2F3-41D6-8A11-9DB03432BDD8}" srcOrd="2" destOrd="0" parTransId="{8B5C39AA-5269-4AC4-A53C-832D03B2BDE3}" sibTransId="{FAFAC3ED-2813-432C-8BD3-8CC9864823DF}"/>
    <dgm:cxn modelId="{A6CBCBC3-0EC6-47A8-9AE0-53BA67018223}" type="presOf" srcId="{BE1598FB-9DF1-4852-B74C-00FF31F86649}" destId="{5923F684-2F66-49F5-B146-B4737090EE46}" srcOrd="0" destOrd="2" presId="urn:microsoft.com/office/officeart/2005/8/layout/chevron2"/>
    <dgm:cxn modelId="{AB3A62CB-106B-4780-8363-8CC83B9223CA}" type="presOf" srcId="{F22CAF33-5B3B-416C-AC0E-0A882025A4CB}" destId="{7432A71F-AA9B-48EB-A714-CA61A29843FF}" srcOrd="0" destOrd="3" presId="urn:microsoft.com/office/officeart/2005/8/layout/chevron2"/>
    <dgm:cxn modelId="{6F426ECE-1BA6-4CCA-86C4-223FC04C1B6C}" type="presOf" srcId="{0CB4A925-1A8B-45A6-98C6-A0E8DEC600E9}" destId="{B2CECD46-A9C9-4D1A-B9D3-E87110680AD0}" srcOrd="0" destOrd="1" presId="urn:microsoft.com/office/officeart/2005/8/layout/chevron2"/>
    <dgm:cxn modelId="{673E6ECF-671C-4DBD-8874-D990A3FFC691}" srcId="{8F73F62C-929C-40E2-A26A-B1172647DDFF}" destId="{59D0B460-F889-483E-AE34-05A7AF51EEB0}" srcOrd="1" destOrd="0" parTransId="{1C584883-8E85-45DE-8145-F92BE00FE0C5}" sibTransId="{5D230767-17CC-4169-85BC-02BB7BE7B967}"/>
    <dgm:cxn modelId="{576B90D6-F89F-4870-8639-6CF56928722C}" srcId="{A49E6E21-7F77-496B-BABC-36EFE020B042}" destId="{058DB104-671E-47CB-B16D-A9F1F458C6F5}" srcOrd="5" destOrd="0" parTransId="{B9D34119-A637-40D5-B7DB-7BF4DFB5D39F}" sibTransId="{68CE9A07-10AB-446C-B84E-9ECDD83540DE}"/>
    <dgm:cxn modelId="{3AE1A6D6-C770-478C-8CA8-113D52A42308}" srcId="{A49E6E21-7F77-496B-BABC-36EFE020B042}" destId="{33EBA1DD-1D3F-4459-82A2-3FF527A0DEEA}" srcOrd="2" destOrd="0" parTransId="{E7C60584-A2B7-45F8-9FB9-75B6919F2D24}" sibTransId="{C57F2200-ADDC-4E41-9418-4ADB03258B03}"/>
    <dgm:cxn modelId="{63FD1BD7-B517-48D9-8DEF-59459DE390F4}" srcId="{B9B6F05D-0C45-4AD0-9B49-1782D2F29F22}" destId="{32BE7FD8-0E5D-4422-B8EE-FFD8D730DDAD}" srcOrd="2" destOrd="0" parTransId="{3FED59E2-47E3-44C2-937E-18435E8A7A8A}" sibTransId="{6B8C162B-537E-45D5-8AAA-2EEE096D9011}"/>
    <dgm:cxn modelId="{167502DD-A1E6-4A11-AEEB-95E14AA2B116}" type="presOf" srcId="{4D85DA38-D2F3-41D6-8A11-9DB03432BDD8}" destId="{9B033793-ADF7-4DBF-BD4D-FB5B3986979F}" srcOrd="0" destOrd="2" presId="urn:microsoft.com/office/officeart/2005/8/layout/chevron2"/>
    <dgm:cxn modelId="{66329BE4-3413-4705-AA32-C63077AC27EC}" type="presOf" srcId="{A2277E03-F83E-4B99-B467-D0B8E89AF5C2}" destId="{5923F684-2F66-49F5-B146-B4737090EE46}" srcOrd="0" destOrd="0" presId="urn:microsoft.com/office/officeart/2005/8/layout/chevron2"/>
    <dgm:cxn modelId="{4AF22AE9-E6F3-4D1C-B1A6-FEF382764B3B}" type="presOf" srcId="{D871A4A8-9FAE-4B1D-B7C9-BC861986F82E}" destId="{7432A71F-AA9B-48EB-A714-CA61A29843FF}" srcOrd="0" destOrd="0" presId="urn:microsoft.com/office/officeart/2005/8/layout/chevron2"/>
    <dgm:cxn modelId="{77D7FCF1-2ED5-4B55-A930-4ECAD0A1C43F}" srcId="{5C4BBB64-4663-4E8D-A4B6-A8F11DC6471F}" destId="{B9B6F05D-0C45-4AD0-9B49-1782D2F29F22}" srcOrd="1" destOrd="0" parTransId="{BD6CEDED-2E27-4735-8028-1EE570C87411}" sibTransId="{66EF3AEA-0E12-4E5D-BFF6-BB80A8D22EAD}"/>
    <dgm:cxn modelId="{29DBA5FB-F804-4ACE-9B8A-0726EB4057A8}" srcId="{A49E6E21-7F77-496B-BABC-36EFE020B042}" destId="{D871A4A8-9FAE-4B1D-B7C9-BC861986F82E}" srcOrd="0" destOrd="0" parTransId="{4300CF7D-1993-4AD9-9080-B0F893684211}" sibTransId="{D0B94352-F842-4F08-9623-17A6A9C13559}"/>
    <dgm:cxn modelId="{5342341D-3318-4076-8A73-4C74A0F5C554}" type="presParOf" srcId="{91DA07A3-E8A3-4AF1-82DB-8BDD9DAABDB6}" destId="{F23291C6-B90C-4651-B215-9D567847DC03}" srcOrd="0" destOrd="0" presId="urn:microsoft.com/office/officeart/2005/8/layout/chevron2"/>
    <dgm:cxn modelId="{C73EDF89-7ADA-42C4-9213-EF911B9B2289}" type="presParOf" srcId="{F23291C6-B90C-4651-B215-9D567847DC03}" destId="{E6C9FE2D-6699-495D-BAB0-554BA96F761F}" srcOrd="0" destOrd="0" presId="urn:microsoft.com/office/officeart/2005/8/layout/chevron2"/>
    <dgm:cxn modelId="{A7E73A1D-F5D8-42A7-9C61-64357E6E82B5}" type="presParOf" srcId="{F23291C6-B90C-4651-B215-9D567847DC03}" destId="{7432A71F-AA9B-48EB-A714-CA61A29843FF}" srcOrd="1" destOrd="0" presId="urn:microsoft.com/office/officeart/2005/8/layout/chevron2"/>
    <dgm:cxn modelId="{30BB6F25-1FDF-460E-BA41-73BF3D1874B5}" type="presParOf" srcId="{91DA07A3-E8A3-4AF1-82DB-8BDD9DAABDB6}" destId="{62F7B390-C89C-4360-8DAB-B3B58170DB5C}" srcOrd="1" destOrd="0" presId="urn:microsoft.com/office/officeart/2005/8/layout/chevron2"/>
    <dgm:cxn modelId="{65B98FC8-6663-44B3-A6E6-4FE7FE7FFC62}" type="presParOf" srcId="{91DA07A3-E8A3-4AF1-82DB-8BDD9DAABDB6}" destId="{B7086D08-4542-4995-AC66-42BC6CA77455}" srcOrd="2" destOrd="0" presId="urn:microsoft.com/office/officeart/2005/8/layout/chevron2"/>
    <dgm:cxn modelId="{8379F08F-62CE-4C99-9669-B8475FC5C943}" type="presParOf" srcId="{B7086D08-4542-4995-AC66-42BC6CA77455}" destId="{686E54A3-AF92-429D-8BEE-0C0DBC59ACF7}" srcOrd="0" destOrd="0" presId="urn:microsoft.com/office/officeart/2005/8/layout/chevron2"/>
    <dgm:cxn modelId="{E1ADF900-8F3A-4398-AD01-6B9DB15D4532}" type="presParOf" srcId="{B7086D08-4542-4995-AC66-42BC6CA77455}" destId="{B2CECD46-A9C9-4D1A-B9D3-E87110680AD0}" srcOrd="1" destOrd="0" presId="urn:microsoft.com/office/officeart/2005/8/layout/chevron2"/>
    <dgm:cxn modelId="{1A9493DA-5662-4549-AE8F-A60127BB9268}" type="presParOf" srcId="{91DA07A3-E8A3-4AF1-82DB-8BDD9DAABDB6}" destId="{53D3B461-DF92-496C-8707-74C1707E6EC9}" srcOrd="3" destOrd="0" presId="urn:microsoft.com/office/officeart/2005/8/layout/chevron2"/>
    <dgm:cxn modelId="{90988028-675E-4318-8D39-08E472ADDC3B}" type="presParOf" srcId="{91DA07A3-E8A3-4AF1-82DB-8BDD9DAABDB6}" destId="{F2FDB9CA-3C28-4F66-915C-F557F47AFFCF}" srcOrd="4" destOrd="0" presId="urn:microsoft.com/office/officeart/2005/8/layout/chevron2"/>
    <dgm:cxn modelId="{B6B5030F-8BF8-4044-ABCB-3504159A3DF5}" type="presParOf" srcId="{F2FDB9CA-3C28-4F66-915C-F557F47AFFCF}" destId="{F6560FB5-6B78-45D4-8500-FEB37AEB4641}" srcOrd="0" destOrd="0" presId="urn:microsoft.com/office/officeart/2005/8/layout/chevron2"/>
    <dgm:cxn modelId="{5923B744-AD32-428D-A793-114038E1D4EB}" type="presParOf" srcId="{F2FDB9CA-3C28-4F66-915C-F557F47AFFCF}" destId="{9B033793-ADF7-4DBF-BD4D-FB5B3986979F}" srcOrd="1" destOrd="0" presId="urn:microsoft.com/office/officeart/2005/8/layout/chevron2"/>
    <dgm:cxn modelId="{C8C4A370-ACC1-419A-B90F-6A76FD4A009B}" type="presParOf" srcId="{91DA07A3-E8A3-4AF1-82DB-8BDD9DAABDB6}" destId="{EC661993-A453-46A1-99A1-B619C012375B}" srcOrd="5" destOrd="0" presId="urn:microsoft.com/office/officeart/2005/8/layout/chevron2"/>
    <dgm:cxn modelId="{1E1F323A-FF17-45F6-BDE5-38983B46C0BD}" type="presParOf" srcId="{91DA07A3-E8A3-4AF1-82DB-8BDD9DAABDB6}" destId="{B023DD7C-C408-4BD2-B8F0-7C44E9C741EA}" srcOrd="6" destOrd="0" presId="urn:microsoft.com/office/officeart/2005/8/layout/chevron2"/>
    <dgm:cxn modelId="{F7EAD2F0-6C4C-45DB-B634-2F26D9FF08D5}" type="presParOf" srcId="{B023DD7C-C408-4BD2-B8F0-7C44E9C741EA}" destId="{557AD667-8916-47D0-817A-A7DCF1A837A3}" srcOrd="0" destOrd="0" presId="urn:microsoft.com/office/officeart/2005/8/layout/chevron2"/>
    <dgm:cxn modelId="{66025024-3499-4128-81C8-BCD6ECB12080}" type="presParOf" srcId="{B023DD7C-C408-4BD2-B8F0-7C44E9C741EA}" destId="{5923F684-2F66-49F5-B146-B4737090EE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4BBB64-4663-4E8D-A4B6-A8F11DC6471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9E6E21-7F77-496B-BABC-36EFE020B042}">
      <dgm:prSet phldrT="[Text]"/>
      <dgm:spPr/>
      <dgm:t>
        <a:bodyPr/>
        <a:lstStyle/>
        <a:p>
          <a:r>
            <a:rPr lang="en-US" dirty="0"/>
            <a:t>Problem Definition</a:t>
          </a:r>
        </a:p>
      </dgm:t>
    </dgm:pt>
    <dgm:pt modelId="{4410ABD9-F79E-4BDD-AF22-7A3D683FECE8}" type="parTrans" cxnId="{7E04F6A4-7E55-4683-9DAA-745BCB876F0F}">
      <dgm:prSet/>
      <dgm:spPr/>
      <dgm:t>
        <a:bodyPr/>
        <a:lstStyle/>
        <a:p>
          <a:endParaRPr lang="en-US"/>
        </a:p>
      </dgm:t>
    </dgm:pt>
    <dgm:pt modelId="{F02946F1-C619-493D-B6FC-DA672B996A96}" type="sibTrans" cxnId="{7E04F6A4-7E55-4683-9DAA-745BCB876F0F}">
      <dgm:prSet/>
      <dgm:spPr/>
      <dgm:t>
        <a:bodyPr/>
        <a:lstStyle/>
        <a:p>
          <a:endParaRPr lang="en-US"/>
        </a:p>
      </dgm:t>
    </dgm:pt>
    <dgm:pt modelId="{D871A4A8-9FAE-4B1D-B7C9-BC861986F82E}">
      <dgm:prSet phldrT="[Text]" custT="1"/>
      <dgm:spPr/>
      <dgm:t>
        <a:bodyPr/>
        <a:lstStyle/>
        <a:p>
          <a:r>
            <a:rPr lang="en-US" sz="1000" dirty="0"/>
            <a:t>Objectives</a:t>
          </a:r>
        </a:p>
      </dgm:t>
    </dgm:pt>
    <dgm:pt modelId="{4300CF7D-1993-4AD9-9080-B0F893684211}" type="parTrans" cxnId="{29DBA5FB-F804-4ACE-9B8A-0726EB4057A8}">
      <dgm:prSet/>
      <dgm:spPr/>
      <dgm:t>
        <a:bodyPr/>
        <a:lstStyle/>
        <a:p>
          <a:endParaRPr lang="en-US"/>
        </a:p>
      </dgm:t>
    </dgm:pt>
    <dgm:pt modelId="{D0B94352-F842-4F08-9623-17A6A9C13559}" type="sibTrans" cxnId="{29DBA5FB-F804-4ACE-9B8A-0726EB4057A8}">
      <dgm:prSet/>
      <dgm:spPr/>
      <dgm:t>
        <a:bodyPr/>
        <a:lstStyle/>
        <a:p>
          <a:endParaRPr lang="en-US"/>
        </a:p>
      </dgm:t>
    </dgm:pt>
    <dgm:pt modelId="{B9B6F05D-0C45-4AD0-9B49-1782D2F29F22}">
      <dgm:prSet phldrT="[Text]"/>
      <dgm:spPr/>
      <dgm:t>
        <a:bodyPr/>
        <a:lstStyle/>
        <a:p>
          <a:r>
            <a:rPr lang="en-US" dirty="0"/>
            <a:t>Data Preparation</a:t>
          </a:r>
        </a:p>
      </dgm:t>
    </dgm:pt>
    <dgm:pt modelId="{BD6CEDED-2E27-4735-8028-1EE570C87411}" type="parTrans" cxnId="{77D7FCF1-2ED5-4B55-A930-4ECAD0A1C43F}">
      <dgm:prSet/>
      <dgm:spPr/>
      <dgm:t>
        <a:bodyPr/>
        <a:lstStyle/>
        <a:p>
          <a:endParaRPr lang="en-US"/>
        </a:p>
      </dgm:t>
    </dgm:pt>
    <dgm:pt modelId="{66EF3AEA-0E12-4E5D-BFF6-BB80A8D22EAD}" type="sibTrans" cxnId="{77D7FCF1-2ED5-4B55-A930-4ECAD0A1C43F}">
      <dgm:prSet/>
      <dgm:spPr/>
      <dgm:t>
        <a:bodyPr/>
        <a:lstStyle/>
        <a:p>
          <a:endParaRPr lang="en-US"/>
        </a:p>
      </dgm:t>
    </dgm:pt>
    <dgm:pt modelId="{8F73F62C-929C-40E2-A26A-B1172647DDFF}">
      <dgm:prSet phldrT="[Text]"/>
      <dgm:spPr/>
      <dgm:t>
        <a:bodyPr/>
        <a:lstStyle/>
        <a:p>
          <a:r>
            <a:rPr lang="en-US" dirty="0"/>
            <a:t>Implementation of the Analysis</a:t>
          </a:r>
        </a:p>
      </dgm:t>
    </dgm:pt>
    <dgm:pt modelId="{3C422848-4C48-4593-9665-453EB0CEDB51}" type="parTrans" cxnId="{2B3FE712-052F-4218-A55C-597C96AAA7E0}">
      <dgm:prSet/>
      <dgm:spPr/>
      <dgm:t>
        <a:bodyPr/>
        <a:lstStyle/>
        <a:p>
          <a:endParaRPr lang="en-US"/>
        </a:p>
      </dgm:t>
    </dgm:pt>
    <dgm:pt modelId="{D2A6A552-2962-4617-A5EA-7D39C4C4CBB1}" type="sibTrans" cxnId="{2B3FE712-052F-4218-A55C-597C96AAA7E0}">
      <dgm:prSet/>
      <dgm:spPr/>
      <dgm:t>
        <a:bodyPr/>
        <a:lstStyle/>
        <a:p>
          <a:endParaRPr lang="en-US"/>
        </a:p>
      </dgm:t>
    </dgm:pt>
    <dgm:pt modelId="{E4BD65F0-7230-4B75-B731-2361877F251B}">
      <dgm:prSet phldrT="[Text]" custT="1"/>
      <dgm:spPr/>
      <dgm:t>
        <a:bodyPr/>
        <a:lstStyle/>
        <a:p>
          <a:r>
            <a:rPr lang="en-US" sz="1100" dirty="0"/>
            <a:t>Summarizing the data</a:t>
          </a:r>
        </a:p>
      </dgm:t>
    </dgm:pt>
    <dgm:pt modelId="{E8247FA6-A2E9-46DE-8085-6F0A63D3A853}" type="parTrans" cxnId="{2AFB1308-E1A6-4DA9-AFAD-A8926805F0AD}">
      <dgm:prSet/>
      <dgm:spPr/>
      <dgm:t>
        <a:bodyPr/>
        <a:lstStyle/>
        <a:p>
          <a:endParaRPr lang="en-US"/>
        </a:p>
      </dgm:t>
    </dgm:pt>
    <dgm:pt modelId="{4813F5C4-CFAD-449E-B92B-B71537058C71}" type="sibTrans" cxnId="{2AFB1308-E1A6-4DA9-AFAD-A8926805F0AD}">
      <dgm:prSet/>
      <dgm:spPr/>
      <dgm:t>
        <a:bodyPr/>
        <a:lstStyle/>
        <a:p>
          <a:endParaRPr lang="en-US"/>
        </a:p>
      </dgm:t>
    </dgm:pt>
    <dgm:pt modelId="{34487A7D-D7C1-40C5-82A0-BE3E4C7C43AE}">
      <dgm:prSet phldrT="[Text]"/>
      <dgm:spPr/>
      <dgm:t>
        <a:bodyPr/>
        <a:lstStyle/>
        <a:p>
          <a:r>
            <a:rPr lang="en-US" dirty="0"/>
            <a:t>Deployment</a:t>
          </a:r>
        </a:p>
      </dgm:t>
    </dgm:pt>
    <dgm:pt modelId="{568A59C9-C378-49FE-956D-0FD51074A772}" type="parTrans" cxnId="{7990597C-20FD-4664-AFFE-B3CFCA6492D4}">
      <dgm:prSet/>
      <dgm:spPr/>
      <dgm:t>
        <a:bodyPr/>
        <a:lstStyle/>
        <a:p>
          <a:endParaRPr lang="en-US"/>
        </a:p>
      </dgm:t>
    </dgm:pt>
    <dgm:pt modelId="{AF168CE3-E2C8-477D-AD48-76BF92290F98}" type="sibTrans" cxnId="{7990597C-20FD-4664-AFFE-B3CFCA6492D4}">
      <dgm:prSet/>
      <dgm:spPr/>
      <dgm:t>
        <a:bodyPr/>
        <a:lstStyle/>
        <a:p>
          <a:endParaRPr lang="en-US"/>
        </a:p>
      </dgm:t>
    </dgm:pt>
    <dgm:pt modelId="{A2277E03-F83E-4B99-B467-D0B8E89AF5C2}">
      <dgm:prSet phldrT="[Text]" custT="1"/>
      <dgm:spPr/>
      <dgm:t>
        <a:bodyPr/>
        <a:lstStyle/>
        <a:p>
          <a:r>
            <a:rPr lang="en-US" sz="1400" dirty="0"/>
            <a:t>Plan and execute deployment based on the definition in step 1</a:t>
          </a:r>
        </a:p>
      </dgm:t>
    </dgm:pt>
    <dgm:pt modelId="{F4C3B6FF-1AE5-40F7-9C5B-D9C42660D74A}" type="parTrans" cxnId="{28E3EFA7-0498-4F5D-8EB8-85E2789425CD}">
      <dgm:prSet/>
      <dgm:spPr/>
      <dgm:t>
        <a:bodyPr/>
        <a:lstStyle/>
        <a:p>
          <a:endParaRPr lang="en-US"/>
        </a:p>
      </dgm:t>
    </dgm:pt>
    <dgm:pt modelId="{2848998D-3472-4018-A14A-AB9251DB99A4}" type="sibTrans" cxnId="{28E3EFA7-0498-4F5D-8EB8-85E2789425CD}">
      <dgm:prSet/>
      <dgm:spPr/>
      <dgm:t>
        <a:bodyPr/>
        <a:lstStyle/>
        <a:p>
          <a:endParaRPr lang="en-US"/>
        </a:p>
      </dgm:t>
    </dgm:pt>
    <dgm:pt modelId="{5DDC9266-208A-498C-B88A-28C5399F00DE}">
      <dgm:prSet custT="1"/>
      <dgm:spPr/>
      <dgm:t>
        <a:bodyPr/>
        <a:lstStyle/>
        <a:p>
          <a:r>
            <a:rPr lang="en-US" sz="1000" dirty="0"/>
            <a:t>Deliverables</a:t>
          </a:r>
        </a:p>
      </dgm:t>
    </dgm:pt>
    <dgm:pt modelId="{575C85E5-B448-471A-ACFE-7B874D28F09F}" type="parTrans" cxnId="{5E66C71B-E189-435E-95DA-9029ED215064}">
      <dgm:prSet/>
      <dgm:spPr/>
      <dgm:t>
        <a:bodyPr/>
        <a:lstStyle/>
        <a:p>
          <a:endParaRPr lang="en-US"/>
        </a:p>
      </dgm:t>
    </dgm:pt>
    <dgm:pt modelId="{821B5A50-D12A-4056-B603-31FED0AECB3D}" type="sibTrans" cxnId="{5E66C71B-E189-435E-95DA-9029ED215064}">
      <dgm:prSet/>
      <dgm:spPr/>
      <dgm:t>
        <a:bodyPr/>
        <a:lstStyle/>
        <a:p>
          <a:endParaRPr lang="en-US"/>
        </a:p>
      </dgm:t>
    </dgm:pt>
    <dgm:pt modelId="{33EBA1DD-1D3F-4459-82A2-3FF527A0DEEA}">
      <dgm:prSet custT="1"/>
      <dgm:spPr/>
      <dgm:t>
        <a:bodyPr/>
        <a:lstStyle/>
        <a:p>
          <a:r>
            <a:rPr lang="en-US" sz="1000" dirty="0"/>
            <a:t>Roles and responsibilities</a:t>
          </a:r>
        </a:p>
      </dgm:t>
    </dgm:pt>
    <dgm:pt modelId="{E7C60584-A2B7-45F8-9FB9-75B6919F2D24}" type="parTrans" cxnId="{3AE1A6D6-C770-478C-8CA8-113D52A42308}">
      <dgm:prSet/>
      <dgm:spPr/>
      <dgm:t>
        <a:bodyPr/>
        <a:lstStyle/>
        <a:p>
          <a:endParaRPr lang="en-US"/>
        </a:p>
      </dgm:t>
    </dgm:pt>
    <dgm:pt modelId="{C57F2200-ADDC-4E41-9418-4ADB03258B03}" type="sibTrans" cxnId="{3AE1A6D6-C770-478C-8CA8-113D52A42308}">
      <dgm:prSet/>
      <dgm:spPr/>
      <dgm:t>
        <a:bodyPr/>
        <a:lstStyle/>
        <a:p>
          <a:endParaRPr lang="en-US"/>
        </a:p>
      </dgm:t>
    </dgm:pt>
    <dgm:pt modelId="{F22CAF33-5B3B-416C-AC0E-0A882025A4CB}">
      <dgm:prSet custT="1"/>
      <dgm:spPr/>
      <dgm:t>
        <a:bodyPr/>
        <a:lstStyle/>
        <a:p>
          <a:r>
            <a:rPr lang="en-US" sz="1000" dirty="0"/>
            <a:t>Current situation</a:t>
          </a:r>
        </a:p>
      </dgm:t>
    </dgm:pt>
    <dgm:pt modelId="{C23104E9-BA57-475C-B3E4-619563091E79}" type="parTrans" cxnId="{A9E8B290-791F-42DF-900A-57724E5AFA65}">
      <dgm:prSet/>
      <dgm:spPr/>
      <dgm:t>
        <a:bodyPr/>
        <a:lstStyle/>
        <a:p>
          <a:endParaRPr lang="en-US"/>
        </a:p>
      </dgm:t>
    </dgm:pt>
    <dgm:pt modelId="{5BA5AA46-98FE-4D3A-AF82-C21D45E6C9E8}" type="sibTrans" cxnId="{A9E8B290-791F-42DF-900A-57724E5AFA65}">
      <dgm:prSet/>
      <dgm:spPr/>
      <dgm:t>
        <a:bodyPr/>
        <a:lstStyle/>
        <a:p>
          <a:endParaRPr lang="en-US"/>
        </a:p>
      </dgm:t>
    </dgm:pt>
    <dgm:pt modelId="{D1845268-1FCD-4E84-A419-3668510A8184}">
      <dgm:prSet custT="1"/>
      <dgm:spPr/>
      <dgm:t>
        <a:bodyPr/>
        <a:lstStyle/>
        <a:p>
          <a:r>
            <a:rPr lang="en-US" sz="1000" dirty="0"/>
            <a:t>Timeline</a:t>
          </a:r>
        </a:p>
      </dgm:t>
    </dgm:pt>
    <dgm:pt modelId="{B60CA7E2-8259-42DA-928F-6DBD4B9B5CEC}" type="parTrans" cxnId="{8933A179-6C63-43FA-A509-185582B26B30}">
      <dgm:prSet/>
      <dgm:spPr/>
      <dgm:t>
        <a:bodyPr/>
        <a:lstStyle/>
        <a:p>
          <a:endParaRPr lang="en-US"/>
        </a:p>
      </dgm:t>
    </dgm:pt>
    <dgm:pt modelId="{86325BD3-1AD9-433C-8267-9511D32330F0}" type="sibTrans" cxnId="{8933A179-6C63-43FA-A509-185582B26B30}">
      <dgm:prSet/>
      <dgm:spPr/>
      <dgm:t>
        <a:bodyPr/>
        <a:lstStyle/>
        <a:p>
          <a:endParaRPr lang="en-US"/>
        </a:p>
      </dgm:t>
    </dgm:pt>
    <dgm:pt modelId="{058DB104-671E-47CB-B16D-A9F1F458C6F5}">
      <dgm:prSet custT="1"/>
      <dgm:spPr/>
      <dgm:t>
        <a:bodyPr/>
        <a:lstStyle/>
        <a:p>
          <a:r>
            <a:rPr lang="en-US" sz="1000" dirty="0"/>
            <a:t>Costs and benefits</a:t>
          </a:r>
        </a:p>
      </dgm:t>
    </dgm:pt>
    <dgm:pt modelId="{B9D34119-A637-40D5-B7DB-7BF4DFB5D39F}" type="parTrans" cxnId="{576B90D6-F89F-4870-8639-6CF56928722C}">
      <dgm:prSet/>
      <dgm:spPr/>
      <dgm:t>
        <a:bodyPr/>
        <a:lstStyle/>
        <a:p>
          <a:endParaRPr lang="en-US"/>
        </a:p>
      </dgm:t>
    </dgm:pt>
    <dgm:pt modelId="{68CE9A07-10AB-446C-B84E-9ECDD83540DE}" type="sibTrans" cxnId="{576B90D6-F89F-4870-8639-6CF56928722C}">
      <dgm:prSet/>
      <dgm:spPr/>
      <dgm:t>
        <a:bodyPr/>
        <a:lstStyle/>
        <a:p>
          <a:endParaRPr lang="en-US"/>
        </a:p>
      </dgm:t>
    </dgm:pt>
    <dgm:pt modelId="{52F6FF44-1689-4BB4-B883-C6BF4073A364}">
      <dgm:prSet phldrT="[Text]" custT="1"/>
      <dgm:spPr/>
      <dgm:t>
        <a:bodyPr/>
        <a:lstStyle/>
        <a:p>
          <a:r>
            <a:rPr lang="en-US" sz="1000" dirty="0">
              <a:solidFill>
                <a:srgbClr val="FF0000"/>
              </a:solidFill>
            </a:rPr>
            <a:t>Pull together data table</a:t>
          </a:r>
        </a:p>
      </dgm:t>
    </dgm:pt>
    <dgm:pt modelId="{0F0DB43F-AE58-4222-B717-26750304776B}" type="parTrans" cxnId="{C39C4E53-4D78-4C75-A7F2-55FF7D0D30B8}">
      <dgm:prSet/>
      <dgm:spPr/>
      <dgm:t>
        <a:bodyPr/>
        <a:lstStyle/>
        <a:p>
          <a:endParaRPr lang="en-US"/>
        </a:p>
      </dgm:t>
    </dgm:pt>
    <dgm:pt modelId="{7E1BB397-5D34-46BE-9EAF-4E6887D472E6}" type="sibTrans" cxnId="{C39C4E53-4D78-4C75-A7F2-55FF7D0D30B8}">
      <dgm:prSet/>
      <dgm:spPr/>
      <dgm:t>
        <a:bodyPr/>
        <a:lstStyle/>
        <a:p>
          <a:endParaRPr lang="en-US"/>
        </a:p>
      </dgm:t>
    </dgm:pt>
    <dgm:pt modelId="{0CB4A925-1A8B-45A6-98C6-A0E8DEC600E9}">
      <dgm:prSet custT="1"/>
      <dgm:spPr/>
      <dgm:t>
        <a:bodyPr/>
        <a:lstStyle/>
        <a:p>
          <a:r>
            <a:rPr lang="en-US" sz="1000" dirty="0">
              <a:solidFill>
                <a:srgbClr val="FF0000"/>
              </a:solidFill>
            </a:rPr>
            <a:t>Categorize the data</a:t>
          </a:r>
        </a:p>
      </dgm:t>
    </dgm:pt>
    <dgm:pt modelId="{3312A8E5-9999-459E-A320-299C70FD62F0}" type="parTrans" cxnId="{D11B64AA-DD95-4FEE-A64D-24B2E715C9C1}">
      <dgm:prSet/>
      <dgm:spPr/>
      <dgm:t>
        <a:bodyPr/>
        <a:lstStyle/>
        <a:p>
          <a:endParaRPr lang="en-US"/>
        </a:p>
      </dgm:t>
    </dgm:pt>
    <dgm:pt modelId="{3789C20D-6B5A-42A5-A3F2-718CAB0D45AD}" type="sibTrans" cxnId="{D11B64AA-DD95-4FEE-A64D-24B2E715C9C1}">
      <dgm:prSet/>
      <dgm:spPr/>
      <dgm:t>
        <a:bodyPr/>
        <a:lstStyle/>
        <a:p>
          <a:endParaRPr lang="en-US"/>
        </a:p>
      </dgm:t>
    </dgm:pt>
    <dgm:pt modelId="{32BE7FD8-0E5D-4422-B8EE-FFD8D730DDAD}">
      <dgm:prSet custT="1"/>
      <dgm:spPr/>
      <dgm:t>
        <a:bodyPr/>
        <a:lstStyle/>
        <a:p>
          <a:r>
            <a:rPr lang="en-US" sz="1000" dirty="0">
              <a:solidFill>
                <a:srgbClr val="FF0000"/>
              </a:solidFill>
            </a:rPr>
            <a:t>Clean the data</a:t>
          </a:r>
        </a:p>
      </dgm:t>
    </dgm:pt>
    <dgm:pt modelId="{3FED59E2-47E3-44C2-937E-18435E8A7A8A}" type="parTrans" cxnId="{63FD1BD7-B517-48D9-8DEF-59459DE390F4}">
      <dgm:prSet/>
      <dgm:spPr/>
      <dgm:t>
        <a:bodyPr/>
        <a:lstStyle/>
        <a:p>
          <a:endParaRPr lang="en-US"/>
        </a:p>
      </dgm:t>
    </dgm:pt>
    <dgm:pt modelId="{6B8C162B-537E-45D5-8AAA-2EEE096D9011}" type="sibTrans" cxnId="{63FD1BD7-B517-48D9-8DEF-59459DE390F4}">
      <dgm:prSet/>
      <dgm:spPr/>
      <dgm:t>
        <a:bodyPr/>
        <a:lstStyle/>
        <a:p>
          <a:endParaRPr lang="en-US"/>
        </a:p>
      </dgm:t>
    </dgm:pt>
    <dgm:pt modelId="{A8040325-8383-4EAE-A192-7BE476E975EE}">
      <dgm:prSet custT="1"/>
      <dgm:spPr/>
      <dgm:t>
        <a:bodyPr/>
        <a:lstStyle/>
        <a:p>
          <a:r>
            <a:rPr lang="en-US" sz="1000" dirty="0">
              <a:solidFill>
                <a:srgbClr val="FF0000"/>
              </a:solidFill>
            </a:rPr>
            <a:t>Remove unnecessary data</a:t>
          </a:r>
        </a:p>
      </dgm:t>
    </dgm:pt>
    <dgm:pt modelId="{031FF2D2-1077-4D72-AA89-08BFD9E8EF19}" type="parTrans" cxnId="{CF8C4D77-AA9F-4A3E-AE2E-DED5744DBE02}">
      <dgm:prSet/>
      <dgm:spPr/>
      <dgm:t>
        <a:bodyPr/>
        <a:lstStyle/>
        <a:p>
          <a:endParaRPr lang="en-US"/>
        </a:p>
      </dgm:t>
    </dgm:pt>
    <dgm:pt modelId="{BC063A6E-8AB0-4365-8CEB-42C5250320A3}" type="sibTrans" cxnId="{CF8C4D77-AA9F-4A3E-AE2E-DED5744DBE02}">
      <dgm:prSet/>
      <dgm:spPr/>
      <dgm:t>
        <a:bodyPr/>
        <a:lstStyle/>
        <a:p>
          <a:endParaRPr lang="en-US"/>
        </a:p>
      </dgm:t>
    </dgm:pt>
    <dgm:pt modelId="{B8945688-EE2B-4AF4-BE66-F6EB009DB1C6}">
      <dgm:prSet custT="1"/>
      <dgm:spPr/>
      <dgm:t>
        <a:bodyPr/>
        <a:lstStyle/>
        <a:p>
          <a:r>
            <a:rPr lang="en-US" sz="1000" dirty="0">
              <a:solidFill>
                <a:srgbClr val="FF0000"/>
              </a:solidFill>
            </a:rPr>
            <a:t>Transform the data</a:t>
          </a:r>
        </a:p>
      </dgm:t>
    </dgm:pt>
    <dgm:pt modelId="{567DAEFB-5EAE-488C-AB0F-4CA873621E1B}" type="parTrans" cxnId="{8194A601-E093-4A60-A2DF-78FDFA724DCE}">
      <dgm:prSet/>
      <dgm:spPr/>
      <dgm:t>
        <a:bodyPr/>
        <a:lstStyle/>
        <a:p>
          <a:endParaRPr lang="en-US"/>
        </a:p>
      </dgm:t>
    </dgm:pt>
    <dgm:pt modelId="{E30EBC77-9EE3-4FFA-95B4-01D4E33DECD4}" type="sibTrans" cxnId="{8194A601-E093-4A60-A2DF-78FDFA724DCE}">
      <dgm:prSet/>
      <dgm:spPr/>
      <dgm:t>
        <a:bodyPr/>
        <a:lstStyle/>
        <a:p>
          <a:endParaRPr lang="en-US"/>
        </a:p>
      </dgm:t>
    </dgm:pt>
    <dgm:pt modelId="{3041A8DC-1536-494F-9A90-0A23068CF139}">
      <dgm:prSet custT="1"/>
      <dgm:spPr/>
      <dgm:t>
        <a:bodyPr/>
        <a:lstStyle/>
        <a:p>
          <a:r>
            <a:rPr lang="en-US" sz="1000" dirty="0">
              <a:solidFill>
                <a:srgbClr val="FF0000"/>
              </a:solidFill>
            </a:rPr>
            <a:t>Partition the data</a:t>
          </a:r>
        </a:p>
      </dgm:t>
    </dgm:pt>
    <dgm:pt modelId="{FC086221-C686-41BD-B67F-EED3D41EEBD0}" type="parTrans" cxnId="{F1183647-5E79-44CB-B048-1DA87E195A42}">
      <dgm:prSet/>
      <dgm:spPr/>
      <dgm:t>
        <a:bodyPr/>
        <a:lstStyle/>
        <a:p>
          <a:endParaRPr lang="en-US"/>
        </a:p>
      </dgm:t>
    </dgm:pt>
    <dgm:pt modelId="{F2ECBF0B-D2A9-4083-A03E-207EE62C4522}" type="sibTrans" cxnId="{F1183647-5E79-44CB-B048-1DA87E195A42}">
      <dgm:prSet/>
      <dgm:spPr/>
      <dgm:t>
        <a:bodyPr/>
        <a:lstStyle/>
        <a:p>
          <a:endParaRPr lang="en-US"/>
        </a:p>
      </dgm:t>
    </dgm:pt>
    <dgm:pt modelId="{59D0B460-F889-483E-AE34-05A7AF51EEB0}">
      <dgm:prSet custT="1"/>
      <dgm:spPr/>
      <dgm:t>
        <a:bodyPr/>
        <a:lstStyle/>
        <a:p>
          <a:r>
            <a:rPr lang="en-US" sz="1100" dirty="0"/>
            <a:t>Finding hidden relationships</a:t>
          </a:r>
        </a:p>
      </dgm:t>
    </dgm:pt>
    <dgm:pt modelId="{1C584883-8E85-45DE-8145-F92BE00FE0C5}" type="parTrans" cxnId="{673E6ECF-671C-4DBD-8874-D990A3FFC691}">
      <dgm:prSet/>
      <dgm:spPr/>
      <dgm:t>
        <a:bodyPr/>
        <a:lstStyle/>
        <a:p>
          <a:endParaRPr lang="en-US"/>
        </a:p>
      </dgm:t>
    </dgm:pt>
    <dgm:pt modelId="{5D230767-17CC-4169-85BC-02BB7BE7B967}" type="sibTrans" cxnId="{673E6ECF-671C-4DBD-8874-D990A3FFC691}">
      <dgm:prSet/>
      <dgm:spPr/>
      <dgm:t>
        <a:bodyPr/>
        <a:lstStyle/>
        <a:p>
          <a:endParaRPr lang="en-US"/>
        </a:p>
      </dgm:t>
    </dgm:pt>
    <dgm:pt modelId="{4D85DA38-D2F3-41D6-8A11-9DB03432BDD8}">
      <dgm:prSet custT="1"/>
      <dgm:spPr/>
      <dgm:t>
        <a:bodyPr/>
        <a:lstStyle/>
        <a:p>
          <a:r>
            <a:rPr lang="en-US" sz="1100" dirty="0"/>
            <a:t> Making prediction</a:t>
          </a:r>
        </a:p>
      </dgm:t>
    </dgm:pt>
    <dgm:pt modelId="{8B5C39AA-5269-4AC4-A53C-832D03B2BDE3}" type="parTrans" cxnId="{B23133BA-4BE6-46D4-BEC9-570D760D58A7}">
      <dgm:prSet/>
      <dgm:spPr/>
      <dgm:t>
        <a:bodyPr/>
        <a:lstStyle/>
        <a:p>
          <a:endParaRPr lang="en-US"/>
        </a:p>
      </dgm:t>
    </dgm:pt>
    <dgm:pt modelId="{FAFAC3ED-2813-432C-8BD3-8CC9864823DF}" type="sibTrans" cxnId="{B23133BA-4BE6-46D4-BEC9-570D760D58A7}">
      <dgm:prSet/>
      <dgm:spPr/>
      <dgm:t>
        <a:bodyPr/>
        <a:lstStyle/>
        <a:p>
          <a:endParaRPr lang="en-US"/>
        </a:p>
      </dgm:t>
    </dgm:pt>
    <dgm:pt modelId="{BE1598FB-9DF1-4852-B74C-00FF31F86649}">
      <dgm:prSet custT="1"/>
      <dgm:spPr/>
      <dgm:t>
        <a:bodyPr/>
        <a:lstStyle/>
        <a:p>
          <a:r>
            <a:rPr lang="en-US" sz="1400" dirty="0"/>
            <a:t>Review the project</a:t>
          </a:r>
        </a:p>
      </dgm:t>
    </dgm:pt>
    <dgm:pt modelId="{CE740830-8ECB-4DF3-89A6-42BA46484334}" type="parTrans" cxnId="{BE9C8F07-DCD1-4319-BD75-34141921C0D9}">
      <dgm:prSet/>
      <dgm:spPr/>
      <dgm:t>
        <a:bodyPr/>
        <a:lstStyle/>
        <a:p>
          <a:endParaRPr lang="en-US"/>
        </a:p>
      </dgm:t>
    </dgm:pt>
    <dgm:pt modelId="{1DB9E56F-BD87-4574-9CB3-50744C3A60F4}" type="sibTrans" cxnId="{BE9C8F07-DCD1-4319-BD75-34141921C0D9}">
      <dgm:prSet/>
      <dgm:spPr/>
      <dgm:t>
        <a:bodyPr/>
        <a:lstStyle/>
        <a:p>
          <a:endParaRPr lang="en-US"/>
        </a:p>
      </dgm:t>
    </dgm:pt>
    <dgm:pt modelId="{6C149A17-62CC-440A-8EAB-EFF2AB35070B}">
      <dgm:prSet custT="1"/>
      <dgm:spPr/>
      <dgm:t>
        <a:bodyPr/>
        <a:lstStyle/>
        <a:p>
          <a:r>
            <a:rPr lang="en-US" sz="1400" dirty="0"/>
            <a:t>Measure and monitor performance</a:t>
          </a:r>
        </a:p>
      </dgm:t>
    </dgm:pt>
    <dgm:pt modelId="{1EA65E21-2D47-49B8-87A0-2753F446F372}" type="sibTrans" cxnId="{59DA9C92-8715-4573-B050-2B61F711CE75}">
      <dgm:prSet/>
      <dgm:spPr/>
      <dgm:t>
        <a:bodyPr/>
        <a:lstStyle/>
        <a:p>
          <a:endParaRPr lang="en-US"/>
        </a:p>
      </dgm:t>
    </dgm:pt>
    <dgm:pt modelId="{77AD4271-2EC3-4CC4-8DCA-34827D97980A}" type="parTrans" cxnId="{59DA9C92-8715-4573-B050-2B61F711CE75}">
      <dgm:prSet/>
      <dgm:spPr/>
      <dgm:t>
        <a:bodyPr/>
        <a:lstStyle/>
        <a:p>
          <a:endParaRPr lang="en-US"/>
        </a:p>
      </dgm:t>
    </dgm:pt>
    <dgm:pt modelId="{91DA07A3-E8A3-4AF1-82DB-8BDD9DAABDB6}" type="pres">
      <dgm:prSet presAssocID="{5C4BBB64-4663-4E8D-A4B6-A8F11DC6471F}" presName="linearFlow" presStyleCnt="0">
        <dgm:presLayoutVars>
          <dgm:dir/>
          <dgm:animLvl val="lvl"/>
          <dgm:resizeHandles val="exact"/>
        </dgm:presLayoutVars>
      </dgm:prSet>
      <dgm:spPr/>
    </dgm:pt>
    <dgm:pt modelId="{F23291C6-B90C-4651-B215-9D567847DC03}" type="pres">
      <dgm:prSet presAssocID="{A49E6E21-7F77-496B-BABC-36EFE020B042}" presName="composite" presStyleCnt="0"/>
      <dgm:spPr/>
    </dgm:pt>
    <dgm:pt modelId="{E6C9FE2D-6699-495D-BAB0-554BA96F761F}" type="pres">
      <dgm:prSet presAssocID="{A49E6E21-7F77-496B-BABC-36EFE020B042}" presName="parentText" presStyleLbl="alignNode1" presStyleIdx="0" presStyleCnt="4">
        <dgm:presLayoutVars>
          <dgm:chMax val="1"/>
          <dgm:bulletEnabled val="1"/>
        </dgm:presLayoutVars>
      </dgm:prSet>
      <dgm:spPr/>
    </dgm:pt>
    <dgm:pt modelId="{7432A71F-AA9B-48EB-A714-CA61A29843FF}" type="pres">
      <dgm:prSet presAssocID="{A49E6E21-7F77-496B-BABC-36EFE020B042}" presName="descendantText" presStyleLbl="alignAcc1" presStyleIdx="0" presStyleCnt="4">
        <dgm:presLayoutVars>
          <dgm:bulletEnabled val="1"/>
        </dgm:presLayoutVars>
      </dgm:prSet>
      <dgm:spPr/>
    </dgm:pt>
    <dgm:pt modelId="{62F7B390-C89C-4360-8DAB-B3B58170DB5C}" type="pres">
      <dgm:prSet presAssocID="{F02946F1-C619-493D-B6FC-DA672B996A96}" presName="sp" presStyleCnt="0"/>
      <dgm:spPr/>
    </dgm:pt>
    <dgm:pt modelId="{B7086D08-4542-4995-AC66-42BC6CA77455}" type="pres">
      <dgm:prSet presAssocID="{B9B6F05D-0C45-4AD0-9B49-1782D2F29F22}" presName="composite" presStyleCnt="0"/>
      <dgm:spPr/>
    </dgm:pt>
    <dgm:pt modelId="{686E54A3-AF92-429D-8BEE-0C0DBC59ACF7}" type="pres">
      <dgm:prSet presAssocID="{B9B6F05D-0C45-4AD0-9B49-1782D2F29F22}" presName="parentText" presStyleLbl="alignNode1" presStyleIdx="1" presStyleCnt="4">
        <dgm:presLayoutVars>
          <dgm:chMax val="1"/>
          <dgm:bulletEnabled val="1"/>
        </dgm:presLayoutVars>
      </dgm:prSet>
      <dgm:spPr/>
    </dgm:pt>
    <dgm:pt modelId="{B2CECD46-A9C9-4D1A-B9D3-E87110680AD0}" type="pres">
      <dgm:prSet presAssocID="{B9B6F05D-0C45-4AD0-9B49-1782D2F29F22}" presName="descendantText" presStyleLbl="alignAcc1" presStyleIdx="1" presStyleCnt="4">
        <dgm:presLayoutVars>
          <dgm:bulletEnabled val="1"/>
        </dgm:presLayoutVars>
      </dgm:prSet>
      <dgm:spPr/>
    </dgm:pt>
    <dgm:pt modelId="{53D3B461-DF92-496C-8707-74C1707E6EC9}" type="pres">
      <dgm:prSet presAssocID="{66EF3AEA-0E12-4E5D-BFF6-BB80A8D22EAD}" presName="sp" presStyleCnt="0"/>
      <dgm:spPr/>
    </dgm:pt>
    <dgm:pt modelId="{F2FDB9CA-3C28-4F66-915C-F557F47AFFCF}" type="pres">
      <dgm:prSet presAssocID="{8F73F62C-929C-40E2-A26A-B1172647DDFF}" presName="composite" presStyleCnt="0"/>
      <dgm:spPr/>
    </dgm:pt>
    <dgm:pt modelId="{F6560FB5-6B78-45D4-8500-FEB37AEB4641}" type="pres">
      <dgm:prSet presAssocID="{8F73F62C-929C-40E2-A26A-B1172647DDFF}" presName="parentText" presStyleLbl="alignNode1" presStyleIdx="2" presStyleCnt="4">
        <dgm:presLayoutVars>
          <dgm:chMax val="1"/>
          <dgm:bulletEnabled val="1"/>
        </dgm:presLayoutVars>
      </dgm:prSet>
      <dgm:spPr/>
    </dgm:pt>
    <dgm:pt modelId="{9B033793-ADF7-4DBF-BD4D-FB5B3986979F}" type="pres">
      <dgm:prSet presAssocID="{8F73F62C-929C-40E2-A26A-B1172647DDFF}" presName="descendantText" presStyleLbl="alignAcc1" presStyleIdx="2" presStyleCnt="4">
        <dgm:presLayoutVars>
          <dgm:bulletEnabled val="1"/>
        </dgm:presLayoutVars>
      </dgm:prSet>
      <dgm:spPr/>
    </dgm:pt>
    <dgm:pt modelId="{EC661993-A453-46A1-99A1-B619C012375B}" type="pres">
      <dgm:prSet presAssocID="{D2A6A552-2962-4617-A5EA-7D39C4C4CBB1}" presName="sp" presStyleCnt="0"/>
      <dgm:spPr/>
    </dgm:pt>
    <dgm:pt modelId="{B023DD7C-C408-4BD2-B8F0-7C44E9C741EA}" type="pres">
      <dgm:prSet presAssocID="{34487A7D-D7C1-40C5-82A0-BE3E4C7C43AE}" presName="composite" presStyleCnt="0"/>
      <dgm:spPr/>
    </dgm:pt>
    <dgm:pt modelId="{557AD667-8916-47D0-817A-A7DCF1A837A3}" type="pres">
      <dgm:prSet presAssocID="{34487A7D-D7C1-40C5-82A0-BE3E4C7C43AE}" presName="parentText" presStyleLbl="alignNode1" presStyleIdx="3" presStyleCnt="4">
        <dgm:presLayoutVars>
          <dgm:chMax val="1"/>
          <dgm:bulletEnabled val="1"/>
        </dgm:presLayoutVars>
      </dgm:prSet>
      <dgm:spPr/>
    </dgm:pt>
    <dgm:pt modelId="{5923F684-2F66-49F5-B146-B4737090EE46}" type="pres">
      <dgm:prSet presAssocID="{34487A7D-D7C1-40C5-82A0-BE3E4C7C43AE}" presName="descendantText" presStyleLbl="alignAcc1" presStyleIdx="3" presStyleCnt="4">
        <dgm:presLayoutVars>
          <dgm:bulletEnabled val="1"/>
        </dgm:presLayoutVars>
      </dgm:prSet>
      <dgm:spPr/>
    </dgm:pt>
  </dgm:ptLst>
  <dgm:cxnLst>
    <dgm:cxn modelId="{8194A601-E093-4A60-A2DF-78FDFA724DCE}" srcId="{B9B6F05D-0C45-4AD0-9B49-1782D2F29F22}" destId="{B8945688-EE2B-4AF4-BE66-F6EB009DB1C6}" srcOrd="4" destOrd="0" parTransId="{567DAEFB-5EAE-488C-AB0F-4CA873621E1B}" sibTransId="{E30EBC77-9EE3-4FFA-95B4-01D4E33DECD4}"/>
    <dgm:cxn modelId="{BE9C8F07-DCD1-4319-BD75-34141921C0D9}" srcId="{34487A7D-D7C1-40C5-82A0-BE3E4C7C43AE}" destId="{BE1598FB-9DF1-4852-B74C-00FF31F86649}" srcOrd="2" destOrd="0" parTransId="{CE740830-8ECB-4DF3-89A6-42BA46484334}" sibTransId="{1DB9E56F-BD87-4574-9CB3-50744C3A60F4}"/>
    <dgm:cxn modelId="{2AFB1308-E1A6-4DA9-AFAD-A8926805F0AD}" srcId="{8F73F62C-929C-40E2-A26A-B1172647DDFF}" destId="{E4BD65F0-7230-4B75-B731-2361877F251B}" srcOrd="0" destOrd="0" parTransId="{E8247FA6-A2E9-46DE-8085-6F0A63D3A853}" sibTransId="{4813F5C4-CFAD-449E-B92B-B71537058C71}"/>
    <dgm:cxn modelId="{4A60890C-AA9D-447C-8BAA-CE6F3C43E5A1}" type="presOf" srcId="{5C4BBB64-4663-4E8D-A4B6-A8F11DC6471F}" destId="{91DA07A3-E8A3-4AF1-82DB-8BDD9DAABDB6}" srcOrd="0" destOrd="0" presId="urn:microsoft.com/office/officeart/2005/8/layout/chevron2"/>
    <dgm:cxn modelId="{3F8D7B0E-EF6D-4A36-B835-C8249E946BC0}" type="presOf" srcId="{A2277E03-F83E-4B99-B467-D0B8E89AF5C2}" destId="{5923F684-2F66-49F5-B146-B4737090EE46}" srcOrd="0" destOrd="0" presId="urn:microsoft.com/office/officeart/2005/8/layout/chevron2"/>
    <dgm:cxn modelId="{2B3FE712-052F-4218-A55C-597C96AAA7E0}" srcId="{5C4BBB64-4663-4E8D-A4B6-A8F11DC6471F}" destId="{8F73F62C-929C-40E2-A26A-B1172647DDFF}" srcOrd="2" destOrd="0" parTransId="{3C422848-4C48-4593-9665-453EB0CEDB51}" sibTransId="{D2A6A552-2962-4617-A5EA-7D39C4C4CBB1}"/>
    <dgm:cxn modelId="{5E66C71B-E189-435E-95DA-9029ED215064}" srcId="{A49E6E21-7F77-496B-BABC-36EFE020B042}" destId="{5DDC9266-208A-498C-B88A-28C5399F00DE}" srcOrd="1" destOrd="0" parTransId="{575C85E5-B448-471A-ACFE-7B874D28F09F}" sibTransId="{821B5A50-D12A-4056-B603-31FED0AECB3D}"/>
    <dgm:cxn modelId="{38D0732D-96D7-4CFF-9C3A-8D084C8A5939}" type="presOf" srcId="{D1845268-1FCD-4E84-A419-3668510A8184}" destId="{7432A71F-AA9B-48EB-A714-CA61A29843FF}" srcOrd="0" destOrd="4" presId="urn:microsoft.com/office/officeart/2005/8/layout/chevron2"/>
    <dgm:cxn modelId="{C5C8C730-F5F0-4A55-B4F3-AF5CF657FB4D}" type="presOf" srcId="{B9B6F05D-0C45-4AD0-9B49-1782D2F29F22}" destId="{686E54A3-AF92-429D-8BEE-0C0DBC59ACF7}" srcOrd="0" destOrd="0" presId="urn:microsoft.com/office/officeart/2005/8/layout/chevron2"/>
    <dgm:cxn modelId="{827BCE3A-28B0-4567-ABEB-200F8F4B6152}" type="presOf" srcId="{52F6FF44-1689-4BB4-B883-C6BF4073A364}" destId="{B2CECD46-A9C9-4D1A-B9D3-E87110680AD0}" srcOrd="0" destOrd="0" presId="urn:microsoft.com/office/officeart/2005/8/layout/chevron2"/>
    <dgm:cxn modelId="{C8AB7664-E51F-4E8B-A4A1-65E2B55502FD}" type="presOf" srcId="{058DB104-671E-47CB-B16D-A9F1F458C6F5}" destId="{7432A71F-AA9B-48EB-A714-CA61A29843FF}" srcOrd="0" destOrd="5" presId="urn:microsoft.com/office/officeart/2005/8/layout/chevron2"/>
    <dgm:cxn modelId="{F1183647-5E79-44CB-B048-1DA87E195A42}" srcId="{B9B6F05D-0C45-4AD0-9B49-1782D2F29F22}" destId="{3041A8DC-1536-494F-9A90-0A23068CF139}" srcOrd="5" destOrd="0" parTransId="{FC086221-C686-41BD-B67F-EED3D41EEBD0}" sibTransId="{F2ECBF0B-D2A9-4083-A03E-207EE62C4522}"/>
    <dgm:cxn modelId="{A03B974D-3EC9-4F0E-A87D-E5AB301A95A4}" type="presOf" srcId="{D871A4A8-9FAE-4B1D-B7C9-BC861986F82E}" destId="{7432A71F-AA9B-48EB-A714-CA61A29843FF}" srcOrd="0" destOrd="0" presId="urn:microsoft.com/office/officeart/2005/8/layout/chevron2"/>
    <dgm:cxn modelId="{3212CF4E-B883-4C16-80EC-DC4274FF9B33}" type="presOf" srcId="{BE1598FB-9DF1-4852-B74C-00FF31F86649}" destId="{5923F684-2F66-49F5-B146-B4737090EE46}" srcOrd="0" destOrd="2" presId="urn:microsoft.com/office/officeart/2005/8/layout/chevron2"/>
    <dgm:cxn modelId="{6D06F96E-7DFD-4501-8A17-36AE7DE5D2F6}" type="presOf" srcId="{0CB4A925-1A8B-45A6-98C6-A0E8DEC600E9}" destId="{B2CECD46-A9C9-4D1A-B9D3-E87110680AD0}" srcOrd="0" destOrd="1" presId="urn:microsoft.com/office/officeart/2005/8/layout/chevron2"/>
    <dgm:cxn modelId="{C39C4E53-4D78-4C75-A7F2-55FF7D0D30B8}" srcId="{B9B6F05D-0C45-4AD0-9B49-1782D2F29F22}" destId="{52F6FF44-1689-4BB4-B883-C6BF4073A364}" srcOrd="0" destOrd="0" parTransId="{0F0DB43F-AE58-4222-B717-26750304776B}" sibTransId="{7E1BB397-5D34-46BE-9EAF-4E6887D472E6}"/>
    <dgm:cxn modelId="{9A3DE953-4B08-4A96-A859-C4A231069BED}" type="presOf" srcId="{F22CAF33-5B3B-416C-AC0E-0A882025A4CB}" destId="{7432A71F-AA9B-48EB-A714-CA61A29843FF}" srcOrd="0" destOrd="3" presId="urn:microsoft.com/office/officeart/2005/8/layout/chevron2"/>
    <dgm:cxn modelId="{D1959654-048B-47BE-BBF5-B28E4E83A8DA}" type="presOf" srcId="{32BE7FD8-0E5D-4422-B8EE-FFD8D730DDAD}" destId="{B2CECD46-A9C9-4D1A-B9D3-E87110680AD0}" srcOrd="0" destOrd="2" presId="urn:microsoft.com/office/officeart/2005/8/layout/chevron2"/>
    <dgm:cxn modelId="{D98C4755-2E28-4682-A4A4-5F2EBD6502B1}" type="presOf" srcId="{8F73F62C-929C-40E2-A26A-B1172647DDFF}" destId="{F6560FB5-6B78-45D4-8500-FEB37AEB4641}" srcOrd="0" destOrd="0" presId="urn:microsoft.com/office/officeart/2005/8/layout/chevron2"/>
    <dgm:cxn modelId="{447FD775-161B-4B91-B65A-112FD16DDA68}" type="presOf" srcId="{5DDC9266-208A-498C-B88A-28C5399F00DE}" destId="{7432A71F-AA9B-48EB-A714-CA61A29843FF}" srcOrd="0" destOrd="1" presId="urn:microsoft.com/office/officeart/2005/8/layout/chevron2"/>
    <dgm:cxn modelId="{CF8C4D77-AA9F-4A3E-AE2E-DED5744DBE02}" srcId="{B9B6F05D-0C45-4AD0-9B49-1782D2F29F22}" destId="{A8040325-8383-4EAE-A192-7BE476E975EE}" srcOrd="3" destOrd="0" parTransId="{031FF2D2-1077-4D72-AA89-08BFD9E8EF19}" sibTransId="{BC063A6E-8AB0-4365-8CEB-42C5250320A3}"/>
    <dgm:cxn modelId="{8933A179-6C63-43FA-A509-185582B26B30}" srcId="{A49E6E21-7F77-496B-BABC-36EFE020B042}" destId="{D1845268-1FCD-4E84-A419-3668510A8184}" srcOrd="4" destOrd="0" parTransId="{B60CA7E2-8259-42DA-928F-6DBD4B9B5CEC}" sibTransId="{86325BD3-1AD9-433C-8267-9511D32330F0}"/>
    <dgm:cxn modelId="{1D43347A-244B-46D5-8A42-09B4683F37E4}" type="presOf" srcId="{3041A8DC-1536-494F-9A90-0A23068CF139}" destId="{B2CECD46-A9C9-4D1A-B9D3-E87110680AD0}" srcOrd="0" destOrd="5" presId="urn:microsoft.com/office/officeart/2005/8/layout/chevron2"/>
    <dgm:cxn modelId="{7990597C-20FD-4664-AFFE-B3CFCA6492D4}" srcId="{5C4BBB64-4663-4E8D-A4B6-A8F11DC6471F}" destId="{34487A7D-D7C1-40C5-82A0-BE3E4C7C43AE}" srcOrd="3" destOrd="0" parTransId="{568A59C9-C378-49FE-956D-0FD51074A772}" sibTransId="{AF168CE3-E2C8-477D-AD48-76BF92290F98}"/>
    <dgm:cxn modelId="{50799B8E-B16E-4AF3-96A0-D4D5CC66D517}" type="presOf" srcId="{E4BD65F0-7230-4B75-B731-2361877F251B}" destId="{9B033793-ADF7-4DBF-BD4D-FB5B3986979F}" srcOrd="0" destOrd="0" presId="urn:microsoft.com/office/officeart/2005/8/layout/chevron2"/>
    <dgm:cxn modelId="{A9E8B290-791F-42DF-900A-57724E5AFA65}" srcId="{A49E6E21-7F77-496B-BABC-36EFE020B042}" destId="{F22CAF33-5B3B-416C-AC0E-0A882025A4CB}" srcOrd="3" destOrd="0" parTransId="{C23104E9-BA57-475C-B3E4-619563091E79}" sibTransId="{5BA5AA46-98FE-4D3A-AF82-C21D45E6C9E8}"/>
    <dgm:cxn modelId="{59DA9C92-8715-4573-B050-2B61F711CE75}" srcId="{34487A7D-D7C1-40C5-82A0-BE3E4C7C43AE}" destId="{6C149A17-62CC-440A-8EAB-EFF2AB35070B}" srcOrd="1" destOrd="0" parTransId="{77AD4271-2EC3-4CC4-8DCA-34827D97980A}" sibTransId="{1EA65E21-2D47-49B8-87A0-2753F446F372}"/>
    <dgm:cxn modelId="{88D0F69D-3FD3-4C04-9A5C-2E0C400B47BF}" type="presOf" srcId="{59D0B460-F889-483E-AE34-05A7AF51EEB0}" destId="{9B033793-ADF7-4DBF-BD4D-FB5B3986979F}" srcOrd="0" destOrd="1" presId="urn:microsoft.com/office/officeart/2005/8/layout/chevron2"/>
    <dgm:cxn modelId="{259E9BA4-636D-44E4-92FA-A80BDBF4DA5F}" type="presOf" srcId="{6C149A17-62CC-440A-8EAB-EFF2AB35070B}" destId="{5923F684-2F66-49F5-B146-B4737090EE46}" srcOrd="0" destOrd="1" presId="urn:microsoft.com/office/officeart/2005/8/layout/chevron2"/>
    <dgm:cxn modelId="{7E04F6A4-7E55-4683-9DAA-745BCB876F0F}" srcId="{5C4BBB64-4663-4E8D-A4B6-A8F11DC6471F}" destId="{A49E6E21-7F77-496B-BABC-36EFE020B042}" srcOrd="0" destOrd="0" parTransId="{4410ABD9-F79E-4BDD-AF22-7A3D683FECE8}" sibTransId="{F02946F1-C619-493D-B6FC-DA672B996A96}"/>
    <dgm:cxn modelId="{3BD4DCA7-8BC6-42AA-88B3-7E09EB36EDE4}" type="presOf" srcId="{A8040325-8383-4EAE-A192-7BE476E975EE}" destId="{B2CECD46-A9C9-4D1A-B9D3-E87110680AD0}" srcOrd="0" destOrd="3" presId="urn:microsoft.com/office/officeart/2005/8/layout/chevron2"/>
    <dgm:cxn modelId="{28E3EFA7-0498-4F5D-8EB8-85E2789425CD}" srcId="{34487A7D-D7C1-40C5-82A0-BE3E4C7C43AE}" destId="{A2277E03-F83E-4B99-B467-D0B8E89AF5C2}" srcOrd="0" destOrd="0" parTransId="{F4C3B6FF-1AE5-40F7-9C5B-D9C42660D74A}" sibTransId="{2848998D-3472-4018-A14A-AB9251DB99A4}"/>
    <dgm:cxn modelId="{D11B64AA-DD95-4FEE-A64D-24B2E715C9C1}" srcId="{B9B6F05D-0C45-4AD0-9B49-1782D2F29F22}" destId="{0CB4A925-1A8B-45A6-98C6-A0E8DEC600E9}" srcOrd="1" destOrd="0" parTransId="{3312A8E5-9999-459E-A320-299C70FD62F0}" sibTransId="{3789C20D-6B5A-42A5-A3F2-718CAB0D45AD}"/>
    <dgm:cxn modelId="{110B47AE-F56E-49BA-81B4-23FF5722F151}" type="presOf" srcId="{34487A7D-D7C1-40C5-82A0-BE3E4C7C43AE}" destId="{557AD667-8916-47D0-817A-A7DCF1A837A3}" srcOrd="0" destOrd="0" presId="urn:microsoft.com/office/officeart/2005/8/layout/chevron2"/>
    <dgm:cxn modelId="{B23133BA-4BE6-46D4-BEC9-570D760D58A7}" srcId="{8F73F62C-929C-40E2-A26A-B1172647DDFF}" destId="{4D85DA38-D2F3-41D6-8A11-9DB03432BDD8}" srcOrd="2" destOrd="0" parTransId="{8B5C39AA-5269-4AC4-A53C-832D03B2BDE3}" sibTransId="{FAFAC3ED-2813-432C-8BD3-8CC9864823DF}"/>
    <dgm:cxn modelId="{673E6ECF-671C-4DBD-8874-D990A3FFC691}" srcId="{8F73F62C-929C-40E2-A26A-B1172647DDFF}" destId="{59D0B460-F889-483E-AE34-05A7AF51EEB0}" srcOrd="1" destOrd="0" parTransId="{1C584883-8E85-45DE-8145-F92BE00FE0C5}" sibTransId="{5D230767-17CC-4169-85BC-02BB7BE7B967}"/>
    <dgm:cxn modelId="{866B62D0-8D31-4B17-98D4-96A1D6C6A2F3}" type="presOf" srcId="{A49E6E21-7F77-496B-BABC-36EFE020B042}" destId="{E6C9FE2D-6699-495D-BAB0-554BA96F761F}" srcOrd="0" destOrd="0" presId="urn:microsoft.com/office/officeart/2005/8/layout/chevron2"/>
    <dgm:cxn modelId="{576B90D6-F89F-4870-8639-6CF56928722C}" srcId="{A49E6E21-7F77-496B-BABC-36EFE020B042}" destId="{058DB104-671E-47CB-B16D-A9F1F458C6F5}" srcOrd="5" destOrd="0" parTransId="{B9D34119-A637-40D5-B7DB-7BF4DFB5D39F}" sibTransId="{68CE9A07-10AB-446C-B84E-9ECDD83540DE}"/>
    <dgm:cxn modelId="{3AE1A6D6-C770-478C-8CA8-113D52A42308}" srcId="{A49E6E21-7F77-496B-BABC-36EFE020B042}" destId="{33EBA1DD-1D3F-4459-82A2-3FF527A0DEEA}" srcOrd="2" destOrd="0" parTransId="{E7C60584-A2B7-45F8-9FB9-75B6919F2D24}" sibTransId="{C57F2200-ADDC-4E41-9418-4ADB03258B03}"/>
    <dgm:cxn modelId="{63FD1BD7-B517-48D9-8DEF-59459DE390F4}" srcId="{B9B6F05D-0C45-4AD0-9B49-1782D2F29F22}" destId="{32BE7FD8-0E5D-4422-B8EE-FFD8D730DDAD}" srcOrd="2" destOrd="0" parTransId="{3FED59E2-47E3-44C2-937E-18435E8A7A8A}" sibTransId="{6B8C162B-537E-45D5-8AAA-2EEE096D9011}"/>
    <dgm:cxn modelId="{8600B7DA-4006-4301-AE3F-53C0DC23DDCC}" type="presOf" srcId="{33EBA1DD-1D3F-4459-82A2-3FF527A0DEEA}" destId="{7432A71F-AA9B-48EB-A714-CA61A29843FF}" srcOrd="0" destOrd="2" presId="urn:microsoft.com/office/officeart/2005/8/layout/chevron2"/>
    <dgm:cxn modelId="{416344DC-E93F-4F91-A265-016A09DDFBAC}" type="presOf" srcId="{4D85DA38-D2F3-41D6-8A11-9DB03432BDD8}" destId="{9B033793-ADF7-4DBF-BD4D-FB5B3986979F}" srcOrd="0" destOrd="2" presId="urn:microsoft.com/office/officeart/2005/8/layout/chevron2"/>
    <dgm:cxn modelId="{A21F81E4-76C9-4FC7-A1E1-37FCEA5D7BF8}" type="presOf" srcId="{B8945688-EE2B-4AF4-BE66-F6EB009DB1C6}" destId="{B2CECD46-A9C9-4D1A-B9D3-E87110680AD0}" srcOrd="0" destOrd="4" presId="urn:microsoft.com/office/officeart/2005/8/layout/chevron2"/>
    <dgm:cxn modelId="{77D7FCF1-2ED5-4B55-A930-4ECAD0A1C43F}" srcId="{5C4BBB64-4663-4E8D-A4B6-A8F11DC6471F}" destId="{B9B6F05D-0C45-4AD0-9B49-1782D2F29F22}" srcOrd="1" destOrd="0" parTransId="{BD6CEDED-2E27-4735-8028-1EE570C87411}" sibTransId="{66EF3AEA-0E12-4E5D-BFF6-BB80A8D22EAD}"/>
    <dgm:cxn modelId="{29DBA5FB-F804-4ACE-9B8A-0726EB4057A8}" srcId="{A49E6E21-7F77-496B-BABC-36EFE020B042}" destId="{D871A4A8-9FAE-4B1D-B7C9-BC861986F82E}" srcOrd="0" destOrd="0" parTransId="{4300CF7D-1993-4AD9-9080-B0F893684211}" sibTransId="{D0B94352-F842-4F08-9623-17A6A9C13559}"/>
    <dgm:cxn modelId="{6C3305B9-EE12-4B35-A400-B828740327F3}" type="presParOf" srcId="{91DA07A3-E8A3-4AF1-82DB-8BDD9DAABDB6}" destId="{F23291C6-B90C-4651-B215-9D567847DC03}" srcOrd="0" destOrd="0" presId="urn:microsoft.com/office/officeart/2005/8/layout/chevron2"/>
    <dgm:cxn modelId="{F7C3E8F4-1E10-4ED3-85C5-8ECB26822162}" type="presParOf" srcId="{F23291C6-B90C-4651-B215-9D567847DC03}" destId="{E6C9FE2D-6699-495D-BAB0-554BA96F761F}" srcOrd="0" destOrd="0" presId="urn:microsoft.com/office/officeart/2005/8/layout/chevron2"/>
    <dgm:cxn modelId="{F0B888A0-197A-42D9-8916-84745C120D6C}" type="presParOf" srcId="{F23291C6-B90C-4651-B215-9D567847DC03}" destId="{7432A71F-AA9B-48EB-A714-CA61A29843FF}" srcOrd="1" destOrd="0" presId="urn:microsoft.com/office/officeart/2005/8/layout/chevron2"/>
    <dgm:cxn modelId="{F24449D5-1C51-48B8-8E3C-A42CFA704E05}" type="presParOf" srcId="{91DA07A3-E8A3-4AF1-82DB-8BDD9DAABDB6}" destId="{62F7B390-C89C-4360-8DAB-B3B58170DB5C}" srcOrd="1" destOrd="0" presId="urn:microsoft.com/office/officeart/2005/8/layout/chevron2"/>
    <dgm:cxn modelId="{5350C293-0B45-4AB5-B4C4-109B986B0127}" type="presParOf" srcId="{91DA07A3-E8A3-4AF1-82DB-8BDD9DAABDB6}" destId="{B7086D08-4542-4995-AC66-42BC6CA77455}" srcOrd="2" destOrd="0" presId="urn:microsoft.com/office/officeart/2005/8/layout/chevron2"/>
    <dgm:cxn modelId="{6877953F-5B09-4C30-BD89-47EC144852DA}" type="presParOf" srcId="{B7086D08-4542-4995-AC66-42BC6CA77455}" destId="{686E54A3-AF92-429D-8BEE-0C0DBC59ACF7}" srcOrd="0" destOrd="0" presId="urn:microsoft.com/office/officeart/2005/8/layout/chevron2"/>
    <dgm:cxn modelId="{A932ABAC-BA0F-42EC-8C62-3AE1B48F4195}" type="presParOf" srcId="{B7086D08-4542-4995-AC66-42BC6CA77455}" destId="{B2CECD46-A9C9-4D1A-B9D3-E87110680AD0}" srcOrd="1" destOrd="0" presId="urn:microsoft.com/office/officeart/2005/8/layout/chevron2"/>
    <dgm:cxn modelId="{72146BBF-79E2-459F-8DB2-EE8A860C6175}" type="presParOf" srcId="{91DA07A3-E8A3-4AF1-82DB-8BDD9DAABDB6}" destId="{53D3B461-DF92-496C-8707-74C1707E6EC9}" srcOrd="3" destOrd="0" presId="urn:microsoft.com/office/officeart/2005/8/layout/chevron2"/>
    <dgm:cxn modelId="{E453A78B-3DB3-4DFC-9F0B-3FB6D914EFD5}" type="presParOf" srcId="{91DA07A3-E8A3-4AF1-82DB-8BDD9DAABDB6}" destId="{F2FDB9CA-3C28-4F66-915C-F557F47AFFCF}" srcOrd="4" destOrd="0" presId="urn:microsoft.com/office/officeart/2005/8/layout/chevron2"/>
    <dgm:cxn modelId="{4B83F022-AC40-47EB-88BA-C0AEE5E45DE8}" type="presParOf" srcId="{F2FDB9CA-3C28-4F66-915C-F557F47AFFCF}" destId="{F6560FB5-6B78-45D4-8500-FEB37AEB4641}" srcOrd="0" destOrd="0" presId="urn:microsoft.com/office/officeart/2005/8/layout/chevron2"/>
    <dgm:cxn modelId="{2BA57171-883F-437A-B58A-A6F221FD2C3C}" type="presParOf" srcId="{F2FDB9CA-3C28-4F66-915C-F557F47AFFCF}" destId="{9B033793-ADF7-4DBF-BD4D-FB5B3986979F}" srcOrd="1" destOrd="0" presId="urn:microsoft.com/office/officeart/2005/8/layout/chevron2"/>
    <dgm:cxn modelId="{41D6A479-C180-4817-AE99-63B70E39F504}" type="presParOf" srcId="{91DA07A3-E8A3-4AF1-82DB-8BDD9DAABDB6}" destId="{EC661993-A453-46A1-99A1-B619C012375B}" srcOrd="5" destOrd="0" presId="urn:microsoft.com/office/officeart/2005/8/layout/chevron2"/>
    <dgm:cxn modelId="{459360B9-ACDF-4DF5-AD79-877594806074}" type="presParOf" srcId="{91DA07A3-E8A3-4AF1-82DB-8BDD9DAABDB6}" destId="{B023DD7C-C408-4BD2-B8F0-7C44E9C741EA}" srcOrd="6" destOrd="0" presId="urn:microsoft.com/office/officeart/2005/8/layout/chevron2"/>
    <dgm:cxn modelId="{EE655465-58C6-4598-8BAE-27956F631385}" type="presParOf" srcId="{B023DD7C-C408-4BD2-B8F0-7C44E9C741EA}" destId="{557AD667-8916-47D0-817A-A7DCF1A837A3}" srcOrd="0" destOrd="0" presId="urn:microsoft.com/office/officeart/2005/8/layout/chevron2"/>
    <dgm:cxn modelId="{50D0C11D-037C-4B4D-A881-B912B7359618}" type="presParOf" srcId="{B023DD7C-C408-4BD2-B8F0-7C44E9C741EA}" destId="{5923F684-2F66-49F5-B146-B4737090EE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4BBB64-4663-4E8D-A4B6-A8F11DC6471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9E6E21-7F77-496B-BABC-36EFE020B042}">
      <dgm:prSet phldrT="[Text]"/>
      <dgm:spPr/>
      <dgm:t>
        <a:bodyPr/>
        <a:lstStyle/>
        <a:p>
          <a:r>
            <a:rPr lang="en-US" dirty="0"/>
            <a:t>Problem Definition</a:t>
          </a:r>
        </a:p>
      </dgm:t>
    </dgm:pt>
    <dgm:pt modelId="{4410ABD9-F79E-4BDD-AF22-7A3D683FECE8}" type="parTrans" cxnId="{7E04F6A4-7E55-4683-9DAA-745BCB876F0F}">
      <dgm:prSet/>
      <dgm:spPr/>
      <dgm:t>
        <a:bodyPr/>
        <a:lstStyle/>
        <a:p>
          <a:endParaRPr lang="en-US"/>
        </a:p>
      </dgm:t>
    </dgm:pt>
    <dgm:pt modelId="{F02946F1-C619-493D-B6FC-DA672B996A96}" type="sibTrans" cxnId="{7E04F6A4-7E55-4683-9DAA-745BCB876F0F}">
      <dgm:prSet/>
      <dgm:spPr/>
      <dgm:t>
        <a:bodyPr/>
        <a:lstStyle/>
        <a:p>
          <a:endParaRPr lang="en-US"/>
        </a:p>
      </dgm:t>
    </dgm:pt>
    <dgm:pt modelId="{D871A4A8-9FAE-4B1D-B7C9-BC861986F82E}">
      <dgm:prSet phldrT="[Text]" custT="1"/>
      <dgm:spPr/>
      <dgm:t>
        <a:bodyPr/>
        <a:lstStyle/>
        <a:p>
          <a:r>
            <a:rPr lang="en-US" sz="1000" dirty="0"/>
            <a:t>Objectives</a:t>
          </a:r>
        </a:p>
      </dgm:t>
    </dgm:pt>
    <dgm:pt modelId="{4300CF7D-1993-4AD9-9080-B0F893684211}" type="parTrans" cxnId="{29DBA5FB-F804-4ACE-9B8A-0726EB4057A8}">
      <dgm:prSet/>
      <dgm:spPr/>
      <dgm:t>
        <a:bodyPr/>
        <a:lstStyle/>
        <a:p>
          <a:endParaRPr lang="en-US"/>
        </a:p>
      </dgm:t>
    </dgm:pt>
    <dgm:pt modelId="{D0B94352-F842-4F08-9623-17A6A9C13559}" type="sibTrans" cxnId="{29DBA5FB-F804-4ACE-9B8A-0726EB4057A8}">
      <dgm:prSet/>
      <dgm:spPr/>
      <dgm:t>
        <a:bodyPr/>
        <a:lstStyle/>
        <a:p>
          <a:endParaRPr lang="en-US"/>
        </a:p>
      </dgm:t>
    </dgm:pt>
    <dgm:pt modelId="{B9B6F05D-0C45-4AD0-9B49-1782D2F29F22}">
      <dgm:prSet phldrT="[Text]"/>
      <dgm:spPr/>
      <dgm:t>
        <a:bodyPr/>
        <a:lstStyle/>
        <a:p>
          <a:r>
            <a:rPr lang="en-US" dirty="0"/>
            <a:t>Data Preparation</a:t>
          </a:r>
        </a:p>
      </dgm:t>
    </dgm:pt>
    <dgm:pt modelId="{BD6CEDED-2E27-4735-8028-1EE570C87411}" type="parTrans" cxnId="{77D7FCF1-2ED5-4B55-A930-4ECAD0A1C43F}">
      <dgm:prSet/>
      <dgm:spPr/>
      <dgm:t>
        <a:bodyPr/>
        <a:lstStyle/>
        <a:p>
          <a:endParaRPr lang="en-US"/>
        </a:p>
      </dgm:t>
    </dgm:pt>
    <dgm:pt modelId="{66EF3AEA-0E12-4E5D-BFF6-BB80A8D22EAD}" type="sibTrans" cxnId="{77D7FCF1-2ED5-4B55-A930-4ECAD0A1C43F}">
      <dgm:prSet/>
      <dgm:spPr/>
      <dgm:t>
        <a:bodyPr/>
        <a:lstStyle/>
        <a:p>
          <a:endParaRPr lang="en-US"/>
        </a:p>
      </dgm:t>
    </dgm:pt>
    <dgm:pt modelId="{8F73F62C-929C-40E2-A26A-B1172647DDFF}">
      <dgm:prSet phldrT="[Text]"/>
      <dgm:spPr/>
      <dgm:t>
        <a:bodyPr/>
        <a:lstStyle/>
        <a:p>
          <a:r>
            <a:rPr lang="en-US" dirty="0"/>
            <a:t>Implementation of the Analysis</a:t>
          </a:r>
        </a:p>
      </dgm:t>
    </dgm:pt>
    <dgm:pt modelId="{3C422848-4C48-4593-9665-453EB0CEDB51}" type="parTrans" cxnId="{2B3FE712-052F-4218-A55C-597C96AAA7E0}">
      <dgm:prSet/>
      <dgm:spPr/>
      <dgm:t>
        <a:bodyPr/>
        <a:lstStyle/>
        <a:p>
          <a:endParaRPr lang="en-US"/>
        </a:p>
      </dgm:t>
    </dgm:pt>
    <dgm:pt modelId="{D2A6A552-2962-4617-A5EA-7D39C4C4CBB1}" type="sibTrans" cxnId="{2B3FE712-052F-4218-A55C-597C96AAA7E0}">
      <dgm:prSet/>
      <dgm:spPr/>
      <dgm:t>
        <a:bodyPr/>
        <a:lstStyle/>
        <a:p>
          <a:endParaRPr lang="en-US"/>
        </a:p>
      </dgm:t>
    </dgm:pt>
    <dgm:pt modelId="{E4BD65F0-7230-4B75-B731-2361877F251B}">
      <dgm:prSet phldrT="[Text]" custT="1"/>
      <dgm:spPr/>
      <dgm:t>
        <a:bodyPr/>
        <a:lstStyle/>
        <a:p>
          <a:r>
            <a:rPr lang="en-US" sz="1100" dirty="0">
              <a:solidFill>
                <a:srgbClr val="FF0000"/>
              </a:solidFill>
            </a:rPr>
            <a:t>Summarizing the data</a:t>
          </a:r>
        </a:p>
      </dgm:t>
    </dgm:pt>
    <dgm:pt modelId="{E8247FA6-A2E9-46DE-8085-6F0A63D3A853}" type="parTrans" cxnId="{2AFB1308-E1A6-4DA9-AFAD-A8926805F0AD}">
      <dgm:prSet/>
      <dgm:spPr/>
      <dgm:t>
        <a:bodyPr/>
        <a:lstStyle/>
        <a:p>
          <a:endParaRPr lang="en-US"/>
        </a:p>
      </dgm:t>
    </dgm:pt>
    <dgm:pt modelId="{4813F5C4-CFAD-449E-B92B-B71537058C71}" type="sibTrans" cxnId="{2AFB1308-E1A6-4DA9-AFAD-A8926805F0AD}">
      <dgm:prSet/>
      <dgm:spPr/>
      <dgm:t>
        <a:bodyPr/>
        <a:lstStyle/>
        <a:p>
          <a:endParaRPr lang="en-US"/>
        </a:p>
      </dgm:t>
    </dgm:pt>
    <dgm:pt modelId="{34487A7D-D7C1-40C5-82A0-BE3E4C7C43AE}">
      <dgm:prSet phldrT="[Text]"/>
      <dgm:spPr/>
      <dgm:t>
        <a:bodyPr/>
        <a:lstStyle/>
        <a:p>
          <a:r>
            <a:rPr lang="en-US" dirty="0"/>
            <a:t>Deployment</a:t>
          </a:r>
        </a:p>
      </dgm:t>
    </dgm:pt>
    <dgm:pt modelId="{568A59C9-C378-49FE-956D-0FD51074A772}" type="parTrans" cxnId="{7990597C-20FD-4664-AFFE-B3CFCA6492D4}">
      <dgm:prSet/>
      <dgm:spPr/>
      <dgm:t>
        <a:bodyPr/>
        <a:lstStyle/>
        <a:p>
          <a:endParaRPr lang="en-US"/>
        </a:p>
      </dgm:t>
    </dgm:pt>
    <dgm:pt modelId="{AF168CE3-E2C8-477D-AD48-76BF92290F98}" type="sibTrans" cxnId="{7990597C-20FD-4664-AFFE-B3CFCA6492D4}">
      <dgm:prSet/>
      <dgm:spPr/>
      <dgm:t>
        <a:bodyPr/>
        <a:lstStyle/>
        <a:p>
          <a:endParaRPr lang="en-US"/>
        </a:p>
      </dgm:t>
    </dgm:pt>
    <dgm:pt modelId="{A2277E03-F83E-4B99-B467-D0B8E89AF5C2}">
      <dgm:prSet phldrT="[Text]" custT="1"/>
      <dgm:spPr/>
      <dgm:t>
        <a:bodyPr/>
        <a:lstStyle/>
        <a:p>
          <a:r>
            <a:rPr lang="en-US" sz="1400" dirty="0"/>
            <a:t>Plan and execute deployment based on the definition in step 1</a:t>
          </a:r>
        </a:p>
      </dgm:t>
    </dgm:pt>
    <dgm:pt modelId="{F4C3B6FF-1AE5-40F7-9C5B-D9C42660D74A}" type="parTrans" cxnId="{28E3EFA7-0498-4F5D-8EB8-85E2789425CD}">
      <dgm:prSet/>
      <dgm:spPr/>
      <dgm:t>
        <a:bodyPr/>
        <a:lstStyle/>
        <a:p>
          <a:endParaRPr lang="en-US"/>
        </a:p>
      </dgm:t>
    </dgm:pt>
    <dgm:pt modelId="{2848998D-3472-4018-A14A-AB9251DB99A4}" type="sibTrans" cxnId="{28E3EFA7-0498-4F5D-8EB8-85E2789425CD}">
      <dgm:prSet/>
      <dgm:spPr/>
      <dgm:t>
        <a:bodyPr/>
        <a:lstStyle/>
        <a:p>
          <a:endParaRPr lang="en-US"/>
        </a:p>
      </dgm:t>
    </dgm:pt>
    <dgm:pt modelId="{5DDC9266-208A-498C-B88A-28C5399F00DE}">
      <dgm:prSet custT="1"/>
      <dgm:spPr/>
      <dgm:t>
        <a:bodyPr/>
        <a:lstStyle/>
        <a:p>
          <a:r>
            <a:rPr lang="en-US" sz="1000" dirty="0"/>
            <a:t>Deliverables</a:t>
          </a:r>
        </a:p>
      </dgm:t>
    </dgm:pt>
    <dgm:pt modelId="{575C85E5-B448-471A-ACFE-7B874D28F09F}" type="parTrans" cxnId="{5E66C71B-E189-435E-95DA-9029ED215064}">
      <dgm:prSet/>
      <dgm:spPr/>
      <dgm:t>
        <a:bodyPr/>
        <a:lstStyle/>
        <a:p>
          <a:endParaRPr lang="en-US"/>
        </a:p>
      </dgm:t>
    </dgm:pt>
    <dgm:pt modelId="{821B5A50-D12A-4056-B603-31FED0AECB3D}" type="sibTrans" cxnId="{5E66C71B-E189-435E-95DA-9029ED215064}">
      <dgm:prSet/>
      <dgm:spPr/>
      <dgm:t>
        <a:bodyPr/>
        <a:lstStyle/>
        <a:p>
          <a:endParaRPr lang="en-US"/>
        </a:p>
      </dgm:t>
    </dgm:pt>
    <dgm:pt modelId="{33EBA1DD-1D3F-4459-82A2-3FF527A0DEEA}">
      <dgm:prSet custT="1"/>
      <dgm:spPr/>
      <dgm:t>
        <a:bodyPr/>
        <a:lstStyle/>
        <a:p>
          <a:r>
            <a:rPr lang="en-US" sz="1000" dirty="0"/>
            <a:t>Roles and responsibilities</a:t>
          </a:r>
        </a:p>
      </dgm:t>
    </dgm:pt>
    <dgm:pt modelId="{E7C60584-A2B7-45F8-9FB9-75B6919F2D24}" type="parTrans" cxnId="{3AE1A6D6-C770-478C-8CA8-113D52A42308}">
      <dgm:prSet/>
      <dgm:spPr/>
      <dgm:t>
        <a:bodyPr/>
        <a:lstStyle/>
        <a:p>
          <a:endParaRPr lang="en-US"/>
        </a:p>
      </dgm:t>
    </dgm:pt>
    <dgm:pt modelId="{C57F2200-ADDC-4E41-9418-4ADB03258B03}" type="sibTrans" cxnId="{3AE1A6D6-C770-478C-8CA8-113D52A42308}">
      <dgm:prSet/>
      <dgm:spPr/>
      <dgm:t>
        <a:bodyPr/>
        <a:lstStyle/>
        <a:p>
          <a:endParaRPr lang="en-US"/>
        </a:p>
      </dgm:t>
    </dgm:pt>
    <dgm:pt modelId="{F22CAF33-5B3B-416C-AC0E-0A882025A4CB}">
      <dgm:prSet custT="1"/>
      <dgm:spPr/>
      <dgm:t>
        <a:bodyPr/>
        <a:lstStyle/>
        <a:p>
          <a:r>
            <a:rPr lang="en-US" sz="1000" dirty="0"/>
            <a:t>Current situation</a:t>
          </a:r>
        </a:p>
      </dgm:t>
    </dgm:pt>
    <dgm:pt modelId="{C23104E9-BA57-475C-B3E4-619563091E79}" type="parTrans" cxnId="{A9E8B290-791F-42DF-900A-57724E5AFA65}">
      <dgm:prSet/>
      <dgm:spPr/>
      <dgm:t>
        <a:bodyPr/>
        <a:lstStyle/>
        <a:p>
          <a:endParaRPr lang="en-US"/>
        </a:p>
      </dgm:t>
    </dgm:pt>
    <dgm:pt modelId="{5BA5AA46-98FE-4D3A-AF82-C21D45E6C9E8}" type="sibTrans" cxnId="{A9E8B290-791F-42DF-900A-57724E5AFA65}">
      <dgm:prSet/>
      <dgm:spPr/>
      <dgm:t>
        <a:bodyPr/>
        <a:lstStyle/>
        <a:p>
          <a:endParaRPr lang="en-US"/>
        </a:p>
      </dgm:t>
    </dgm:pt>
    <dgm:pt modelId="{D1845268-1FCD-4E84-A419-3668510A8184}">
      <dgm:prSet custT="1"/>
      <dgm:spPr/>
      <dgm:t>
        <a:bodyPr/>
        <a:lstStyle/>
        <a:p>
          <a:r>
            <a:rPr lang="en-US" sz="1000" dirty="0"/>
            <a:t>Timeline</a:t>
          </a:r>
        </a:p>
      </dgm:t>
    </dgm:pt>
    <dgm:pt modelId="{B60CA7E2-8259-42DA-928F-6DBD4B9B5CEC}" type="parTrans" cxnId="{8933A179-6C63-43FA-A509-185582B26B30}">
      <dgm:prSet/>
      <dgm:spPr/>
      <dgm:t>
        <a:bodyPr/>
        <a:lstStyle/>
        <a:p>
          <a:endParaRPr lang="en-US"/>
        </a:p>
      </dgm:t>
    </dgm:pt>
    <dgm:pt modelId="{86325BD3-1AD9-433C-8267-9511D32330F0}" type="sibTrans" cxnId="{8933A179-6C63-43FA-A509-185582B26B30}">
      <dgm:prSet/>
      <dgm:spPr/>
      <dgm:t>
        <a:bodyPr/>
        <a:lstStyle/>
        <a:p>
          <a:endParaRPr lang="en-US"/>
        </a:p>
      </dgm:t>
    </dgm:pt>
    <dgm:pt modelId="{058DB104-671E-47CB-B16D-A9F1F458C6F5}">
      <dgm:prSet custT="1"/>
      <dgm:spPr/>
      <dgm:t>
        <a:bodyPr/>
        <a:lstStyle/>
        <a:p>
          <a:r>
            <a:rPr lang="en-US" sz="1000" dirty="0"/>
            <a:t>Costs and benefits</a:t>
          </a:r>
        </a:p>
      </dgm:t>
    </dgm:pt>
    <dgm:pt modelId="{B9D34119-A637-40D5-B7DB-7BF4DFB5D39F}" type="parTrans" cxnId="{576B90D6-F89F-4870-8639-6CF56928722C}">
      <dgm:prSet/>
      <dgm:spPr/>
      <dgm:t>
        <a:bodyPr/>
        <a:lstStyle/>
        <a:p>
          <a:endParaRPr lang="en-US"/>
        </a:p>
      </dgm:t>
    </dgm:pt>
    <dgm:pt modelId="{68CE9A07-10AB-446C-B84E-9ECDD83540DE}" type="sibTrans" cxnId="{576B90D6-F89F-4870-8639-6CF56928722C}">
      <dgm:prSet/>
      <dgm:spPr/>
      <dgm:t>
        <a:bodyPr/>
        <a:lstStyle/>
        <a:p>
          <a:endParaRPr lang="en-US"/>
        </a:p>
      </dgm:t>
    </dgm:pt>
    <dgm:pt modelId="{52F6FF44-1689-4BB4-B883-C6BF4073A364}">
      <dgm:prSet phldrT="[Text]" custT="1"/>
      <dgm:spPr/>
      <dgm:t>
        <a:bodyPr/>
        <a:lstStyle/>
        <a:p>
          <a:r>
            <a:rPr lang="en-US" sz="1000" dirty="0"/>
            <a:t>Pull together data table</a:t>
          </a:r>
        </a:p>
      </dgm:t>
    </dgm:pt>
    <dgm:pt modelId="{0F0DB43F-AE58-4222-B717-26750304776B}" type="parTrans" cxnId="{C39C4E53-4D78-4C75-A7F2-55FF7D0D30B8}">
      <dgm:prSet/>
      <dgm:spPr/>
      <dgm:t>
        <a:bodyPr/>
        <a:lstStyle/>
        <a:p>
          <a:endParaRPr lang="en-US"/>
        </a:p>
      </dgm:t>
    </dgm:pt>
    <dgm:pt modelId="{7E1BB397-5D34-46BE-9EAF-4E6887D472E6}" type="sibTrans" cxnId="{C39C4E53-4D78-4C75-A7F2-55FF7D0D30B8}">
      <dgm:prSet/>
      <dgm:spPr/>
      <dgm:t>
        <a:bodyPr/>
        <a:lstStyle/>
        <a:p>
          <a:endParaRPr lang="en-US"/>
        </a:p>
      </dgm:t>
    </dgm:pt>
    <dgm:pt modelId="{0CB4A925-1A8B-45A6-98C6-A0E8DEC600E9}">
      <dgm:prSet custT="1"/>
      <dgm:spPr/>
      <dgm:t>
        <a:bodyPr/>
        <a:lstStyle/>
        <a:p>
          <a:r>
            <a:rPr lang="en-US" sz="1000" dirty="0"/>
            <a:t>Categorize the data</a:t>
          </a:r>
        </a:p>
      </dgm:t>
    </dgm:pt>
    <dgm:pt modelId="{3312A8E5-9999-459E-A320-299C70FD62F0}" type="parTrans" cxnId="{D11B64AA-DD95-4FEE-A64D-24B2E715C9C1}">
      <dgm:prSet/>
      <dgm:spPr/>
      <dgm:t>
        <a:bodyPr/>
        <a:lstStyle/>
        <a:p>
          <a:endParaRPr lang="en-US"/>
        </a:p>
      </dgm:t>
    </dgm:pt>
    <dgm:pt modelId="{3789C20D-6B5A-42A5-A3F2-718CAB0D45AD}" type="sibTrans" cxnId="{D11B64AA-DD95-4FEE-A64D-24B2E715C9C1}">
      <dgm:prSet/>
      <dgm:spPr/>
      <dgm:t>
        <a:bodyPr/>
        <a:lstStyle/>
        <a:p>
          <a:endParaRPr lang="en-US"/>
        </a:p>
      </dgm:t>
    </dgm:pt>
    <dgm:pt modelId="{32BE7FD8-0E5D-4422-B8EE-FFD8D730DDAD}">
      <dgm:prSet custT="1"/>
      <dgm:spPr/>
      <dgm:t>
        <a:bodyPr/>
        <a:lstStyle/>
        <a:p>
          <a:r>
            <a:rPr lang="en-US" sz="1000" dirty="0"/>
            <a:t>Clean the data</a:t>
          </a:r>
        </a:p>
      </dgm:t>
    </dgm:pt>
    <dgm:pt modelId="{3FED59E2-47E3-44C2-937E-18435E8A7A8A}" type="parTrans" cxnId="{63FD1BD7-B517-48D9-8DEF-59459DE390F4}">
      <dgm:prSet/>
      <dgm:spPr/>
      <dgm:t>
        <a:bodyPr/>
        <a:lstStyle/>
        <a:p>
          <a:endParaRPr lang="en-US"/>
        </a:p>
      </dgm:t>
    </dgm:pt>
    <dgm:pt modelId="{6B8C162B-537E-45D5-8AAA-2EEE096D9011}" type="sibTrans" cxnId="{63FD1BD7-B517-48D9-8DEF-59459DE390F4}">
      <dgm:prSet/>
      <dgm:spPr/>
      <dgm:t>
        <a:bodyPr/>
        <a:lstStyle/>
        <a:p>
          <a:endParaRPr lang="en-US"/>
        </a:p>
      </dgm:t>
    </dgm:pt>
    <dgm:pt modelId="{A8040325-8383-4EAE-A192-7BE476E975EE}">
      <dgm:prSet custT="1"/>
      <dgm:spPr/>
      <dgm:t>
        <a:bodyPr/>
        <a:lstStyle/>
        <a:p>
          <a:r>
            <a:rPr lang="en-US" sz="1000" dirty="0"/>
            <a:t>Remove unnecessary data</a:t>
          </a:r>
        </a:p>
      </dgm:t>
    </dgm:pt>
    <dgm:pt modelId="{031FF2D2-1077-4D72-AA89-08BFD9E8EF19}" type="parTrans" cxnId="{CF8C4D77-AA9F-4A3E-AE2E-DED5744DBE02}">
      <dgm:prSet/>
      <dgm:spPr/>
      <dgm:t>
        <a:bodyPr/>
        <a:lstStyle/>
        <a:p>
          <a:endParaRPr lang="en-US"/>
        </a:p>
      </dgm:t>
    </dgm:pt>
    <dgm:pt modelId="{BC063A6E-8AB0-4365-8CEB-42C5250320A3}" type="sibTrans" cxnId="{CF8C4D77-AA9F-4A3E-AE2E-DED5744DBE02}">
      <dgm:prSet/>
      <dgm:spPr/>
      <dgm:t>
        <a:bodyPr/>
        <a:lstStyle/>
        <a:p>
          <a:endParaRPr lang="en-US"/>
        </a:p>
      </dgm:t>
    </dgm:pt>
    <dgm:pt modelId="{B8945688-EE2B-4AF4-BE66-F6EB009DB1C6}">
      <dgm:prSet custT="1"/>
      <dgm:spPr/>
      <dgm:t>
        <a:bodyPr/>
        <a:lstStyle/>
        <a:p>
          <a:r>
            <a:rPr lang="en-US" sz="1000" dirty="0"/>
            <a:t>Transform the data</a:t>
          </a:r>
        </a:p>
      </dgm:t>
    </dgm:pt>
    <dgm:pt modelId="{567DAEFB-5EAE-488C-AB0F-4CA873621E1B}" type="parTrans" cxnId="{8194A601-E093-4A60-A2DF-78FDFA724DCE}">
      <dgm:prSet/>
      <dgm:spPr/>
      <dgm:t>
        <a:bodyPr/>
        <a:lstStyle/>
        <a:p>
          <a:endParaRPr lang="en-US"/>
        </a:p>
      </dgm:t>
    </dgm:pt>
    <dgm:pt modelId="{E30EBC77-9EE3-4FFA-95B4-01D4E33DECD4}" type="sibTrans" cxnId="{8194A601-E093-4A60-A2DF-78FDFA724DCE}">
      <dgm:prSet/>
      <dgm:spPr/>
      <dgm:t>
        <a:bodyPr/>
        <a:lstStyle/>
        <a:p>
          <a:endParaRPr lang="en-US"/>
        </a:p>
      </dgm:t>
    </dgm:pt>
    <dgm:pt modelId="{3041A8DC-1536-494F-9A90-0A23068CF139}">
      <dgm:prSet custT="1"/>
      <dgm:spPr/>
      <dgm:t>
        <a:bodyPr/>
        <a:lstStyle/>
        <a:p>
          <a:r>
            <a:rPr lang="en-US" sz="1000" dirty="0"/>
            <a:t>Partition the data</a:t>
          </a:r>
        </a:p>
      </dgm:t>
    </dgm:pt>
    <dgm:pt modelId="{FC086221-C686-41BD-B67F-EED3D41EEBD0}" type="parTrans" cxnId="{F1183647-5E79-44CB-B048-1DA87E195A42}">
      <dgm:prSet/>
      <dgm:spPr/>
      <dgm:t>
        <a:bodyPr/>
        <a:lstStyle/>
        <a:p>
          <a:endParaRPr lang="en-US"/>
        </a:p>
      </dgm:t>
    </dgm:pt>
    <dgm:pt modelId="{F2ECBF0B-D2A9-4083-A03E-207EE62C4522}" type="sibTrans" cxnId="{F1183647-5E79-44CB-B048-1DA87E195A42}">
      <dgm:prSet/>
      <dgm:spPr/>
      <dgm:t>
        <a:bodyPr/>
        <a:lstStyle/>
        <a:p>
          <a:endParaRPr lang="en-US"/>
        </a:p>
      </dgm:t>
    </dgm:pt>
    <dgm:pt modelId="{59D0B460-F889-483E-AE34-05A7AF51EEB0}">
      <dgm:prSet custT="1"/>
      <dgm:spPr/>
      <dgm:t>
        <a:bodyPr/>
        <a:lstStyle/>
        <a:p>
          <a:r>
            <a:rPr lang="en-US" sz="1100" dirty="0">
              <a:solidFill>
                <a:srgbClr val="FF0000"/>
              </a:solidFill>
            </a:rPr>
            <a:t>Finding hidden relationships</a:t>
          </a:r>
        </a:p>
      </dgm:t>
    </dgm:pt>
    <dgm:pt modelId="{1C584883-8E85-45DE-8145-F92BE00FE0C5}" type="parTrans" cxnId="{673E6ECF-671C-4DBD-8874-D990A3FFC691}">
      <dgm:prSet/>
      <dgm:spPr/>
      <dgm:t>
        <a:bodyPr/>
        <a:lstStyle/>
        <a:p>
          <a:endParaRPr lang="en-US"/>
        </a:p>
      </dgm:t>
    </dgm:pt>
    <dgm:pt modelId="{5D230767-17CC-4169-85BC-02BB7BE7B967}" type="sibTrans" cxnId="{673E6ECF-671C-4DBD-8874-D990A3FFC691}">
      <dgm:prSet/>
      <dgm:spPr/>
      <dgm:t>
        <a:bodyPr/>
        <a:lstStyle/>
        <a:p>
          <a:endParaRPr lang="en-US"/>
        </a:p>
      </dgm:t>
    </dgm:pt>
    <dgm:pt modelId="{4D85DA38-D2F3-41D6-8A11-9DB03432BDD8}">
      <dgm:prSet custT="1"/>
      <dgm:spPr/>
      <dgm:t>
        <a:bodyPr/>
        <a:lstStyle/>
        <a:p>
          <a:r>
            <a:rPr lang="en-US" sz="1100" dirty="0">
              <a:solidFill>
                <a:srgbClr val="FF0000"/>
              </a:solidFill>
            </a:rPr>
            <a:t> Making prediction</a:t>
          </a:r>
        </a:p>
      </dgm:t>
    </dgm:pt>
    <dgm:pt modelId="{8B5C39AA-5269-4AC4-A53C-832D03B2BDE3}" type="parTrans" cxnId="{B23133BA-4BE6-46D4-BEC9-570D760D58A7}">
      <dgm:prSet/>
      <dgm:spPr/>
      <dgm:t>
        <a:bodyPr/>
        <a:lstStyle/>
        <a:p>
          <a:endParaRPr lang="en-US"/>
        </a:p>
      </dgm:t>
    </dgm:pt>
    <dgm:pt modelId="{FAFAC3ED-2813-432C-8BD3-8CC9864823DF}" type="sibTrans" cxnId="{B23133BA-4BE6-46D4-BEC9-570D760D58A7}">
      <dgm:prSet/>
      <dgm:spPr/>
      <dgm:t>
        <a:bodyPr/>
        <a:lstStyle/>
        <a:p>
          <a:endParaRPr lang="en-US"/>
        </a:p>
      </dgm:t>
    </dgm:pt>
    <dgm:pt modelId="{BE1598FB-9DF1-4852-B74C-00FF31F86649}">
      <dgm:prSet custT="1"/>
      <dgm:spPr/>
      <dgm:t>
        <a:bodyPr/>
        <a:lstStyle/>
        <a:p>
          <a:r>
            <a:rPr lang="en-US" sz="1400" dirty="0"/>
            <a:t>Review the project</a:t>
          </a:r>
        </a:p>
      </dgm:t>
    </dgm:pt>
    <dgm:pt modelId="{CE740830-8ECB-4DF3-89A6-42BA46484334}" type="parTrans" cxnId="{BE9C8F07-DCD1-4319-BD75-34141921C0D9}">
      <dgm:prSet/>
      <dgm:spPr/>
      <dgm:t>
        <a:bodyPr/>
        <a:lstStyle/>
        <a:p>
          <a:endParaRPr lang="en-US"/>
        </a:p>
      </dgm:t>
    </dgm:pt>
    <dgm:pt modelId="{1DB9E56F-BD87-4574-9CB3-50744C3A60F4}" type="sibTrans" cxnId="{BE9C8F07-DCD1-4319-BD75-34141921C0D9}">
      <dgm:prSet/>
      <dgm:spPr/>
      <dgm:t>
        <a:bodyPr/>
        <a:lstStyle/>
        <a:p>
          <a:endParaRPr lang="en-US"/>
        </a:p>
      </dgm:t>
    </dgm:pt>
    <dgm:pt modelId="{6C149A17-62CC-440A-8EAB-EFF2AB35070B}">
      <dgm:prSet custT="1"/>
      <dgm:spPr/>
      <dgm:t>
        <a:bodyPr/>
        <a:lstStyle/>
        <a:p>
          <a:r>
            <a:rPr lang="en-US" sz="1400" dirty="0"/>
            <a:t>Measure and monitor performance</a:t>
          </a:r>
        </a:p>
      </dgm:t>
    </dgm:pt>
    <dgm:pt modelId="{1EA65E21-2D47-49B8-87A0-2753F446F372}" type="sibTrans" cxnId="{59DA9C92-8715-4573-B050-2B61F711CE75}">
      <dgm:prSet/>
      <dgm:spPr/>
      <dgm:t>
        <a:bodyPr/>
        <a:lstStyle/>
        <a:p>
          <a:endParaRPr lang="en-US"/>
        </a:p>
      </dgm:t>
    </dgm:pt>
    <dgm:pt modelId="{77AD4271-2EC3-4CC4-8DCA-34827D97980A}" type="parTrans" cxnId="{59DA9C92-8715-4573-B050-2B61F711CE75}">
      <dgm:prSet/>
      <dgm:spPr/>
      <dgm:t>
        <a:bodyPr/>
        <a:lstStyle/>
        <a:p>
          <a:endParaRPr lang="en-US"/>
        </a:p>
      </dgm:t>
    </dgm:pt>
    <dgm:pt modelId="{91DA07A3-E8A3-4AF1-82DB-8BDD9DAABDB6}" type="pres">
      <dgm:prSet presAssocID="{5C4BBB64-4663-4E8D-A4B6-A8F11DC6471F}" presName="linearFlow" presStyleCnt="0">
        <dgm:presLayoutVars>
          <dgm:dir/>
          <dgm:animLvl val="lvl"/>
          <dgm:resizeHandles val="exact"/>
        </dgm:presLayoutVars>
      </dgm:prSet>
      <dgm:spPr/>
    </dgm:pt>
    <dgm:pt modelId="{F23291C6-B90C-4651-B215-9D567847DC03}" type="pres">
      <dgm:prSet presAssocID="{A49E6E21-7F77-496B-BABC-36EFE020B042}" presName="composite" presStyleCnt="0"/>
      <dgm:spPr/>
    </dgm:pt>
    <dgm:pt modelId="{E6C9FE2D-6699-495D-BAB0-554BA96F761F}" type="pres">
      <dgm:prSet presAssocID="{A49E6E21-7F77-496B-BABC-36EFE020B042}" presName="parentText" presStyleLbl="alignNode1" presStyleIdx="0" presStyleCnt="4">
        <dgm:presLayoutVars>
          <dgm:chMax val="1"/>
          <dgm:bulletEnabled val="1"/>
        </dgm:presLayoutVars>
      </dgm:prSet>
      <dgm:spPr/>
    </dgm:pt>
    <dgm:pt modelId="{7432A71F-AA9B-48EB-A714-CA61A29843FF}" type="pres">
      <dgm:prSet presAssocID="{A49E6E21-7F77-496B-BABC-36EFE020B042}" presName="descendantText" presStyleLbl="alignAcc1" presStyleIdx="0" presStyleCnt="4">
        <dgm:presLayoutVars>
          <dgm:bulletEnabled val="1"/>
        </dgm:presLayoutVars>
      </dgm:prSet>
      <dgm:spPr/>
    </dgm:pt>
    <dgm:pt modelId="{62F7B390-C89C-4360-8DAB-B3B58170DB5C}" type="pres">
      <dgm:prSet presAssocID="{F02946F1-C619-493D-B6FC-DA672B996A96}" presName="sp" presStyleCnt="0"/>
      <dgm:spPr/>
    </dgm:pt>
    <dgm:pt modelId="{B7086D08-4542-4995-AC66-42BC6CA77455}" type="pres">
      <dgm:prSet presAssocID="{B9B6F05D-0C45-4AD0-9B49-1782D2F29F22}" presName="composite" presStyleCnt="0"/>
      <dgm:spPr/>
    </dgm:pt>
    <dgm:pt modelId="{686E54A3-AF92-429D-8BEE-0C0DBC59ACF7}" type="pres">
      <dgm:prSet presAssocID="{B9B6F05D-0C45-4AD0-9B49-1782D2F29F22}" presName="parentText" presStyleLbl="alignNode1" presStyleIdx="1" presStyleCnt="4">
        <dgm:presLayoutVars>
          <dgm:chMax val="1"/>
          <dgm:bulletEnabled val="1"/>
        </dgm:presLayoutVars>
      </dgm:prSet>
      <dgm:spPr/>
    </dgm:pt>
    <dgm:pt modelId="{B2CECD46-A9C9-4D1A-B9D3-E87110680AD0}" type="pres">
      <dgm:prSet presAssocID="{B9B6F05D-0C45-4AD0-9B49-1782D2F29F22}" presName="descendantText" presStyleLbl="alignAcc1" presStyleIdx="1" presStyleCnt="4">
        <dgm:presLayoutVars>
          <dgm:bulletEnabled val="1"/>
        </dgm:presLayoutVars>
      </dgm:prSet>
      <dgm:spPr/>
    </dgm:pt>
    <dgm:pt modelId="{53D3B461-DF92-496C-8707-74C1707E6EC9}" type="pres">
      <dgm:prSet presAssocID="{66EF3AEA-0E12-4E5D-BFF6-BB80A8D22EAD}" presName="sp" presStyleCnt="0"/>
      <dgm:spPr/>
    </dgm:pt>
    <dgm:pt modelId="{F2FDB9CA-3C28-4F66-915C-F557F47AFFCF}" type="pres">
      <dgm:prSet presAssocID="{8F73F62C-929C-40E2-A26A-B1172647DDFF}" presName="composite" presStyleCnt="0"/>
      <dgm:spPr/>
    </dgm:pt>
    <dgm:pt modelId="{F6560FB5-6B78-45D4-8500-FEB37AEB4641}" type="pres">
      <dgm:prSet presAssocID="{8F73F62C-929C-40E2-A26A-B1172647DDFF}" presName="parentText" presStyleLbl="alignNode1" presStyleIdx="2" presStyleCnt="4">
        <dgm:presLayoutVars>
          <dgm:chMax val="1"/>
          <dgm:bulletEnabled val="1"/>
        </dgm:presLayoutVars>
      </dgm:prSet>
      <dgm:spPr/>
    </dgm:pt>
    <dgm:pt modelId="{9B033793-ADF7-4DBF-BD4D-FB5B3986979F}" type="pres">
      <dgm:prSet presAssocID="{8F73F62C-929C-40E2-A26A-B1172647DDFF}" presName="descendantText" presStyleLbl="alignAcc1" presStyleIdx="2" presStyleCnt="4">
        <dgm:presLayoutVars>
          <dgm:bulletEnabled val="1"/>
        </dgm:presLayoutVars>
      </dgm:prSet>
      <dgm:spPr/>
    </dgm:pt>
    <dgm:pt modelId="{EC661993-A453-46A1-99A1-B619C012375B}" type="pres">
      <dgm:prSet presAssocID="{D2A6A552-2962-4617-A5EA-7D39C4C4CBB1}" presName="sp" presStyleCnt="0"/>
      <dgm:spPr/>
    </dgm:pt>
    <dgm:pt modelId="{B023DD7C-C408-4BD2-B8F0-7C44E9C741EA}" type="pres">
      <dgm:prSet presAssocID="{34487A7D-D7C1-40C5-82A0-BE3E4C7C43AE}" presName="composite" presStyleCnt="0"/>
      <dgm:spPr/>
    </dgm:pt>
    <dgm:pt modelId="{557AD667-8916-47D0-817A-A7DCF1A837A3}" type="pres">
      <dgm:prSet presAssocID="{34487A7D-D7C1-40C5-82A0-BE3E4C7C43AE}" presName="parentText" presStyleLbl="alignNode1" presStyleIdx="3" presStyleCnt="4">
        <dgm:presLayoutVars>
          <dgm:chMax val="1"/>
          <dgm:bulletEnabled val="1"/>
        </dgm:presLayoutVars>
      </dgm:prSet>
      <dgm:spPr/>
    </dgm:pt>
    <dgm:pt modelId="{5923F684-2F66-49F5-B146-B4737090EE46}" type="pres">
      <dgm:prSet presAssocID="{34487A7D-D7C1-40C5-82A0-BE3E4C7C43AE}" presName="descendantText" presStyleLbl="alignAcc1" presStyleIdx="3" presStyleCnt="4">
        <dgm:presLayoutVars>
          <dgm:bulletEnabled val="1"/>
        </dgm:presLayoutVars>
      </dgm:prSet>
      <dgm:spPr/>
    </dgm:pt>
  </dgm:ptLst>
  <dgm:cxnLst>
    <dgm:cxn modelId="{0A851F00-CBCB-4AD2-9467-2C40BDF9FEE1}" type="presOf" srcId="{D1845268-1FCD-4E84-A419-3668510A8184}" destId="{7432A71F-AA9B-48EB-A714-CA61A29843FF}" srcOrd="0" destOrd="4" presId="urn:microsoft.com/office/officeart/2005/8/layout/chevron2"/>
    <dgm:cxn modelId="{8194A601-E093-4A60-A2DF-78FDFA724DCE}" srcId="{B9B6F05D-0C45-4AD0-9B49-1782D2F29F22}" destId="{B8945688-EE2B-4AF4-BE66-F6EB009DB1C6}" srcOrd="4" destOrd="0" parTransId="{567DAEFB-5EAE-488C-AB0F-4CA873621E1B}" sibTransId="{E30EBC77-9EE3-4FFA-95B4-01D4E33DECD4}"/>
    <dgm:cxn modelId="{6A91CE04-626C-4C15-96D4-1FFD95443329}" type="presOf" srcId="{E4BD65F0-7230-4B75-B731-2361877F251B}" destId="{9B033793-ADF7-4DBF-BD4D-FB5B3986979F}" srcOrd="0" destOrd="0" presId="urn:microsoft.com/office/officeart/2005/8/layout/chevron2"/>
    <dgm:cxn modelId="{BE9C8F07-DCD1-4319-BD75-34141921C0D9}" srcId="{34487A7D-D7C1-40C5-82A0-BE3E4C7C43AE}" destId="{BE1598FB-9DF1-4852-B74C-00FF31F86649}" srcOrd="2" destOrd="0" parTransId="{CE740830-8ECB-4DF3-89A6-42BA46484334}" sibTransId="{1DB9E56F-BD87-4574-9CB3-50744C3A60F4}"/>
    <dgm:cxn modelId="{2AFB1308-E1A6-4DA9-AFAD-A8926805F0AD}" srcId="{8F73F62C-929C-40E2-A26A-B1172647DDFF}" destId="{E4BD65F0-7230-4B75-B731-2361877F251B}" srcOrd="0" destOrd="0" parTransId="{E8247FA6-A2E9-46DE-8085-6F0A63D3A853}" sibTransId="{4813F5C4-CFAD-449E-B92B-B71537058C71}"/>
    <dgm:cxn modelId="{2B3FE712-052F-4218-A55C-597C96AAA7E0}" srcId="{5C4BBB64-4663-4E8D-A4B6-A8F11DC6471F}" destId="{8F73F62C-929C-40E2-A26A-B1172647DDFF}" srcOrd="2" destOrd="0" parTransId="{3C422848-4C48-4593-9665-453EB0CEDB51}" sibTransId="{D2A6A552-2962-4617-A5EA-7D39C4C4CBB1}"/>
    <dgm:cxn modelId="{5E66C71B-E189-435E-95DA-9029ED215064}" srcId="{A49E6E21-7F77-496B-BABC-36EFE020B042}" destId="{5DDC9266-208A-498C-B88A-28C5399F00DE}" srcOrd="1" destOrd="0" parTransId="{575C85E5-B448-471A-ACFE-7B874D28F09F}" sibTransId="{821B5A50-D12A-4056-B603-31FED0AECB3D}"/>
    <dgm:cxn modelId="{529FA326-0717-495B-BE0B-06B6DEF91EDD}" type="presOf" srcId="{BE1598FB-9DF1-4852-B74C-00FF31F86649}" destId="{5923F684-2F66-49F5-B146-B4737090EE46}" srcOrd="0" destOrd="2" presId="urn:microsoft.com/office/officeart/2005/8/layout/chevron2"/>
    <dgm:cxn modelId="{12624929-8E95-4EBC-84B9-A4F5C12CE777}" type="presOf" srcId="{4D85DA38-D2F3-41D6-8A11-9DB03432BDD8}" destId="{9B033793-ADF7-4DBF-BD4D-FB5B3986979F}" srcOrd="0" destOrd="2" presId="urn:microsoft.com/office/officeart/2005/8/layout/chevron2"/>
    <dgm:cxn modelId="{1D4B712E-1230-43BD-AD4C-9508015B1298}" type="presOf" srcId="{59D0B460-F889-483E-AE34-05A7AF51EEB0}" destId="{9B033793-ADF7-4DBF-BD4D-FB5B3986979F}" srcOrd="0" destOrd="1" presId="urn:microsoft.com/office/officeart/2005/8/layout/chevron2"/>
    <dgm:cxn modelId="{19651D2F-4FCE-412F-BC92-D0AADF8497FC}" type="presOf" srcId="{32BE7FD8-0E5D-4422-B8EE-FFD8D730DDAD}" destId="{B2CECD46-A9C9-4D1A-B9D3-E87110680AD0}" srcOrd="0" destOrd="2" presId="urn:microsoft.com/office/officeart/2005/8/layout/chevron2"/>
    <dgm:cxn modelId="{EF63CF30-88DF-4D48-9234-1CB7FFA6ACB6}" type="presOf" srcId="{0CB4A925-1A8B-45A6-98C6-A0E8DEC600E9}" destId="{B2CECD46-A9C9-4D1A-B9D3-E87110680AD0}" srcOrd="0" destOrd="1" presId="urn:microsoft.com/office/officeart/2005/8/layout/chevron2"/>
    <dgm:cxn modelId="{15315640-FA97-4127-9ECE-F8538AC610BA}" type="presOf" srcId="{F22CAF33-5B3B-416C-AC0E-0A882025A4CB}" destId="{7432A71F-AA9B-48EB-A714-CA61A29843FF}" srcOrd="0" destOrd="3" presId="urn:microsoft.com/office/officeart/2005/8/layout/chevron2"/>
    <dgm:cxn modelId="{F1183647-5E79-44CB-B048-1DA87E195A42}" srcId="{B9B6F05D-0C45-4AD0-9B49-1782D2F29F22}" destId="{3041A8DC-1536-494F-9A90-0A23068CF139}" srcOrd="5" destOrd="0" parTransId="{FC086221-C686-41BD-B67F-EED3D41EEBD0}" sibTransId="{F2ECBF0B-D2A9-4083-A03E-207EE62C4522}"/>
    <dgm:cxn modelId="{E0F28F52-4432-4655-ACC6-07C94EFF5E44}" type="presOf" srcId="{058DB104-671E-47CB-B16D-A9F1F458C6F5}" destId="{7432A71F-AA9B-48EB-A714-CA61A29843FF}" srcOrd="0" destOrd="5" presId="urn:microsoft.com/office/officeart/2005/8/layout/chevron2"/>
    <dgm:cxn modelId="{C39C4E53-4D78-4C75-A7F2-55FF7D0D30B8}" srcId="{B9B6F05D-0C45-4AD0-9B49-1782D2F29F22}" destId="{52F6FF44-1689-4BB4-B883-C6BF4073A364}" srcOrd="0" destOrd="0" parTransId="{0F0DB43F-AE58-4222-B717-26750304776B}" sibTransId="{7E1BB397-5D34-46BE-9EAF-4E6887D472E6}"/>
    <dgm:cxn modelId="{CF8C4D77-AA9F-4A3E-AE2E-DED5744DBE02}" srcId="{B9B6F05D-0C45-4AD0-9B49-1782D2F29F22}" destId="{A8040325-8383-4EAE-A192-7BE476E975EE}" srcOrd="3" destOrd="0" parTransId="{031FF2D2-1077-4D72-AA89-08BFD9E8EF19}" sibTransId="{BC063A6E-8AB0-4365-8CEB-42C5250320A3}"/>
    <dgm:cxn modelId="{69457D77-4550-4ECB-A3E8-DBC28480695B}" type="presOf" srcId="{A2277E03-F83E-4B99-B467-D0B8E89AF5C2}" destId="{5923F684-2F66-49F5-B146-B4737090EE46}" srcOrd="0" destOrd="0" presId="urn:microsoft.com/office/officeart/2005/8/layout/chevron2"/>
    <dgm:cxn modelId="{8933A179-6C63-43FA-A509-185582B26B30}" srcId="{A49E6E21-7F77-496B-BABC-36EFE020B042}" destId="{D1845268-1FCD-4E84-A419-3668510A8184}" srcOrd="4" destOrd="0" parTransId="{B60CA7E2-8259-42DA-928F-6DBD4B9B5CEC}" sibTransId="{86325BD3-1AD9-433C-8267-9511D32330F0}"/>
    <dgm:cxn modelId="{7990597C-20FD-4664-AFFE-B3CFCA6492D4}" srcId="{5C4BBB64-4663-4E8D-A4B6-A8F11DC6471F}" destId="{34487A7D-D7C1-40C5-82A0-BE3E4C7C43AE}" srcOrd="3" destOrd="0" parTransId="{568A59C9-C378-49FE-956D-0FD51074A772}" sibTransId="{AF168CE3-E2C8-477D-AD48-76BF92290F98}"/>
    <dgm:cxn modelId="{5A946982-C13C-4A8D-9AF5-445A59FCD125}" type="presOf" srcId="{A8040325-8383-4EAE-A192-7BE476E975EE}" destId="{B2CECD46-A9C9-4D1A-B9D3-E87110680AD0}" srcOrd="0" destOrd="3" presId="urn:microsoft.com/office/officeart/2005/8/layout/chevron2"/>
    <dgm:cxn modelId="{F630528E-498C-492E-9A60-0140A932D3DC}" type="presOf" srcId="{52F6FF44-1689-4BB4-B883-C6BF4073A364}" destId="{B2CECD46-A9C9-4D1A-B9D3-E87110680AD0}" srcOrd="0" destOrd="0" presId="urn:microsoft.com/office/officeart/2005/8/layout/chevron2"/>
    <dgm:cxn modelId="{A9E8B290-791F-42DF-900A-57724E5AFA65}" srcId="{A49E6E21-7F77-496B-BABC-36EFE020B042}" destId="{F22CAF33-5B3B-416C-AC0E-0A882025A4CB}" srcOrd="3" destOrd="0" parTransId="{C23104E9-BA57-475C-B3E4-619563091E79}" sibTransId="{5BA5AA46-98FE-4D3A-AF82-C21D45E6C9E8}"/>
    <dgm:cxn modelId="{59DA9C92-8715-4573-B050-2B61F711CE75}" srcId="{34487A7D-D7C1-40C5-82A0-BE3E4C7C43AE}" destId="{6C149A17-62CC-440A-8EAB-EFF2AB35070B}" srcOrd="1" destOrd="0" parTransId="{77AD4271-2EC3-4CC4-8DCA-34827D97980A}" sibTransId="{1EA65E21-2D47-49B8-87A0-2753F446F372}"/>
    <dgm:cxn modelId="{4769F39C-2A68-470E-9549-837361F3307F}" type="presOf" srcId="{5C4BBB64-4663-4E8D-A4B6-A8F11DC6471F}" destId="{91DA07A3-E8A3-4AF1-82DB-8BDD9DAABDB6}" srcOrd="0" destOrd="0" presId="urn:microsoft.com/office/officeart/2005/8/layout/chevron2"/>
    <dgm:cxn modelId="{7E04F6A4-7E55-4683-9DAA-745BCB876F0F}" srcId="{5C4BBB64-4663-4E8D-A4B6-A8F11DC6471F}" destId="{A49E6E21-7F77-496B-BABC-36EFE020B042}" srcOrd="0" destOrd="0" parTransId="{4410ABD9-F79E-4BDD-AF22-7A3D683FECE8}" sibTransId="{F02946F1-C619-493D-B6FC-DA672B996A96}"/>
    <dgm:cxn modelId="{28E3EFA7-0498-4F5D-8EB8-85E2789425CD}" srcId="{34487A7D-D7C1-40C5-82A0-BE3E4C7C43AE}" destId="{A2277E03-F83E-4B99-B467-D0B8E89AF5C2}" srcOrd="0" destOrd="0" parTransId="{F4C3B6FF-1AE5-40F7-9C5B-D9C42660D74A}" sibTransId="{2848998D-3472-4018-A14A-AB9251DB99A4}"/>
    <dgm:cxn modelId="{C9CACDA8-0E8A-4931-B8A3-43AD0FF4CBFF}" type="presOf" srcId="{B9B6F05D-0C45-4AD0-9B49-1782D2F29F22}" destId="{686E54A3-AF92-429D-8BEE-0C0DBC59ACF7}" srcOrd="0" destOrd="0" presId="urn:microsoft.com/office/officeart/2005/8/layout/chevron2"/>
    <dgm:cxn modelId="{D11B64AA-DD95-4FEE-A64D-24B2E715C9C1}" srcId="{B9B6F05D-0C45-4AD0-9B49-1782D2F29F22}" destId="{0CB4A925-1A8B-45A6-98C6-A0E8DEC600E9}" srcOrd="1" destOrd="0" parTransId="{3312A8E5-9999-459E-A320-299C70FD62F0}" sibTransId="{3789C20D-6B5A-42A5-A3F2-718CAB0D45AD}"/>
    <dgm:cxn modelId="{B23133BA-4BE6-46D4-BEC9-570D760D58A7}" srcId="{8F73F62C-929C-40E2-A26A-B1172647DDFF}" destId="{4D85DA38-D2F3-41D6-8A11-9DB03432BDD8}" srcOrd="2" destOrd="0" parTransId="{8B5C39AA-5269-4AC4-A53C-832D03B2BDE3}" sibTransId="{FAFAC3ED-2813-432C-8BD3-8CC9864823DF}"/>
    <dgm:cxn modelId="{E1EA34BB-AB65-4CC7-95F0-E360613DF26A}" type="presOf" srcId="{8F73F62C-929C-40E2-A26A-B1172647DDFF}" destId="{F6560FB5-6B78-45D4-8500-FEB37AEB4641}" srcOrd="0" destOrd="0" presId="urn:microsoft.com/office/officeart/2005/8/layout/chevron2"/>
    <dgm:cxn modelId="{16703CCC-D67C-4254-9EC7-B89DEF1B6A56}" type="presOf" srcId="{D871A4A8-9FAE-4B1D-B7C9-BC861986F82E}" destId="{7432A71F-AA9B-48EB-A714-CA61A29843FF}" srcOrd="0" destOrd="0" presId="urn:microsoft.com/office/officeart/2005/8/layout/chevron2"/>
    <dgm:cxn modelId="{A79425CE-BAA8-4DBF-9E44-8D80D7E5AF03}" type="presOf" srcId="{A49E6E21-7F77-496B-BABC-36EFE020B042}" destId="{E6C9FE2D-6699-495D-BAB0-554BA96F761F}" srcOrd="0" destOrd="0" presId="urn:microsoft.com/office/officeart/2005/8/layout/chevron2"/>
    <dgm:cxn modelId="{673E6ECF-671C-4DBD-8874-D990A3FFC691}" srcId="{8F73F62C-929C-40E2-A26A-B1172647DDFF}" destId="{59D0B460-F889-483E-AE34-05A7AF51EEB0}" srcOrd="1" destOrd="0" parTransId="{1C584883-8E85-45DE-8145-F92BE00FE0C5}" sibTransId="{5D230767-17CC-4169-85BC-02BB7BE7B967}"/>
    <dgm:cxn modelId="{9FC299D4-AB20-427C-8F3E-05903888C7E6}" type="presOf" srcId="{34487A7D-D7C1-40C5-82A0-BE3E4C7C43AE}" destId="{557AD667-8916-47D0-817A-A7DCF1A837A3}" srcOrd="0" destOrd="0" presId="urn:microsoft.com/office/officeart/2005/8/layout/chevron2"/>
    <dgm:cxn modelId="{576B90D6-F89F-4870-8639-6CF56928722C}" srcId="{A49E6E21-7F77-496B-BABC-36EFE020B042}" destId="{058DB104-671E-47CB-B16D-A9F1F458C6F5}" srcOrd="5" destOrd="0" parTransId="{B9D34119-A637-40D5-B7DB-7BF4DFB5D39F}" sibTransId="{68CE9A07-10AB-446C-B84E-9ECDD83540DE}"/>
    <dgm:cxn modelId="{3AE1A6D6-C770-478C-8CA8-113D52A42308}" srcId="{A49E6E21-7F77-496B-BABC-36EFE020B042}" destId="{33EBA1DD-1D3F-4459-82A2-3FF527A0DEEA}" srcOrd="2" destOrd="0" parTransId="{E7C60584-A2B7-45F8-9FB9-75B6919F2D24}" sibTransId="{C57F2200-ADDC-4E41-9418-4ADB03258B03}"/>
    <dgm:cxn modelId="{63FD1BD7-B517-48D9-8DEF-59459DE390F4}" srcId="{B9B6F05D-0C45-4AD0-9B49-1782D2F29F22}" destId="{32BE7FD8-0E5D-4422-B8EE-FFD8D730DDAD}" srcOrd="2" destOrd="0" parTransId="{3FED59E2-47E3-44C2-937E-18435E8A7A8A}" sibTransId="{6B8C162B-537E-45D5-8AAA-2EEE096D9011}"/>
    <dgm:cxn modelId="{9987ADD7-6804-4FEA-B31F-DC8202399F19}" type="presOf" srcId="{33EBA1DD-1D3F-4459-82A2-3FF527A0DEEA}" destId="{7432A71F-AA9B-48EB-A714-CA61A29843FF}" srcOrd="0" destOrd="2" presId="urn:microsoft.com/office/officeart/2005/8/layout/chevron2"/>
    <dgm:cxn modelId="{258F4BE1-8BB2-4E0B-AB50-EC3F96E94091}" type="presOf" srcId="{3041A8DC-1536-494F-9A90-0A23068CF139}" destId="{B2CECD46-A9C9-4D1A-B9D3-E87110680AD0}" srcOrd="0" destOrd="5" presId="urn:microsoft.com/office/officeart/2005/8/layout/chevron2"/>
    <dgm:cxn modelId="{7C2CC6E5-EB77-4A06-8B2A-F1EB47E6A194}" type="presOf" srcId="{5DDC9266-208A-498C-B88A-28C5399F00DE}" destId="{7432A71F-AA9B-48EB-A714-CA61A29843FF}" srcOrd="0" destOrd="1" presId="urn:microsoft.com/office/officeart/2005/8/layout/chevron2"/>
    <dgm:cxn modelId="{D552E9EA-CBFA-44D6-8831-F7BA54C0C90E}" type="presOf" srcId="{B8945688-EE2B-4AF4-BE66-F6EB009DB1C6}" destId="{B2CECD46-A9C9-4D1A-B9D3-E87110680AD0}" srcOrd="0" destOrd="4" presId="urn:microsoft.com/office/officeart/2005/8/layout/chevron2"/>
    <dgm:cxn modelId="{77D7FCF1-2ED5-4B55-A930-4ECAD0A1C43F}" srcId="{5C4BBB64-4663-4E8D-A4B6-A8F11DC6471F}" destId="{B9B6F05D-0C45-4AD0-9B49-1782D2F29F22}" srcOrd="1" destOrd="0" parTransId="{BD6CEDED-2E27-4735-8028-1EE570C87411}" sibTransId="{66EF3AEA-0E12-4E5D-BFF6-BB80A8D22EAD}"/>
    <dgm:cxn modelId="{29DBA5FB-F804-4ACE-9B8A-0726EB4057A8}" srcId="{A49E6E21-7F77-496B-BABC-36EFE020B042}" destId="{D871A4A8-9FAE-4B1D-B7C9-BC861986F82E}" srcOrd="0" destOrd="0" parTransId="{4300CF7D-1993-4AD9-9080-B0F893684211}" sibTransId="{D0B94352-F842-4F08-9623-17A6A9C13559}"/>
    <dgm:cxn modelId="{C04A19FE-B7FA-4CE2-B669-143DACF0E0D2}" type="presOf" srcId="{6C149A17-62CC-440A-8EAB-EFF2AB35070B}" destId="{5923F684-2F66-49F5-B146-B4737090EE46}" srcOrd="0" destOrd="1" presId="urn:microsoft.com/office/officeart/2005/8/layout/chevron2"/>
    <dgm:cxn modelId="{C82155DB-96A6-4348-9136-7765084F523A}" type="presParOf" srcId="{91DA07A3-E8A3-4AF1-82DB-8BDD9DAABDB6}" destId="{F23291C6-B90C-4651-B215-9D567847DC03}" srcOrd="0" destOrd="0" presId="urn:microsoft.com/office/officeart/2005/8/layout/chevron2"/>
    <dgm:cxn modelId="{8007CD0F-BDB3-4DD5-A39A-1C20D7BC83AA}" type="presParOf" srcId="{F23291C6-B90C-4651-B215-9D567847DC03}" destId="{E6C9FE2D-6699-495D-BAB0-554BA96F761F}" srcOrd="0" destOrd="0" presId="urn:microsoft.com/office/officeart/2005/8/layout/chevron2"/>
    <dgm:cxn modelId="{8CF76266-A0E6-416A-A0B9-43109706CC71}" type="presParOf" srcId="{F23291C6-B90C-4651-B215-9D567847DC03}" destId="{7432A71F-AA9B-48EB-A714-CA61A29843FF}" srcOrd="1" destOrd="0" presId="urn:microsoft.com/office/officeart/2005/8/layout/chevron2"/>
    <dgm:cxn modelId="{238FF57B-D794-43C3-B9B7-EF51DFAF0E65}" type="presParOf" srcId="{91DA07A3-E8A3-4AF1-82DB-8BDD9DAABDB6}" destId="{62F7B390-C89C-4360-8DAB-B3B58170DB5C}" srcOrd="1" destOrd="0" presId="urn:microsoft.com/office/officeart/2005/8/layout/chevron2"/>
    <dgm:cxn modelId="{57D210DB-6C8C-4EB1-91B3-55C85E27A47F}" type="presParOf" srcId="{91DA07A3-E8A3-4AF1-82DB-8BDD9DAABDB6}" destId="{B7086D08-4542-4995-AC66-42BC6CA77455}" srcOrd="2" destOrd="0" presId="urn:microsoft.com/office/officeart/2005/8/layout/chevron2"/>
    <dgm:cxn modelId="{6834704D-0BCE-43E7-B6CF-3AF854451C60}" type="presParOf" srcId="{B7086D08-4542-4995-AC66-42BC6CA77455}" destId="{686E54A3-AF92-429D-8BEE-0C0DBC59ACF7}" srcOrd="0" destOrd="0" presId="urn:microsoft.com/office/officeart/2005/8/layout/chevron2"/>
    <dgm:cxn modelId="{90E95FF9-F7F8-4780-9404-992D13C1AF72}" type="presParOf" srcId="{B7086D08-4542-4995-AC66-42BC6CA77455}" destId="{B2CECD46-A9C9-4D1A-B9D3-E87110680AD0}" srcOrd="1" destOrd="0" presId="urn:microsoft.com/office/officeart/2005/8/layout/chevron2"/>
    <dgm:cxn modelId="{27CA3DAC-F85E-4D38-A8DE-9E01F7DDD996}" type="presParOf" srcId="{91DA07A3-E8A3-4AF1-82DB-8BDD9DAABDB6}" destId="{53D3B461-DF92-496C-8707-74C1707E6EC9}" srcOrd="3" destOrd="0" presId="urn:microsoft.com/office/officeart/2005/8/layout/chevron2"/>
    <dgm:cxn modelId="{73D1F03D-6927-4CD3-8DBF-2BE17D2AE2F2}" type="presParOf" srcId="{91DA07A3-E8A3-4AF1-82DB-8BDD9DAABDB6}" destId="{F2FDB9CA-3C28-4F66-915C-F557F47AFFCF}" srcOrd="4" destOrd="0" presId="urn:microsoft.com/office/officeart/2005/8/layout/chevron2"/>
    <dgm:cxn modelId="{9CF7E669-0251-4A3B-AFCB-EC3E4E3AE24E}" type="presParOf" srcId="{F2FDB9CA-3C28-4F66-915C-F557F47AFFCF}" destId="{F6560FB5-6B78-45D4-8500-FEB37AEB4641}" srcOrd="0" destOrd="0" presId="urn:microsoft.com/office/officeart/2005/8/layout/chevron2"/>
    <dgm:cxn modelId="{5B4594AA-B90C-4BFA-9605-8F406DE726FE}" type="presParOf" srcId="{F2FDB9CA-3C28-4F66-915C-F557F47AFFCF}" destId="{9B033793-ADF7-4DBF-BD4D-FB5B3986979F}" srcOrd="1" destOrd="0" presId="urn:microsoft.com/office/officeart/2005/8/layout/chevron2"/>
    <dgm:cxn modelId="{D00AD01B-F3B1-4A24-B7B6-0278D53D9ADD}" type="presParOf" srcId="{91DA07A3-E8A3-4AF1-82DB-8BDD9DAABDB6}" destId="{EC661993-A453-46A1-99A1-B619C012375B}" srcOrd="5" destOrd="0" presId="urn:microsoft.com/office/officeart/2005/8/layout/chevron2"/>
    <dgm:cxn modelId="{D98EA9C5-606E-46ED-95AA-FDFF65CFE0CC}" type="presParOf" srcId="{91DA07A3-E8A3-4AF1-82DB-8BDD9DAABDB6}" destId="{B023DD7C-C408-4BD2-B8F0-7C44E9C741EA}" srcOrd="6" destOrd="0" presId="urn:microsoft.com/office/officeart/2005/8/layout/chevron2"/>
    <dgm:cxn modelId="{1E72796E-2D5D-4570-961E-C0EF5506E5AA}" type="presParOf" srcId="{B023DD7C-C408-4BD2-B8F0-7C44E9C741EA}" destId="{557AD667-8916-47D0-817A-A7DCF1A837A3}" srcOrd="0" destOrd="0" presId="urn:microsoft.com/office/officeart/2005/8/layout/chevron2"/>
    <dgm:cxn modelId="{2AB11B33-42DA-4E6B-A364-92185629709A}" type="presParOf" srcId="{B023DD7C-C408-4BD2-B8F0-7C44E9C741EA}" destId="{5923F684-2F66-49F5-B146-B4737090EE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4BBB64-4663-4E8D-A4B6-A8F11DC6471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9E6E21-7F77-496B-BABC-36EFE020B042}">
      <dgm:prSet phldrT="[Text]"/>
      <dgm:spPr/>
      <dgm:t>
        <a:bodyPr/>
        <a:lstStyle/>
        <a:p>
          <a:r>
            <a:rPr lang="en-US" dirty="0"/>
            <a:t>Problem Definition</a:t>
          </a:r>
        </a:p>
      </dgm:t>
    </dgm:pt>
    <dgm:pt modelId="{4410ABD9-F79E-4BDD-AF22-7A3D683FECE8}" type="parTrans" cxnId="{7E04F6A4-7E55-4683-9DAA-745BCB876F0F}">
      <dgm:prSet/>
      <dgm:spPr/>
      <dgm:t>
        <a:bodyPr/>
        <a:lstStyle/>
        <a:p>
          <a:endParaRPr lang="en-US"/>
        </a:p>
      </dgm:t>
    </dgm:pt>
    <dgm:pt modelId="{F02946F1-C619-493D-B6FC-DA672B996A96}" type="sibTrans" cxnId="{7E04F6A4-7E55-4683-9DAA-745BCB876F0F}">
      <dgm:prSet/>
      <dgm:spPr/>
      <dgm:t>
        <a:bodyPr/>
        <a:lstStyle/>
        <a:p>
          <a:endParaRPr lang="en-US"/>
        </a:p>
      </dgm:t>
    </dgm:pt>
    <dgm:pt modelId="{D871A4A8-9FAE-4B1D-B7C9-BC861986F82E}">
      <dgm:prSet phldrT="[Text]" custT="1"/>
      <dgm:spPr/>
      <dgm:t>
        <a:bodyPr/>
        <a:lstStyle/>
        <a:p>
          <a:r>
            <a:rPr lang="en-US" sz="1000" dirty="0"/>
            <a:t>Objectives</a:t>
          </a:r>
        </a:p>
      </dgm:t>
    </dgm:pt>
    <dgm:pt modelId="{4300CF7D-1993-4AD9-9080-B0F893684211}" type="parTrans" cxnId="{29DBA5FB-F804-4ACE-9B8A-0726EB4057A8}">
      <dgm:prSet/>
      <dgm:spPr/>
      <dgm:t>
        <a:bodyPr/>
        <a:lstStyle/>
        <a:p>
          <a:endParaRPr lang="en-US"/>
        </a:p>
      </dgm:t>
    </dgm:pt>
    <dgm:pt modelId="{D0B94352-F842-4F08-9623-17A6A9C13559}" type="sibTrans" cxnId="{29DBA5FB-F804-4ACE-9B8A-0726EB4057A8}">
      <dgm:prSet/>
      <dgm:spPr/>
      <dgm:t>
        <a:bodyPr/>
        <a:lstStyle/>
        <a:p>
          <a:endParaRPr lang="en-US"/>
        </a:p>
      </dgm:t>
    </dgm:pt>
    <dgm:pt modelId="{B9B6F05D-0C45-4AD0-9B49-1782D2F29F22}">
      <dgm:prSet phldrT="[Text]"/>
      <dgm:spPr/>
      <dgm:t>
        <a:bodyPr/>
        <a:lstStyle/>
        <a:p>
          <a:r>
            <a:rPr lang="en-US" dirty="0"/>
            <a:t>Data Preparation</a:t>
          </a:r>
        </a:p>
      </dgm:t>
    </dgm:pt>
    <dgm:pt modelId="{BD6CEDED-2E27-4735-8028-1EE570C87411}" type="parTrans" cxnId="{77D7FCF1-2ED5-4B55-A930-4ECAD0A1C43F}">
      <dgm:prSet/>
      <dgm:spPr/>
      <dgm:t>
        <a:bodyPr/>
        <a:lstStyle/>
        <a:p>
          <a:endParaRPr lang="en-US"/>
        </a:p>
      </dgm:t>
    </dgm:pt>
    <dgm:pt modelId="{66EF3AEA-0E12-4E5D-BFF6-BB80A8D22EAD}" type="sibTrans" cxnId="{77D7FCF1-2ED5-4B55-A930-4ECAD0A1C43F}">
      <dgm:prSet/>
      <dgm:spPr/>
      <dgm:t>
        <a:bodyPr/>
        <a:lstStyle/>
        <a:p>
          <a:endParaRPr lang="en-US"/>
        </a:p>
      </dgm:t>
    </dgm:pt>
    <dgm:pt modelId="{8F73F62C-929C-40E2-A26A-B1172647DDFF}">
      <dgm:prSet phldrT="[Text]"/>
      <dgm:spPr/>
      <dgm:t>
        <a:bodyPr/>
        <a:lstStyle/>
        <a:p>
          <a:r>
            <a:rPr lang="en-US" dirty="0"/>
            <a:t>Implementation of the Analysis</a:t>
          </a:r>
        </a:p>
      </dgm:t>
    </dgm:pt>
    <dgm:pt modelId="{3C422848-4C48-4593-9665-453EB0CEDB51}" type="parTrans" cxnId="{2B3FE712-052F-4218-A55C-597C96AAA7E0}">
      <dgm:prSet/>
      <dgm:spPr/>
      <dgm:t>
        <a:bodyPr/>
        <a:lstStyle/>
        <a:p>
          <a:endParaRPr lang="en-US"/>
        </a:p>
      </dgm:t>
    </dgm:pt>
    <dgm:pt modelId="{D2A6A552-2962-4617-A5EA-7D39C4C4CBB1}" type="sibTrans" cxnId="{2B3FE712-052F-4218-A55C-597C96AAA7E0}">
      <dgm:prSet/>
      <dgm:spPr/>
      <dgm:t>
        <a:bodyPr/>
        <a:lstStyle/>
        <a:p>
          <a:endParaRPr lang="en-US"/>
        </a:p>
      </dgm:t>
    </dgm:pt>
    <dgm:pt modelId="{E4BD65F0-7230-4B75-B731-2361877F251B}">
      <dgm:prSet phldrT="[Text]" custT="1"/>
      <dgm:spPr/>
      <dgm:t>
        <a:bodyPr/>
        <a:lstStyle/>
        <a:p>
          <a:r>
            <a:rPr lang="en-US" sz="1100" dirty="0">
              <a:solidFill>
                <a:schemeClr val="tx1"/>
              </a:solidFill>
            </a:rPr>
            <a:t>Summarizing the data</a:t>
          </a:r>
        </a:p>
      </dgm:t>
    </dgm:pt>
    <dgm:pt modelId="{E8247FA6-A2E9-46DE-8085-6F0A63D3A853}" type="parTrans" cxnId="{2AFB1308-E1A6-4DA9-AFAD-A8926805F0AD}">
      <dgm:prSet/>
      <dgm:spPr/>
      <dgm:t>
        <a:bodyPr/>
        <a:lstStyle/>
        <a:p>
          <a:endParaRPr lang="en-US"/>
        </a:p>
      </dgm:t>
    </dgm:pt>
    <dgm:pt modelId="{4813F5C4-CFAD-449E-B92B-B71537058C71}" type="sibTrans" cxnId="{2AFB1308-E1A6-4DA9-AFAD-A8926805F0AD}">
      <dgm:prSet/>
      <dgm:spPr/>
      <dgm:t>
        <a:bodyPr/>
        <a:lstStyle/>
        <a:p>
          <a:endParaRPr lang="en-US"/>
        </a:p>
      </dgm:t>
    </dgm:pt>
    <dgm:pt modelId="{34487A7D-D7C1-40C5-82A0-BE3E4C7C43AE}">
      <dgm:prSet phldrT="[Text]"/>
      <dgm:spPr/>
      <dgm:t>
        <a:bodyPr/>
        <a:lstStyle/>
        <a:p>
          <a:r>
            <a:rPr lang="en-US" dirty="0"/>
            <a:t>Deployment</a:t>
          </a:r>
        </a:p>
      </dgm:t>
    </dgm:pt>
    <dgm:pt modelId="{568A59C9-C378-49FE-956D-0FD51074A772}" type="parTrans" cxnId="{7990597C-20FD-4664-AFFE-B3CFCA6492D4}">
      <dgm:prSet/>
      <dgm:spPr/>
      <dgm:t>
        <a:bodyPr/>
        <a:lstStyle/>
        <a:p>
          <a:endParaRPr lang="en-US"/>
        </a:p>
      </dgm:t>
    </dgm:pt>
    <dgm:pt modelId="{AF168CE3-E2C8-477D-AD48-76BF92290F98}" type="sibTrans" cxnId="{7990597C-20FD-4664-AFFE-B3CFCA6492D4}">
      <dgm:prSet/>
      <dgm:spPr/>
      <dgm:t>
        <a:bodyPr/>
        <a:lstStyle/>
        <a:p>
          <a:endParaRPr lang="en-US"/>
        </a:p>
      </dgm:t>
    </dgm:pt>
    <dgm:pt modelId="{A2277E03-F83E-4B99-B467-D0B8E89AF5C2}">
      <dgm:prSet phldrT="[Text]" custT="1"/>
      <dgm:spPr/>
      <dgm:t>
        <a:bodyPr/>
        <a:lstStyle/>
        <a:p>
          <a:r>
            <a:rPr lang="en-US" sz="1400" dirty="0">
              <a:solidFill>
                <a:srgbClr val="FF0000"/>
              </a:solidFill>
            </a:rPr>
            <a:t>Plan and execute deployment based on the definition in step 1</a:t>
          </a:r>
        </a:p>
      </dgm:t>
    </dgm:pt>
    <dgm:pt modelId="{F4C3B6FF-1AE5-40F7-9C5B-D9C42660D74A}" type="parTrans" cxnId="{28E3EFA7-0498-4F5D-8EB8-85E2789425CD}">
      <dgm:prSet/>
      <dgm:spPr/>
      <dgm:t>
        <a:bodyPr/>
        <a:lstStyle/>
        <a:p>
          <a:endParaRPr lang="en-US"/>
        </a:p>
      </dgm:t>
    </dgm:pt>
    <dgm:pt modelId="{2848998D-3472-4018-A14A-AB9251DB99A4}" type="sibTrans" cxnId="{28E3EFA7-0498-4F5D-8EB8-85E2789425CD}">
      <dgm:prSet/>
      <dgm:spPr/>
      <dgm:t>
        <a:bodyPr/>
        <a:lstStyle/>
        <a:p>
          <a:endParaRPr lang="en-US"/>
        </a:p>
      </dgm:t>
    </dgm:pt>
    <dgm:pt modelId="{5DDC9266-208A-498C-B88A-28C5399F00DE}">
      <dgm:prSet custT="1"/>
      <dgm:spPr/>
      <dgm:t>
        <a:bodyPr/>
        <a:lstStyle/>
        <a:p>
          <a:r>
            <a:rPr lang="en-US" sz="1000" dirty="0"/>
            <a:t>Deliverables</a:t>
          </a:r>
        </a:p>
      </dgm:t>
    </dgm:pt>
    <dgm:pt modelId="{575C85E5-B448-471A-ACFE-7B874D28F09F}" type="parTrans" cxnId="{5E66C71B-E189-435E-95DA-9029ED215064}">
      <dgm:prSet/>
      <dgm:spPr/>
      <dgm:t>
        <a:bodyPr/>
        <a:lstStyle/>
        <a:p>
          <a:endParaRPr lang="en-US"/>
        </a:p>
      </dgm:t>
    </dgm:pt>
    <dgm:pt modelId="{821B5A50-D12A-4056-B603-31FED0AECB3D}" type="sibTrans" cxnId="{5E66C71B-E189-435E-95DA-9029ED215064}">
      <dgm:prSet/>
      <dgm:spPr/>
      <dgm:t>
        <a:bodyPr/>
        <a:lstStyle/>
        <a:p>
          <a:endParaRPr lang="en-US"/>
        </a:p>
      </dgm:t>
    </dgm:pt>
    <dgm:pt modelId="{33EBA1DD-1D3F-4459-82A2-3FF527A0DEEA}">
      <dgm:prSet custT="1"/>
      <dgm:spPr/>
      <dgm:t>
        <a:bodyPr/>
        <a:lstStyle/>
        <a:p>
          <a:r>
            <a:rPr lang="en-US" sz="1000" dirty="0"/>
            <a:t>Roles and responsibilities</a:t>
          </a:r>
        </a:p>
      </dgm:t>
    </dgm:pt>
    <dgm:pt modelId="{E7C60584-A2B7-45F8-9FB9-75B6919F2D24}" type="parTrans" cxnId="{3AE1A6D6-C770-478C-8CA8-113D52A42308}">
      <dgm:prSet/>
      <dgm:spPr/>
      <dgm:t>
        <a:bodyPr/>
        <a:lstStyle/>
        <a:p>
          <a:endParaRPr lang="en-US"/>
        </a:p>
      </dgm:t>
    </dgm:pt>
    <dgm:pt modelId="{C57F2200-ADDC-4E41-9418-4ADB03258B03}" type="sibTrans" cxnId="{3AE1A6D6-C770-478C-8CA8-113D52A42308}">
      <dgm:prSet/>
      <dgm:spPr/>
      <dgm:t>
        <a:bodyPr/>
        <a:lstStyle/>
        <a:p>
          <a:endParaRPr lang="en-US"/>
        </a:p>
      </dgm:t>
    </dgm:pt>
    <dgm:pt modelId="{F22CAF33-5B3B-416C-AC0E-0A882025A4CB}">
      <dgm:prSet custT="1"/>
      <dgm:spPr/>
      <dgm:t>
        <a:bodyPr/>
        <a:lstStyle/>
        <a:p>
          <a:r>
            <a:rPr lang="en-US" sz="1000" dirty="0"/>
            <a:t>Current situation</a:t>
          </a:r>
        </a:p>
      </dgm:t>
    </dgm:pt>
    <dgm:pt modelId="{C23104E9-BA57-475C-B3E4-619563091E79}" type="parTrans" cxnId="{A9E8B290-791F-42DF-900A-57724E5AFA65}">
      <dgm:prSet/>
      <dgm:spPr/>
      <dgm:t>
        <a:bodyPr/>
        <a:lstStyle/>
        <a:p>
          <a:endParaRPr lang="en-US"/>
        </a:p>
      </dgm:t>
    </dgm:pt>
    <dgm:pt modelId="{5BA5AA46-98FE-4D3A-AF82-C21D45E6C9E8}" type="sibTrans" cxnId="{A9E8B290-791F-42DF-900A-57724E5AFA65}">
      <dgm:prSet/>
      <dgm:spPr/>
      <dgm:t>
        <a:bodyPr/>
        <a:lstStyle/>
        <a:p>
          <a:endParaRPr lang="en-US"/>
        </a:p>
      </dgm:t>
    </dgm:pt>
    <dgm:pt modelId="{D1845268-1FCD-4E84-A419-3668510A8184}">
      <dgm:prSet custT="1"/>
      <dgm:spPr/>
      <dgm:t>
        <a:bodyPr/>
        <a:lstStyle/>
        <a:p>
          <a:r>
            <a:rPr lang="en-US" sz="1000" dirty="0"/>
            <a:t>Timeline</a:t>
          </a:r>
        </a:p>
      </dgm:t>
    </dgm:pt>
    <dgm:pt modelId="{B60CA7E2-8259-42DA-928F-6DBD4B9B5CEC}" type="parTrans" cxnId="{8933A179-6C63-43FA-A509-185582B26B30}">
      <dgm:prSet/>
      <dgm:spPr/>
      <dgm:t>
        <a:bodyPr/>
        <a:lstStyle/>
        <a:p>
          <a:endParaRPr lang="en-US"/>
        </a:p>
      </dgm:t>
    </dgm:pt>
    <dgm:pt modelId="{86325BD3-1AD9-433C-8267-9511D32330F0}" type="sibTrans" cxnId="{8933A179-6C63-43FA-A509-185582B26B30}">
      <dgm:prSet/>
      <dgm:spPr/>
      <dgm:t>
        <a:bodyPr/>
        <a:lstStyle/>
        <a:p>
          <a:endParaRPr lang="en-US"/>
        </a:p>
      </dgm:t>
    </dgm:pt>
    <dgm:pt modelId="{058DB104-671E-47CB-B16D-A9F1F458C6F5}">
      <dgm:prSet custT="1"/>
      <dgm:spPr/>
      <dgm:t>
        <a:bodyPr/>
        <a:lstStyle/>
        <a:p>
          <a:r>
            <a:rPr lang="en-US" sz="1000" dirty="0"/>
            <a:t>Costs and benefits</a:t>
          </a:r>
        </a:p>
      </dgm:t>
    </dgm:pt>
    <dgm:pt modelId="{B9D34119-A637-40D5-B7DB-7BF4DFB5D39F}" type="parTrans" cxnId="{576B90D6-F89F-4870-8639-6CF56928722C}">
      <dgm:prSet/>
      <dgm:spPr/>
      <dgm:t>
        <a:bodyPr/>
        <a:lstStyle/>
        <a:p>
          <a:endParaRPr lang="en-US"/>
        </a:p>
      </dgm:t>
    </dgm:pt>
    <dgm:pt modelId="{68CE9A07-10AB-446C-B84E-9ECDD83540DE}" type="sibTrans" cxnId="{576B90D6-F89F-4870-8639-6CF56928722C}">
      <dgm:prSet/>
      <dgm:spPr/>
      <dgm:t>
        <a:bodyPr/>
        <a:lstStyle/>
        <a:p>
          <a:endParaRPr lang="en-US"/>
        </a:p>
      </dgm:t>
    </dgm:pt>
    <dgm:pt modelId="{52F6FF44-1689-4BB4-B883-C6BF4073A364}">
      <dgm:prSet phldrT="[Text]" custT="1"/>
      <dgm:spPr/>
      <dgm:t>
        <a:bodyPr/>
        <a:lstStyle/>
        <a:p>
          <a:r>
            <a:rPr lang="en-US" sz="1000" dirty="0"/>
            <a:t>Pull together data table</a:t>
          </a:r>
        </a:p>
      </dgm:t>
    </dgm:pt>
    <dgm:pt modelId="{0F0DB43F-AE58-4222-B717-26750304776B}" type="parTrans" cxnId="{C39C4E53-4D78-4C75-A7F2-55FF7D0D30B8}">
      <dgm:prSet/>
      <dgm:spPr/>
      <dgm:t>
        <a:bodyPr/>
        <a:lstStyle/>
        <a:p>
          <a:endParaRPr lang="en-US"/>
        </a:p>
      </dgm:t>
    </dgm:pt>
    <dgm:pt modelId="{7E1BB397-5D34-46BE-9EAF-4E6887D472E6}" type="sibTrans" cxnId="{C39C4E53-4D78-4C75-A7F2-55FF7D0D30B8}">
      <dgm:prSet/>
      <dgm:spPr/>
      <dgm:t>
        <a:bodyPr/>
        <a:lstStyle/>
        <a:p>
          <a:endParaRPr lang="en-US"/>
        </a:p>
      </dgm:t>
    </dgm:pt>
    <dgm:pt modelId="{0CB4A925-1A8B-45A6-98C6-A0E8DEC600E9}">
      <dgm:prSet custT="1"/>
      <dgm:spPr/>
      <dgm:t>
        <a:bodyPr/>
        <a:lstStyle/>
        <a:p>
          <a:r>
            <a:rPr lang="en-US" sz="1000" dirty="0"/>
            <a:t>Categorize the data</a:t>
          </a:r>
        </a:p>
      </dgm:t>
    </dgm:pt>
    <dgm:pt modelId="{3312A8E5-9999-459E-A320-299C70FD62F0}" type="parTrans" cxnId="{D11B64AA-DD95-4FEE-A64D-24B2E715C9C1}">
      <dgm:prSet/>
      <dgm:spPr/>
      <dgm:t>
        <a:bodyPr/>
        <a:lstStyle/>
        <a:p>
          <a:endParaRPr lang="en-US"/>
        </a:p>
      </dgm:t>
    </dgm:pt>
    <dgm:pt modelId="{3789C20D-6B5A-42A5-A3F2-718CAB0D45AD}" type="sibTrans" cxnId="{D11B64AA-DD95-4FEE-A64D-24B2E715C9C1}">
      <dgm:prSet/>
      <dgm:spPr/>
      <dgm:t>
        <a:bodyPr/>
        <a:lstStyle/>
        <a:p>
          <a:endParaRPr lang="en-US"/>
        </a:p>
      </dgm:t>
    </dgm:pt>
    <dgm:pt modelId="{32BE7FD8-0E5D-4422-B8EE-FFD8D730DDAD}">
      <dgm:prSet custT="1"/>
      <dgm:spPr/>
      <dgm:t>
        <a:bodyPr/>
        <a:lstStyle/>
        <a:p>
          <a:r>
            <a:rPr lang="en-US" sz="1000" dirty="0"/>
            <a:t>Clean the data</a:t>
          </a:r>
        </a:p>
      </dgm:t>
    </dgm:pt>
    <dgm:pt modelId="{3FED59E2-47E3-44C2-937E-18435E8A7A8A}" type="parTrans" cxnId="{63FD1BD7-B517-48D9-8DEF-59459DE390F4}">
      <dgm:prSet/>
      <dgm:spPr/>
      <dgm:t>
        <a:bodyPr/>
        <a:lstStyle/>
        <a:p>
          <a:endParaRPr lang="en-US"/>
        </a:p>
      </dgm:t>
    </dgm:pt>
    <dgm:pt modelId="{6B8C162B-537E-45D5-8AAA-2EEE096D9011}" type="sibTrans" cxnId="{63FD1BD7-B517-48D9-8DEF-59459DE390F4}">
      <dgm:prSet/>
      <dgm:spPr/>
      <dgm:t>
        <a:bodyPr/>
        <a:lstStyle/>
        <a:p>
          <a:endParaRPr lang="en-US"/>
        </a:p>
      </dgm:t>
    </dgm:pt>
    <dgm:pt modelId="{A8040325-8383-4EAE-A192-7BE476E975EE}">
      <dgm:prSet custT="1"/>
      <dgm:spPr/>
      <dgm:t>
        <a:bodyPr/>
        <a:lstStyle/>
        <a:p>
          <a:r>
            <a:rPr lang="en-US" sz="1000" dirty="0"/>
            <a:t>Remove unnecessary data</a:t>
          </a:r>
        </a:p>
      </dgm:t>
    </dgm:pt>
    <dgm:pt modelId="{031FF2D2-1077-4D72-AA89-08BFD9E8EF19}" type="parTrans" cxnId="{CF8C4D77-AA9F-4A3E-AE2E-DED5744DBE02}">
      <dgm:prSet/>
      <dgm:spPr/>
      <dgm:t>
        <a:bodyPr/>
        <a:lstStyle/>
        <a:p>
          <a:endParaRPr lang="en-US"/>
        </a:p>
      </dgm:t>
    </dgm:pt>
    <dgm:pt modelId="{BC063A6E-8AB0-4365-8CEB-42C5250320A3}" type="sibTrans" cxnId="{CF8C4D77-AA9F-4A3E-AE2E-DED5744DBE02}">
      <dgm:prSet/>
      <dgm:spPr/>
      <dgm:t>
        <a:bodyPr/>
        <a:lstStyle/>
        <a:p>
          <a:endParaRPr lang="en-US"/>
        </a:p>
      </dgm:t>
    </dgm:pt>
    <dgm:pt modelId="{B8945688-EE2B-4AF4-BE66-F6EB009DB1C6}">
      <dgm:prSet custT="1"/>
      <dgm:spPr/>
      <dgm:t>
        <a:bodyPr/>
        <a:lstStyle/>
        <a:p>
          <a:r>
            <a:rPr lang="en-US" sz="1000" dirty="0"/>
            <a:t>Transform the data</a:t>
          </a:r>
        </a:p>
      </dgm:t>
    </dgm:pt>
    <dgm:pt modelId="{567DAEFB-5EAE-488C-AB0F-4CA873621E1B}" type="parTrans" cxnId="{8194A601-E093-4A60-A2DF-78FDFA724DCE}">
      <dgm:prSet/>
      <dgm:spPr/>
      <dgm:t>
        <a:bodyPr/>
        <a:lstStyle/>
        <a:p>
          <a:endParaRPr lang="en-US"/>
        </a:p>
      </dgm:t>
    </dgm:pt>
    <dgm:pt modelId="{E30EBC77-9EE3-4FFA-95B4-01D4E33DECD4}" type="sibTrans" cxnId="{8194A601-E093-4A60-A2DF-78FDFA724DCE}">
      <dgm:prSet/>
      <dgm:spPr/>
      <dgm:t>
        <a:bodyPr/>
        <a:lstStyle/>
        <a:p>
          <a:endParaRPr lang="en-US"/>
        </a:p>
      </dgm:t>
    </dgm:pt>
    <dgm:pt modelId="{3041A8DC-1536-494F-9A90-0A23068CF139}">
      <dgm:prSet custT="1"/>
      <dgm:spPr/>
      <dgm:t>
        <a:bodyPr/>
        <a:lstStyle/>
        <a:p>
          <a:r>
            <a:rPr lang="en-US" sz="1000" dirty="0"/>
            <a:t>Partition the data</a:t>
          </a:r>
        </a:p>
      </dgm:t>
    </dgm:pt>
    <dgm:pt modelId="{FC086221-C686-41BD-B67F-EED3D41EEBD0}" type="parTrans" cxnId="{F1183647-5E79-44CB-B048-1DA87E195A42}">
      <dgm:prSet/>
      <dgm:spPr/>
      <dgm:t>
        <a:bodyPr/>
        <a:lstStyle/>
        <a:p>
          <a:endParaRPr lang="en-US"/>
        </a:p>
      </dgm:t>
    </dgm:pt>
    <dgm:pt modelId="{F2ECBF0B-D2A9-4083-A03E-207EE62C4522}" type="sibTrans" cxnId="{F1183647-5E79-44CB-B048-1DA87E195A42}">
      <dgm:prSet/>
      <dgm:spPr/>
      <dgm:t>
        <a:bodyPr/>
        <a:lstStyle/>
        <a:p>
          <a:endParaRPr lang="en-US"/>
        </a:p>
      </dgm:t>
    </dgm:pt>
    <dgm:pt modelId="{59D0B460-F889-483E-AE34-05A7AF51EEB0}">
      <dgm:prSet custT="1"/>
      <dgm:spPr/>
      <dgm:t>
        <a:bodyPr/>
        <a:lstStyle/>
        <a:p>
          <a:r>
            <a:rPr lang="en-US" sz="1100" dirty="0">
              <a:solidFill>
                <a:schemeClr val="tx1"/>
              </a:solidFill>
            </a:rPr>
            <a:t>Finding hidden relationships</a:t>
          </a:r>
        </a:p>
      </dgm:t>
    </dgm:pt>
    <dgm:pt modelId="{1C584883-8E85-45DE-8145-F92BE00FE0C5}" type="parTrans" cxnId="{673E6ECF-671C-4DBD-8874-D990A3FFC691}">
      <dgm:prSet/>
      <dgm:spPr/>
      <dgm:t>
        <a:bodyPr/>
        <a:lstStyle/>
        <a:p>
          <a:endParaRPr lang="en-US"/>
        </a:p>
      </dgm:t>
    </dgm:pt>
    <dgm:pt modelId="{5D230767-17CC-4169-85BC-02BB7BE7B967}" type="sibTrans" cxnId="{673E6ECF-671C-4DBD-8874-D990A3FFC691}">
      <dgm:prSet/>
      <dgm:spPr/>
      <dgm:t>
        <a:bodyPr/>
        <a:lstStyle/>
        <a:p>
          <a:endParaRPr lang="en-US"/>
        </a:p>
      </dgm:t>
    </dgm:pt>
    <dgm:pt modelId="{4D85DA38-D2F3-41D6-8A11-9DB03432BDD8}">
      <dgm:prSet custT="1"/>
      <dgm:spPr/>
      <dgm:t>
        <a:bodyPr/>
        <a:lstStyle/>
        <a:p>
          <a:r>
            <a:rPr lang="en-US" sz="1100" dirty="0">
              <a:solidFill>
                <a:schemeClr val="tx1"/>
              </a:solidFill>
            </a:rPr>
            <a:t> Making prediction</a:t>
          </a:r>
        </a:p>
      </dgm:t>
    </dgm:pt>
    <dgm:pt modelId="{8B5C39AA-5269-4AC4-A53C-832D03B2BDE3}" type="parTrans" cxnId="{B23133BA-4BE6-46D4-BEC9-570D760D58A7}">
      <dgm:prSet/>
      <dgm:spPr/>
      <dgm:t>
        <a:bodyPr/>
        <a:lstStyle/>
        <a:p>
          <a:endParaRPr lang="en-US"/>
        </a:p>
      </dgm:t>
    </dgm:pt>
    <dgm:pt modelId="{FAFAC3ED-2813-432C-8BD3-8CC9864823DF}" type="sibTrans" cxnId="{B23133BA-4BE6-46D4-BEC9-570D760D58A7}">
      <dgm:prSet/>
      <dgm:spPr/>
      <dgm:t>
        <a:bodyPr/>
        <a:lstStyle/>
        <a:p>
          <a:endParaRPr lang="en-US"/>
        </a:p>
      </dgm:t>
    </dgm:pt>
    <dgm:pt modelId="{BE1598FB-9DF1-4852-B74C-00FF31F86649}">
      <dgm:prSet custT="1"/>
      <dgm:spPr/>
      <dgm:t>
        <a:bodyPr/>
        <a:lstStyle/>
        <a:p>
          <a:r>
            <a:rPr lang="en-US" sz="1400" dirty="0">
              <a:solidFill>
                <a:srgbClr val="FF0000"/>
              </a:solidFill>
            </a:rPr>
            <a:t>Review the project</a:t>
          </a:r>
        </a:p>
      </dgm:t>
    </dgm:pt>
    <dgm:pt modelId="{CE740830-8ECB-4DF3-89A6-42BA46484334}" type="parTrans" cxnId="{BE9C8F07-DCD1-4319-BD75-34141921C0D9}">
      <dgm:prSet/>
      <dgm:spPr/>
      <dgm:t>
        <a:bodyPr/>
        <a:lstStyle/>
        <a:p>
          <a:endParaRPr lang="en-US"/>
        </a:p>
      </dgm:t>
    </dgm:pt>
    <dgm:pt modelId="{1DB9E56F-BD87-4574-9CB3-50744C3A60F4}" type="sibTrans" cxnId="{BE9C8F07-DCD1-4319-BD75-34141921C0D9}">
      <dgm:prSet/>
      <dgm:spPr/>
      <dgm:t>
        <a:bodyPr/>
        <a:lstStyle/>
        <a:p>
          <a:endParaRPr lang="en-US"/>
        </a:p>
      </dgm:t>
    </dgm:pt>
    <dgm:pt modelId="{6C149A17-62CC-440A-8EAB-EFF2AB35070B}">
      <dgm:prSet custT="1"/>
      <dgm:spPr/>
      <dgm:t>
        <a:bodyPr/>
        <a:lstStyle/>
        <a:p>
          <a:r>
            <a:rPr lang="en-US" sz="1400" dirty="0">
              <a:solidFill>
                <a:srgbClr val="FF0000"/>
              </a:solidFill>
            </a:rPr>
            <a:t>Measure and monitor performance</a:t>
          </a:r>
        </a:p>
      </dgm:t>
    </dgm:pt>
    <dgm:pt modelId="{1EA65E21-2D47-49B8-87A0-2753F446F372}" type="sibTrans" cxnId="{59DA9C92-8715-4573-B050-2B61F711CE75}">
      <dgm:prSet/>
      <dgm:spPr/>
      <dgm:t>
        <a:bodyPr/>
        <a:lstStyle/>
        <a:p>
          <a:endParaRPr lang="en-US"/>
        </a:p>
      </dgm:t>
    </dgm:pt>
    <dgm:pt modelId="{77AD4271-2EC3-4CC4-8DCA-34827D97980A}" type="parTrans" cxnId="{59DA9C92-8715-4573-B050-2B61F711CE75}">
      <dgm:prSet/>
      <dgm:spPr/>
      <dgm:t>
        <a:bodyPr/>
        <a:lstStyle/>
        <a:p>
          <a:endParaRPr lang="en-US"/>
        </a:p>
      </dgm:t>
    </dgm:pt>
    <dgm:pt modelId="{91DA07A3-E8A3-4AF1-82DB-8BDD9DAABDB6}" type="pres">
      <dgm:prSet presAssocID="{5C4BBB64-4663-4E8D-A4B6-A8F11DC6471F}" presName="linearFlow" presStyleCnt="0">
        <dgm:presLayoutVars>
          <dgm:dir/>
          <dgm:animLvl val="lvl"/>
          <dgm:resizeHandles val="exact"/>
        </dgm:presLayoutVars>
      </dgm:prSet>
      <dgm:spPr/>
    </dgm:pt>
    <dgm:pt modelId="{F23291C6-B90C-4651-B215-9D567847DC03}" type="pres">
      <dgm:prSet presAssocID="{A49E6E21-7F77-496B-BABC-36EFE020B042}" presName="composite" presStyleCnt="0"/>
      <dgm:spPr/>
    </dgm:pt>
    <dgm:pt modelId="{E6C9FE2D-6699-495D-BAB0-554BA96F761F}" type="pres">
      <dgm:prSet presAssocID="{A49E6E21-7F77-496B-BABC-36EFE020B042}" presName="parentText" presStyleLbl="alignNode1" presStyleIdx="0" presStyleCnt="4">
        <dgm:presLayoutVars>
          <dgm:chMax val="1"/>
          <dgm:bulletEnabled val="1"/>
        </dgm:presLayoutVars>
      </dgm:prSet>
      <dgm:spPr/>
    </dgm:pt>
    <dgm:pt modelId="{7432A71F-AA9B-48EB-A714-CA61A29843FF}" type="pres">
      <dgm:prSet presAssocID="{A49E6E21-7F77-496B-BABC-36EFE020B042}" presName="descendantText" presStyleLbl="alignAcc1" presStyleIdx="0" presStyleCnt="4">
        <dgm:presLayoutVars>
          <dgm:bulletEnabled val="1"/>
        </dgm:presLayoutVars>
      </dgm:prSet>
      <dgm:spPr/>
    </dgm:pt>
    <dgm:pt modelId="{62F7B390-C89C-4360-8DAB-B3B58170DB5C}" type="pres">
      <dgm:prSet presAssocID="{F02946F1-C619-493D-B6FC-DA672B996A96}" presName="sp" presStyleCnt="0"/>
      <dgm:spPr/>
    </dgm:pt>
    <dgm:pt modelId="{B7086D08-4542-4995-AC66-42BC6CA77455}" type="pres">
      <dgm:prSet presAssocID="{B9B6F05D-0C45-4AD0-9B49-1782D2F29F22}" presName="composite" presStyleCnt="0"/>
      <dgm:spPr/>
    </dgm:pt>
    <dgm:pt modelId="{686E54A3-AF92-429D-8BEE-0C0DBC59ACF7}" type="pres">
      <dgm:prSet presAssocID="{B9B6F05D-0C45-4AD0-9B49-1782D2F29F22}" presName="parentText" presStyleLbl="alignNode1" presStyleIdx="1" presStyleCnt="4">
        <dgm:presLayoutVars>
          <dgm:chMax val="1"/>
          <dgm:bulletEnabled val="1"/>
        </dgm:presLayoutVars>
      </dgm:prSet>
      <dgm:spPr/>
    </dgm:pt>
    <dgm:pt modelId="{B2CECD46-A9C9-4D1A-B9D3-E87110680AD0}" type="pres">
      <dgm:prSet presAssocID="{B9B6F05D-0C45-4AD0-9B49-1782D2F29F22}" presName="descendantText" presStyleLbl="alignAcc1" presStyleIdx="1" presStyleCnt="4">
        <dgm:presLayoutVars>
          <dgm:bulletEnabled val="1"/>
        </dgm:presLayoutVars>
      </dgm:prSet>
      <dgm:spPr/>
    </dgm:pt>
    <dgm:pt modelId="{53D3B461-DF92-496C-8707-74C1707E6EC9}" type="pres">
      <dgm:prSet presAssocID="{66EF3AEA-0E12-4E5D-BFF6-BB80A8D22EAD}" presName="sp" presStyleCnt="0"/>
      <dgm:spPr/>
    </dgm:pt>
    <dgm:pt modelId="{F2FDB9CA-3C28-4F66-915C-F557F47AFFCF}" type="pres">
      <dgm:prSet presAssocID="{8F73F62C-929C-40E2-A26A-B1172647DDFF}" presName="composite" presStyleCnt="0"/>
      <dgm:spPr/>
    </dgm:pt>
    <dgm:pt modelId="{F6560FB5-6B78-45D4-8500-FEB37AEB4641}" type="pres">
      <dgm:prSet presAssocID="{8F73F62C-929C-40E2-A26A-B1172647DDFF}" presName="parentText" presStyleLbl="alignNode1" presStyleIdx="2" presStyleCnt="4">
        <dgm:presLayoutVars>
          <dgm:chMax val="1"/>
          <dgm:bulletEnabled val="1"/>
        </dgm:presLayoutVars>
      </dgm:prSet>
      <dgm:spPr/>
    </dgm:pt>
    <dgm:pt modelId="{9B033793-ADF7-4DBF-BD4D-FB5B3986979F}" type="pres">
      <dgm:prSet presAssocID="{8F73F62C-929C-40E2-A26A-B1172647DDFF}" presName="descendantText" presStyleLbl="alignAcc1" presStyleIdx="2" presStyleCnt="4">
        <dgm:presLayoutVars>
          <dgm:bulletEnabled val="1"/>
        </dgm:presLayoutVars>
      </dgm:prSet>
      <dgm:spPr/>
    </dgm:pt>
    <dgm:pt modelId="{EC661993-A453-46A1-99A1-B619C012375B}" type="pres">
      <dgm:prSet presAssocID="{D2A6A552-2962-4617-A5EA-7D39C4C4CBB1}" presName="sp" presStyleCnt="0"/>
      <dgm:spPr/>
    </dgm:pt>
    <dgm:pt modelId="{B023DD7C-C408-4BD2-B8F0-7C44E9C741EA}" type="pres">
      <dgm:prSet presAssocID="{34487A7D-D7C1-40C5-82A0-BE3E4C7C43AE}" presName="composite" presStyleCnt="0"/>
      <dgm:spPr/>
    </dgm:pt>
    <dgm:pt modelId="{557AD667-8916-47D0-817A-A7DCF1A837A3}" type="pres">
      <dgm:prSet presAssocID="{34487A7D-D7C1-40C5-82A0-BE3E4C7C43AE}" presName="parentText" presStyleLbl="alignNode1" presStyleIdx="3" presStyleCnt="4">
        <dgm:presLayoutVars>
          <dgm:chMax val="1"/>
          <dgm:bulletEnabled val="1"/>
        </dgm:presLayoutVars>
      </dgm:prSet>
      <dgm:spPr/>
    </dgm:pt>
    <dgm:pt modelId="{5923F684-2F66-49F5-B146-B4737090EE46}" type="pres">
      <dgm:prSet presAssocID="{34487A7D-D7C1-40C5-82A0-BE3E4C7C43AE}" presName="descendantText" presStyleLbl="alignAcc1" presStyleIdx="3" presStyleCnt="4">
        <dgm:presLayoutVars>
          <dgm:bulletEnabled val="1"/>
        </dgm:presLayoutVars>
      </dgm:prSet>
      <dgm:spPr/>
    </dgm:pt>
  </dgm:ptLst>
  <dgm:cxnLst>
    <dgm:cxn modelId="{8194A601-E093-4A60-A2DF-78FDFA724DCE}" srcId="{B9B6F05D-0C45-4AD0-9B49-1782D2F29F22}" destId="{B8945688-EE2B-4AF4-BE66-F6EB009DB1C6}" srcOrd="4" destOrd="0" parTransId="{567DAEFB-5EAE-488C-AB0F-4CA873621E1B}" sibTransId="{E30EBC77-9EE3-4FFA-95B4-01D4E33DECD4}"/>
    <dgm:cxn modelId="{BE9C8F07-DCD1-4319-BD75-34141921C0D9}" srcId="{34487A7D-D7C1-40C5-82A0-BE3E4C7C43AE}" destId="{BE1598FB-9DF1-4852-B74C-00FF31F86649}" srcOrd="2" destOrd="0" parTransId="{CE740830-8ECB-4DF3-89A6-42BA46484334}" sibTransId="{1DB9E56F-BD87-4574-9CB3-50744C3A60F4}"/>
    <dgm:cxn modelId="{2AFB1308-E1A6-4DA9-AFAD-A8926805F0AD}" srcId="{8F73F62C-929C-40E2-A26A-B1172647DDFF}" destId="{E4BD65F0-7230-4B75-B731-2361877F251B}" srcOrd="0" destOrd="0" parTransId="{E8247FA6-A2E9-46DE-8085-6F0A63D3A853}" sibTransId="{4813F5C4-CFAD-449E-B92B-B71537058C71}"/>
    <dgm:cxn modelId="{2FC0460A-9CF2-4C0E-8949-F690699BF278}" type="presOf" srcId="{B9B6F05D-0C45-4AD0-9B49-1782D2F29F22}" destId="{686E54A3-AF92-429D-8BEE-0C0DBC59ACF7}" srcOrd="0" destOrd="0" presId="urn:microsoft.com/office/officeart/2005/8/layout/chevron2"/>
    <dgm:cxn modelId="{2B3FE712-052F-4218-A55C-597C96AAA7E0}" srcId="{5C4BBB64-4663-4E8D-A4B6-A8F11DC6471F}" destId="{8F73F62C-929C-40E2-A26A-B1172647DDFF}" srcOrd="2" destOrd="0" parTransId="{3C422848-4C48-4593-9665-453EB0CEDB51}" sibTransId="{D2A6A552-2962-4617-A5EA-7D39C4C4CBB1}"/>
    <dgm:cxn modelId="{5AD86514-F8A1-4C04-8EEE-7D0756CCAF99}" type="presOf" srcId="{D871A4A8-9FAE-4B1D-B7C9-BC861986F82E}" destId="{7432A71F-AA9B-48EB-A714-CA61A29843FF}" srcOrd="0" destOrd="0" presId="urn:microsoft.com/office/officeart/2005/8/layout/chevron2"/>
    <dgm:cxn modelId="{5E66C71B-E189-435E-95DA-9029ED215064}" srcId="{A49E6E21-7F77-496B-BABC-36EFE020B042}" destId="{5DDC9266-208A-498C-B88A-28C5399F00DE}" srcOrd="1" destOrd="0" parTransId="{575C85E5-B448-471A-ACFE-7B874D28F09F}" sibTransId="{821B5A50-D12A-4056-B603-31FED0AECB3D}"/>
    <dgm:cxn modelId="{15315023-1AE6-4A15-B2B8-3DD0F9AC8367}" type="presOf" srcId="{A2277E03-F83E-4B99-B467-D0B8E89AF5C2}" destId="{5923F684-2F66-49F5-B146-B4737090EE46}" srcOrd="0" destOrd="0" presId="urn:microsoft.com/office/officeart/2005/8/layout/chevron2"/>
    <dgm:cxn modelId="{145F2533-4F68-44B2-AEB0-34355FF5A6DA}" type="presOf" srcId="{34487A7D-D7C1-40C5-82A0-BE3E4C7C43AE}" destId="{557AD667-8916-47D0-817A-A7DCF1A837A3}" srcOrd="0" destOrd="0" presId="urn:microsoft.com/office/officeart/2005/8/layout/chevron2"/>
    <dgm:cxn modelId="{BC341F5D-0097-41E9-A5F3-41289523BE8A}" type="presOf" srcId="{5DDC9266-208A-498C-B88A-28C5399F00DE}" destId="{7432A71F-AA9B-48EB-A714-CA61A29843FF}" srcOrd="0" destOrd="1" presId="urn:microsoft.com/office/officeart/2005/8/layout/chevron2"/>
    <dgm:cxn modelId="{F1183647-5E79-44CB-B048-1DA87E195A42}" srcId="{B9B6F05D-0C45-4AD0-9B49-1782D2F29F22}" destId="{3041A8DC-1536-494F-9A90-0A23068CF139}" srcOrd="5" destOrd="0" parTransId="{FC086221-C686-41BD-B67F-EED3D41EEBD0}" sibTransId="{F2ECBF0B-D2A9-4083-A03E-207EE62C4522}"/>
    <dgm:cxn modelId="{C39C4E53-4D78-4C75-A7F2-55FF7D0D30B8}" srcId="{B9B6F05D-0C45-4AD0-9B49-1782D2F29F22}" destId="{52F6FF44-1689-4BB4-B883-C6BF4073A364}" srcOrd="0" destOrd="0" parTransId="{0F0DB43F-AE58-4222-B717-26750304776B}" sibTransId="{7E1BB397-5D34-46BE-9EAF-4E6887D472E6}"/>
    <dgm:cxn modelId="{CF8C4D77-AA9F-4A3E-AE2E-DED5744DBE02}" srcId="{B9B6F05D-0C45-4AD0-9B49-1782D2F29F22}" destId="{A8040325-8383-4EAE-A192-7BE476E975EE}" srcOrd="3" destOrd="0" parTransId="{031FF2D2-1077-4D72-AA89-08BFD9E8EF19}" sibTransId="{BC063A6E-8AB0-4365-8CEB-42C5250320A3}"/>
    <dgm:cxn modelId="{8933A179-6C63-43FA-A509-185582B26B30}" srcId="{A49E6E21-7F77-496B-BABC-36EFE020B042}" destId="{D1845268-1FCD-4E84-A419-3668510A8184}" srcOrd="4" destOrd="0" parTransId="{B60CA7E2-8259-42DA-928F-6DBD4B9B5CEC}" sibTransId="{86325BD3-1AD9-433C-8267-9511D32330F0}"/>
    <dgm:cxn modelId="{7990597C-20FD-4664-AFFE-B3CFCA6492D4}" srcId="{5C4BBB64-4663-4E8D-A4B6-A8F11DC6471F}" destId="{34487A7D-D7C1-40C5-82A0-BE3E4C7C43AE}" srcOrd="3" destOrd="0" parTransId="{568A59C9-C378-49FE-956D-0FD51074A772}" sibTransId="{AF168CE3-E2C8-477D-AD48-76BF92290F98}"/>
    <dgm:cxn modelId="{2C867D84-A77A-4DA7-A77D-5A0392111C44}" type="presOf" srcId="{52F6FF44-1689-4BB4-B883-C6BF4073A364}" destId="{B2CECD46-A9C9-4D1A-B9D3-E87110680AD0}" srcOrd="0" destOrd="0" presId="urn:microsoft.com/office/officeart/2005/8/layout/chevron2"/>
    <dgm:cxn modelId="{3D398B8C-FE58-4410-B3D8-CC605A705CC0}" type="presOf" srcId="{3041A8DC-1536-494F-9A90-0A23068CF139}" destId="{B2CECD46-A9C9-4D1A-B9D3-E87110680AD0}" srcOrd="0" destOrd="5" presId="urn:microsoft.com/office/officeart/2005/8/layout/chevron2"/>
    <dgm:cxn modelId="{C31A028F-B6E3-4B14-ADC3-3B3D43ACB7D2}" type="presOf" srcId="{0CB4A925-1A8B-45A6-98C6-A0E8DEC600E9}" destId="{B2CECD46-A9C9-4D1A-B9D3-E87110680AD0}" srcOrd="0" destOrd="1" presId="urn:microsoft.com/office/officeart/2005/8/layout/chevron2"/>
    <dgm:cxn modelId="{A9E8B290-791F-42DF-900A-57724E5AFA65}" srcId="{A49E6E21-7F77-496B-BABC-36EFE020B042}" destId="{F22CAF33-5B3B-416C-AC0E-0A882025A4CB}" srcOrd="3" destOrd="0" parTransId="{C23104E9-BA57-475C-B3E4-619563091E79}" sibTransId="{5BA5AA46-98FE-4D3A-AF82-C21D45E6C9E8}"/>
    <dgm:cxn modelId="{59DA9C92-8715-4573-B050-2B61F711CE75}" srcId="{34487A7D-D7C1-40C5-82A0-BE3E4C7C43AE}" destId="{6C149A17-62CC-440A-8EAB-EFF2AB35070B}" srcOrd="1" destOrd="0" parTransId="{77AD4271-2EC3-4CC4-8DCA-34827D97980A}" sibTransId="{1EA65E21-2D47-49B8-87A0-2753F446F372}"/>
    <dgm:cxn modelId="{C0387FA1-1364-4C64-9700-24FB08EA630B}" type="presOf" srcId="{8F73F62C-929C-40E2-A26A-B1172647DDFF}" destId="{F6560FB5-6B78-45D4-8500-FEB37AEB4641}" srcOrd="0" destOrd="0" presId="urn:microsoft.com/office/officeart/2005/8/layout/chevron2"/>
    <dgm:cxn modelId="{93D637A2-F273-4186-BDB8-AE22E52DF81F}" type="presOf" srcId="{4D85DA38-D2F3-41D6-8A11-9DB03432BDD8}" destId="{9B033793-ADF7-4DBF-BD4D-FB5B3986979F}" srcOrd="0" destOrd="2" presId="urn:microsoft.com/office/officeart/2005/8/layout/chevron2"/>
    <dgm:cxn modelId="{7E04F6A4-7E55-4683-9DAA-745BCB876F0F}" srcId="{5C4BBB64-4663-4E8D-A4B6-A8F11DC6471F}" destId="{A49E6E21-7F77-496B-BABC-36EFE020B042}" srcOrd="0" destOrd="0" parTransId="{4410ABD9-F79E-4BDD-AF22-7A3D683FECE8}" sibTransId="{F02946F1-C619-493D-B6FC-DA672B996A96}"/>
    <dgm:cxn modelId="{8F7B60A5-6050-4A74-92AA-D1DFEEB5B47A}" type="presOf" srcId="{A8040325-8383-4EAE-A192-7BE476E975EE}" destId="{B2CECD46-A9C9-4D1A-B9D3-E87110680AD0}" srcOrd="0" destOrd="3" presId="urn:microsoft.com/office/officeart/2005/8/layout/chevron2"/>
    <dgm:cxn modelId="{FAE349A6-E6E2-4162-A4E0-3646CBEEF988}" type="presOf" srcId="{E4BD65F0-7230-4B75-B731-2361877F251B}" destId="{9B033793-ADF7-4DBF-BD4D-FB5B3986979F}" srcOrd="0" destOrd="0" presId="urn:microsoft.com/office/officeart/2005/8/layout/chevron2"/>
    <dgm:cxn modelId="{28E3EFA7-0498-4F5D-8EB8-85E2789425CD}" srcId="{34487A7D-D7C1-40C5-82A0-BE3E4C7C43AE}" destId="{A2277E03-F83E-4B99-B467-D0B8E89AF5C2}" srcOrd="0" destOrd="0" parTransId="{F4C3B6FF-1AE5-40F7-9C5B-D9C42660D74A}" sibTransId="{2848998D-3472-4018-A14A-AB9251DB99A4}"/>
    <dgm:cxn modelId="{D11B64AA-DD95-4FEE-A64D-24B2E715C9C1}" srcId="{B9B6F05D-0C45-4AD0-9B49-1782D2F29F22}" destId="{0CB4A925-1A8B-45A6-98C6-A0E8DEC600E9}" srcOrd="1" destOrd="0" parTransId="{3312A8E5-9999-459E-A320-299C70FD62F0}" sibTransId="{3789C20D-6B5A-42A5-A3F2-718CAB0D45AD}"/>
    <dgm:cxn modelId="{527774B3-BA9C-493E-9698-AD4AA39EF04E}" type="presOf" srcId="{A49E6E21-7F77-496B-BABC-36EFE020B042}" destId="{E6C9FE2D-6699-495D-BAB0-554BA96F761F}" srcOrd="0" destOrd="0" presId="urn:microsoft.com/office/officeart/2005/8/layout/chevron2"/>
    <dgm:cxn modelId="{B23133BA-4BE6-46D4-BEC9-570D760D58A7}" srcId="{8F73F62C-929C-40E2-A26A-B1172647DDFF}" destId="{4D85DA38-D2F3-41D6-8A11-9DB03432BDD8}" srcOrd="2" destOrd="0" parTransId="{8B5C39AA-5269-4AC4-A53C-832D03B2BDE3}" sibTransId="{FAFAC3ED-2813-432C-8BD3-8CC9864823DF}"/>
    <dgm:cxn modelId="{CFC259C5-9ED7-4135-A8FD-2E84F8CEFCC1}" type="presOf" srcId="{5C4BBB64-4663-4E8D-A4B6-A8F11DC6471F}" destId="{91DA07A3-E8A3-4AF1-82DB-8BDD9DAABDB6}" srcOrd="0" destOrd="0" presId="urn:microsoft.com/office/officeart/2005/8/layout/chevron2"/>
    <dgm:cxn modelId="{0BB11ACD-B83E-4F0F-9937-A398BD8A9066}" type="presOf" srcId="{32BE7FD8-0E5D-4422-B8EE-FFD8D730DDAD}" destId="{B2CECD46-A9C9-4D1A-B9D3-E87110680AD0}" srcOrd="0" destOrd="2" presId="urn:microsoft.com/office/officeart/2005/8/layout/chevron2"/>
    <dgm:cxn modelId="{673E6ECF-671C-4DBD-8874-D990A3FFC691}" srcId="{8F73F62C-929C-40E2-A26A-B1172647DDFF}" destId="{59D0B460-F889-483E-AE34-05A7AF51EEB0}" srcOrd="1" destOrd="0" parTransId="{1C584883-8E85-45DE-8145-F92BE00FE0C5}" sibTransId="{5D230767-17CC-4169-85BC-02BB7BE7B967}"/>
    <dgm:cxn modelId="{5A75DBD0-5DDC-48AD-9358-C40D0804727B}" type="presOf" srcId="{33EBA1DD-1D3F-4459-82A2-3FF527A0DEEA}" destId="{7432A71F-AA9B-48EB-A714-CA61A29843FF}" srcOrd="0" destOrd="2" presId="urn:microsoft.com/office/officeart/2005/8/layout/chevron2"/>
    <dgm:cxn modelId="{314E34D1-3353-44AD-8F3C-567C25B1B3F3}" type="presOf" srcId="{6C149A17-62CC-440A-8EAB-EFF2AB35070B}" destId="{5923F684-2F66-49F5-B146-B4737090EE46}" srcOrd="0" destOrd="1" presId="urn:microsoft.com/office/officeart/2005/8/layout/chevron2"/>
    <dgm:cxn modelId="{F9FD59D1-A161-4F2E-A5B9-CABFCAAFF620}" type="presOf" srcId="{BE1598FB-9DF1-4852-B74C-00FF31F86649}" destId="{5923F684-2F66-49F5-B146-B4737090EE46}" srcOrd="0" destOrd="2" presId="urn:microsoft.com/office/officeart/2005/8/layout/chevron2"/>
    <dgm:cxn modelId="{BEEF5ED2-F143-4A9B-96B9-64D16711136C}" type="presOf" srcId="{59D0B460-F889-483E-AE34-05A7AF51EEB0}" destId="{9B033793-ADF7-4DBF-BD4D-FB5B3986979F}" srcOrd="0" destOrd="1" presId="urn:microsoft.com/office/officeart/2005/8/layout/chevron2"/>
    <dgm:cxn modelId="{576B90D6-F89F-4870-8639-6CF56928722C}" srcId="{A49E6E21-7F77-496B-BABC-36EFE020B042}" destId="{058DB104-671E-47CB-B16D-A9F1F458C6F5}" srcOrd="5" destOrd="0" parTransId="{B9D34119-A637-40D5-B7DB-7BF4DFB5D39F}" sibTransId="{68CE9A07-10AB-446C-B84E-9ECDD83540DE}"/>
    <dgm:cxn modelId="{3AE1A6D6-C770-478C-8CA8-113D52A42308}" srcId="{A49E6E21-7F77-496B-BABC-36EFE020B042}" destId="{33EBA1DD-1D3F-4459-82A2-3FF527A0DEEA}" srcOrd="2" destOrd="0" parTransId="{E7C60584-A2B7-45F8-9FB9-75B6919F2D24}" sibTransId="{C57F2200-ADDC-4E41-9418-4ADB03258B03}"/>
    <dgm:cxn modelId="{63FD1BD7-B517-48D9-8DEF-59459DE390F4}" srcId="{B9B6F05D-0C45-4AD0-9B49-1782D2F29F22}" destId="{32BE7FD8-0E5D-4422-B8EE-FFD8D730DDAD}" srcOrd="2" destOrd="0" parTransId="{3FED59E2-47E3-44C2-937E-18435E8A7A8A}" sibTransId="{6B8C162B-537E-45D5-8AAA-2EEE096D9011}"/>
    <dgm:cxn modelId="{FCF1FCE4-A665-4D80-B4EC-7DB2E109D5C9}" type="presOf" srcId="{F22CAF33-5B3B-416C-AC0E-0A882025A4CB}" destId="{7432A71F-AA9B-48EB-A714-CA61A29843FF}" srcOrd="0" destOrd="3" presId="urn:microsoft.com/office/officeart/2005/8/layout/chevron2"/>
    <dgm:cxn modelId="{846A25EA-33F1-420E-B950-AFC8366ACCAD}" type="presOf" srcId="{058DB104-671E-47CB-B16D-A9F1F458C6F5}" destId="{7432A71F-AA9B-48EB-A714-CA61A29843FF}" srcOrd="0" destOrd="5" presId="urn:microsoft.com/office/officeart/2005/8/layout/chevron2"/>
    <dgm:cxn modelId="{32731AF1-709F-4605-8892-DC125FB07CD3}" type="presOf" srcId="{D1845268-1FCD-4E84-A419-3668510A8184}" destId="{7432A71F-AA9B-48EB-A714-CA61A29843FF}" srcOrd="0" destOrd="4" presId="urn:microsoft.com/office/officeart/2005/8/layout/chevron2"/>
    <dgm:cxn modelId="{77D7FCF1-2ED5-4B55-A930-4ECAD0A1C43F}" srcId="{5C4BBB64-4663-4E8D-A4B6-A8F11DC6471F}" destId="{B9B6F05D-0C45-4AD0-9B49-1782D2F29F22}" srcOrd="1" destOrd="0" parTransId="{BD6CEDED-2E27-4735-8028-1EE570C87411}" sibTransId="{66EF3AEA-0E12-4E5D-BFF6-BB80A8D22EAD}"/>
    <dgm:cxn modelId="{F96661F3-C3B9-4C6D-A1CA-5BC185D443BC}" type="presOf" srcId="{B8945688-EE2B-4AF4-BE66-F6EB009DB1C6}" destId="{B2CECD46-A9C9-4D1A-B9D3-E87110680AD0}" srcOrd="0" destOrd="4" presId="urn:microsoft.com/office/officeart/2005/8/layout/chevron2"/>
    <dgm:cxn modelId="{29DBA5FB-F804-4ACE-9B8A-0726EB4057A8}" srcId="{A49E6E21-7F77-496B-BABC-36EFE020B042}" destId="{D871A4A8-9FAE-4B1D-B7C9-BC861986F82E}" srcOrd="0" destOrd="0" parTransId="{4300CF7D-1993-4AD9-9080-B0F893684211}" sibTransId="{D0B94352-F842-4F08-9623-17A6A9C13559}"/>
    <dgm:cxn modelId="{02E4ADEC-4874-4669-B3CC-EF8764B741B3}" type="presParOf" srcId="{91DA07A3-E8A3-4AF1-82DB-8BDD9DAABDB6}" destId="{F23291C6-B90C-4651-B215-9D567847DC03}" srcOrd="0" destOrd="0" presId="urn:microsoft.com/office/officeart/2005/8/layout/chevron2"/>
    <dgm:cxn modelId="{8D3A5098-2D84-4B59-B152-E0B90ED263B7}" type="presParOf" srcId="{F23291C6-B90C-4651-B215-9D567847DC03}" destId="{E6C9FE2D-6699-495D-BAB0-554BA96F761F}" srcOrd="0" destOrd="0" presId="urn:microsoft.com/office/officeart/2005/8/layout/chevron2"/>
    <dgm:cxn modelId="{9AB52BC7-1FFF-4AFC-85FB-646E2D3B19DB}" type="presParOf" srcId="{F23291C6-B90C-4651-B215-9D567847DC03}" destId="{7432A71F-AA9B-48EB-A714-CA61A29843FF}" srcOrd="1" destOrd="0" presId="urn:microsoft.com/office/officeart/2005/8/layout/chevron2"/>
    <dgm:cxn modelId="{C73F0652-367B-4211-92D2-CDCDD913ED4F}" type="presParOf" srcId="{91DA07A3-E8A3-4AF1-82DB-8BDD9DAABDB6}" destId="{62F7B390-C89C-4360-8DAB-B3B58170DB5C}" srcOrd="1" destOrd="0" presId="urn:microsoft.com/office/officeart/2005/8/layout/chevron2"/>
    <dgm:cxn modelId="{37D5FD1D-E479-4DFF-A528-BA99CEE55292}" type="presParOf" srcId="{91DA07A3-E8A3-4AF1-82DB-8BDD9DAABDB6}" destId="{B7086D08-4542-4995-AC66-42BC6CA77455}" srcOrd="2" destOrd="0" presId="urn:microsoft.com/office/officeart/2005/8/layout/chevron2"/>
    <dgm:cxn modelId="{342FC657-190E-42E7-A5A2-E252CF0ADEED}" type="presParOf" srcId="{B7086D08-4542-4995-AC66-42BC6CA77455}" destId="{686E54A3-AF92-429D-8BEE-0C0DBC59ACF7}" srcOrd="0" destOrd="0" presId="urn:microsoft.com/office/officeart/2005/8/layout/chevron2"/>
    <dgm:cxn modelId="{24C30EE2-FC27-4C99-B0FD-0C36B3F82826}" type="presParOf" srcId="{B7086D08-4542-4995-AC66-42BC6CA77455}" destId="{B2CECD46-A9C9-4D1A-B9D3-E87110680AD0}" srcOrd="1" destOrd="0" presId="urn:microsoft.com/office/officeart/2005/8/layout/chevron2"/>
    <dgm:cxn modelId="{30D42FA6-E6AE-4CDB-A1DB-ABE5DAEB7235}" type="presParOf" srcId="{91DA07A3-E8A3-4AF1-82DB-8BDD9DAABDB6}" destId="{53D3B461-DF92-496C-8707-74C1707E6EC9}" srcOrd="3" destOrd="0" presId="urn:microsoft.com/office/officeart/2005/8/layout/chevron2"/>
    <dgm:cxn modelId="{3E86D66F-7155-4719-ACA3-859AFA97534B}" type="presParOf" srcId="{91DA07A3-E8A3-4AF1-82DB-8BDD9DAABDB6}" destId="{F2FDB9CA-3C28-4F66-915C-F557F47AFFCF}" srcOrd="4" destOrd="0" presId="urn:microsoft.com/office/officeart/2005/8/layout/chevron2"/>
    <dgm:cxn modelId="{9B335BE1-2A9E-4ABB-9E41-C0C0867E1F08}" type="presParOf" srcId="{F2FDB9CA-3C28-4F66-915C-F557F47AFFCF}" destId="{F6560FB5-6B78-45D4-8500-FEB37AEB4641}" srcOrd="0" destOrd="0" presId="urn:microsoft.com/office/officeart/2005/8/layout/chevron2"/>
    <dgm:cxn modelId="{7BDA052D-4A3A-42E0-A74F-B1EE85981FF4}" type="presParOf" srcId="{F2FDB9CA-3C28-4F66-915C-F557F47AFFCF}" destId="{9B033793-ADF7-4DBF-BD4D-FB5B3986979F}" srcOrd="1" destOrd="0" presId="urn:microsoft.com/office/officeart/2005/8/layout/chevron2"/>
    <dgm:cxn modelId="{61468E54-2BCF-48B8-AEF2-94732236D558}" type="presParOf" srcId="{91DA07A3-E8A3-4AF1-82DB-8BDD9DAABDB6}" destId="{EC661993-A453-46A1-99A1-B619C012375B}" srcOrd="5" destOrd="0" presId="urn:microsoft.com/office/officeart/2005/8/layout/chevron2"/>
    <dgm:cxn modelId="{0DDE3C91-8C1B-40C1-900D-BC5AFC977596}" type="presParOf" srcId="{91DA07A3-E8A3-4AF1-82DB-8BDD9DAABDB6}" destId="{B023DD7C-C408-4BD2-B8F0-7C44E9C741EA}" srcOrd="6" destOrd="0" presId="urn:microsoft.com/office/officeart/2005/8/layout/chevron2"/>
    <dgm:cxn modelId="{ACCAEDE6-8772-44C6-AB61-3D77CCAA2B92}" type="presParOf" srcId="{B023DD7C-C408-4BD2-B8F0-7C44E9C741EA}" destId="{557AD667-8916-47D0-817A-A7DCF1A837A3}" srcOrd="0" destOrd="0" presId="urn:microsoft.com/office/officeart/2005/8/layout/chevron2"/>
    <dgm:cxn modelId="{BCDB8CFE-45CA-43F3-90E4-DADB692DA952}" type="presParOf" srcId="{B023DD7C-C408-4BD2-B8F0-7C44E9C741EA}" destId="{5923F684-2F66-49F5-B146-B4737090EE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9FE2D-6699-495D-BAB0-554BA96F761F}">
      <dsp:nvSpPr>
        <dsp:cNvPr id="0" name=""/>
        <dsp:cNvSpPr/>
      </dsp:nvSpPr>
      <dsp:spPr>
        <a:xfrm rot="5400000">
          <a:off x="-218914" y="221903"/>
          <a:ext cx="1459433" cy="10216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Problem Definition</a:t>
          </a:r>
        </a:p>
      </dsp:txBody>
      <dsp:txXfrm rot="-5400000">
        <a:off x="2" y="513790"/>
        <a:ext cx="1021603" cy="437830"/>
      </dsp:txXfrm>
    </dsp:sp>
    <dsp:sp modelId="{7432A71F-AA9B-48EB-A714-CA61A29843FF}">
      <dsp:nvSpPr>
        <dsp:cNvPr id="0" name=""/>
        <dsp:cNvSpPr/>
      </dsp:nvSpPr>
      <dsp:spPr>
        <a:xfrm rot="5400000">
          <a:off x="3922685" y="-2898094"/>
          <a:ext cx="948631" cy="67507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rgbClr val="FF0000"/>
              </a:solidFill>
            </a:rPr>
            <a:t>Objectives</a:t>
          </a:r>
        </a:p>
        <a:p>
          <a:pPr marL="114300" lvl="1" indent="-114300" algn="l" defTabSz="622300">
            <a:lnSpc>
              <a:spcPct val="90000"/>
            </a:lnSpc>
            <a:spcBef>
              <a:spcPct val="0"/>
            </a:spcBef>
            <a:spcAft>
              <a:spcPct val="15000"/>
            </a:spcAft>
            <a:buChar char="•"/>
          </a:pPr>
          <a:r>
            <a:rPr lang="en-US" sz="1400" b="1" kern="1200" dirty="0">
              <a:solidFill>
                <a:srgbClr val="FF0000"/>
              </a:solidFill>
            </a:rPr>
            <a:t>Deliverables</a:t>
          </a:r>
        </a:p>
        <a:p>
          <a:pPr marL="114300" lvl="1" indent="-114300" algn="l" defTabSz="622300">
            <a:lnSpc>
              <a:spcPct val="90000"/>
            </a:lnSpc>
            <a:spcBef>
              <a:spcPct val="0"/>
            </a:spcBef>
            <a:spcAft>
              <a:spcPct val="15000"/>
            </a:spcAft>
            <a:buChar char="•"/>
          </a:pPr>
          <a:r>
            <a:rPr lang="en-US" sz="1400" b="1" kern="1200" dirty="0">
              <a:solidFill>
                <a:srgbClr val="FF0000"/>
              </a:solidFill>
            </a:rPr>
            <a:t>Roles and responsibilities</a:t>
          </a:r>
        </a:p>
        <a:p>
          <a:pPr marL="114300" lvl="1" indent="-114300" algn="l" defTabSz="622300">
            <a:lnSpc>
              <a:spcPct val="90000"/>
            </a:lnSpc>
            <a:spcBef>
              <a:spcPct val="0"/>
            </a:spcBef>
            <a:spcAft>
              <a:spcPct val="15000"/>
            </a:spcAft>
            <a:buChar char="•"/>
          </a:pPr>
          <a:r>
            <a:rPr lang="en-US" sz="1400" b="1" kern="1200" dirty="0">
              <a:solidFill>
                <a:srgbClr val="FF0000"/>
              </a:solidFill>
            </a:rPr>
            <a:t>Current situation</a:t>
          </a:r>
        </a:p>
        <a:p>
          <a:pPr marL="114300" lvl="1" indent="-114300" algn="l" defTabSz="622300">
            <a:lnSpc>
              <a:spcPct val="90000"/>
            </a:lnSpc>
            <a:spcBef>
              <a:spcPct val="0"/>
            </a:spcBef>
            <a:spcAft>
              <a:spcPct val="15000"/>
            </a:spcAft>
            <a:buChar char="•"/>
          </a:pPr>
          <a:r>
            <a:rPr lang="en-US" sz="1400" b="1" kern="1200" dirty="0">
              <a:solidFill>
                <a:srgbClr val="FF0000"/>
              </a:solidFill>
            </a:rPr>
            <a:t>Timeline</a:t>
          </a:r>
        </a:p>
        <a:p>
          <a:pPr marL="114300" lvl="1" indent="-114300" algn="l" defTabSz="622300">
            <a:lnSpc>
              <a:spcPct val="90000"/>
            </a:lnSpc>
            <a:spcBef>
              <a:spcPct val="0"/>
            </a:spcBef>
            <a:spcAft>
              <a:spcPct val="15000"/>
            </a:spcAft>
            <a:buChar char="•"/>
          </a:pPr>
          <a:r>
            <a:rPr lang="en-US" sz="1400" b="1" kern="1200" dirty="0">
              <a:solidFill>
                <a:srgbClr val="FF0000"/>
              </a:solidFill>
            </a:rPr>
            <a:t>Costs and benefits</a:t>
          </a:r>
        </a:p>
      </dsp:txBody>
      <dsp:txXfrm rot="-5400000">
        <a:off x="1021603" y="49296"/>
        <a:ext cx="6704488" cy="856015"/>
      </dsp:txXfrm>
    </dsp:sp>
    <dsp:sp modelId="{686E54A3-AF92-429D-8BEE-0C0DBC59ACF7}">
      <dsp:nvSpPr>
        <dsp:cNvPr id="0" name=""/>
        <dsp:cNvSpPr/>
      </dsp:nvSpPr>
      <dsp:spPr>
        <a:xfrm rot="5400000">
          <a:off x="-218914" y="1536833"/>
          <a:ext cx="1459433" cy="10216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Preparation</a:t>
          </a:r>
        </a:p>
      </dsp:txBody>
      <dsp:txXfrm rot="-5400000">
        <a:off x="2" y="1828720"/>
        <a:ext cx="1021603" cy="437830"/>
      </dsp:txXfrm>
    </dsp:sp>
    <dsp:sp modelId="{B2CECD46-A9C9-4D1A-B9D3-E87110680AD0}">
      <dsp:nvSpPr>
        <dsp:cNvPr id="0" name=""/>
        <dsp:cNvSpPr/>
      </dsp:nvSpPr>
      <dsp:spPr>
        <a:xfrm rot="5400000">
          <a:off x="3922685" y="-1583164"/>
          <a:ext cx="948631" cy="67507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Pull together data table</a:t>
          </a:r>
        </a:p>
        <a:p>
          <a:pPr marL="114300" lvl="1" indent="-114300" algn="l" defTabSz="622300">
            <a:lnSpc>
              <a:spcPct val="90000"/>
            </a:lnSpc>
            <a:spcBef>
              <a:spcPct val="0"/>
            </a:spcBef>
            <a:spcAft>
              <a:spcPct val="15000"/>
            </a:spcAft>
            <a:buChar char="•"/>
          </a:pPr>
          <a:r>
            <a:rPr lang="en-US" sz="1400" kern="1200" dirty="0"/>
            <a:t>Categorize the data</a:t>
          </a:r>
        </a:p>
        <a:p>
          <a:pPr marL="114300" lvl="1" indent="-114300" algn="l" defTabSz="622300">
            <a:lnSpc>
              <a:spcPct val="90000"/>
            </a:lnSpc>
            <a:spcBef>
              <a:spcPct val="0"/>
            </a:spcBef>
            <a:spcAft>
              <a:spcPct val="15000"/>
            </a:spcAft>
            <a:buChar char="•"/>
          </a:pPr>
          <a:r>
            <a:rPr lang="en-US" sz="1400" kern="1200" dirty="0"/>
            <a:t>Clean the data</a:t>
          </a:r>
        </a:p>
        <a:p>
          <a:pPr marL="114300" lvl="1" indent="-114300" algn="l" defTabSz="622300">
            <a:lnSpc>
              <a:spcPct val="90000"/>
            </a:lnSpc>
            <a:spcBef>
              <a:spcPct val="0"/>
            </a:spcBef>
            <a:spcAft>
              <a:spcPct val="15000"/>
            </a:spcAft>
            <a:buChar char="•"/>
          </a:pPr>
          <a:r>
            <a:rPr lang="en-US" sz="1400" kern="1200" dirty="0"/>
            <a:t>Remove unnecessary data</a:t>
          </a:r>
        </a:p>
        <a:p>
          <a:pPr marL="114300" lvl="1" indent="-114300" algn="l" defTabSz="622300">
            <a:lnSpc>
              <a:spcPct val="90000"/>
            </a:lnSpc>
            <a:spcBef>
              <a:spcPct val="0"/>
            </a:spcBef>
            <a:spcAft>
              <a:spcPct val="15000"/>
            </a:spcAft>
            <a:buChar char="•"/>
          </a:pPr>
          <a:r>
            <a:rPr lang="en-US" sz="1400" kern="1200" dirty="0"/>
            <a:t>Transform the data</a:t>
          </a:r>
        </a:p>
        <a:p>
          <a:pPr marL="114300" lvl="1" indent="-114300" algn="l" defTabSz="622300">
            <a:lnSpc>
              <a:spcPct val="90000"/>
            </a:lnSpc>
            <a:spcBef>
              <a:spcPct val="0"/>
            </a:spcBef>
            <a:spcAft>
              <a:spcPct val="15000"/>
            </a:spcAft>
            <a:buChar char="•"/>
          </a:pPr>
          <a:r>
            <a:rPr lang="en-US" sz="1400" kern="1200" dirty="0"/>
            <a:t>Partition the data</a:t>
          </a:r>
        </a:p>
      </dsp:txBody>
      <dsp:txXfrm rot="-5400000">
        <a:off x="1021603" y="1364226"/>
        <a:ext cx="6704488" cy="856015"/>
      </dsp:txXfrm>
    </dsp:sp>
    <dsp:sp modelId="{F6560FB5-6B78-45D4-8500-FEB37AEB4641}">
      <dsp:nvSpPr>
        <dsp:cNvPr id="0" name=""/>
        <dsp:cNvSpPr/>
      </dsp:nvSpPr>
      <dsp:spPr>
        <a:xfrm rot="5400000">
          <a:off x="-218914" y="2851763"/>
          <a:ext cx="1459433" cy="10216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Implementation of the Analysis</a:t>
          </a:r>
        </a:p>
      </dsp:txBody>
      <dsp:txXfrm rot="-5400000">
        <a:off x="2" y="3143650"/>
        <a:ext cx="1021603" cy="437830"/>
      </dsp:txXfrm>
    </dsp:sp>
    <dsp:sp modelId="{9B033793-ADF7-4DBF-BD4D-FB5B3986979F}">
      <dsp:nvSpPr>
        <dsp:cNvPr id="0" name=""/>
        <dsp:cNvSpPr/>
      </dsp:nvSpPr>
      <dsp:spPr>
        <a:xfrm rot="5400000">
          <a:off x="3922685" y="-268234"/>
          <a:ext cx="948631" cy="67507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Summarizing the data</a:t>
          </a:r>
        </a:p>
        <a:p>
          <a:pPr marL="114300" lvl="1" indent="-114300" algn="l" defTabSz="622300">
            <a:lnSpc>
              <a:spcPct val="90000"/>
            </a:lnSpc>
            <a:spcBef>
              <a:spcPct val="0"/>
            </a:spcBef>
            <a:spcAft>
              <a:spcPct val="15000"/>
            </a:spcAft>
            <a:buChar char="•"/>
          </a:pPr>
          <a:r>
            <a:rPr lang="en-US" sz="1400" kern="1200" dirty="0"/>
            <a:t>Finding hidden relationships</a:t>
          </a:r>
        </a:p>
        <a:p>
          <a:pPr marL="114300" lvl="1" indent="-114300" algn="l" defTabSz="622300">
            <a:lnSpc>
              <a:spcPct val="90000"/>
            </a:lnSpc>
            <a:spcBef>
              <a:spcPct val="0"/>
            </a:spcBef>
            <a:spcAft>
              <a:spcPct val="15000"/>
            </a:spcAft>
            <a:buChar char="•"/>
          </a:pPr>
          <a:r>
            <a:rPr lang="en-US" sz="1400" kern="1200" dirty="0"/>
            <a:t> Making prediction</a:t>
          </a:r>
        </a:p>
      </dsp:txBody>
      <dsp:txXfrm rot="-5400000">
        <a:off x="1021603" y="2679156"/>
        <a:ext cx="6704488" cy="856015"/>
      </dsp:txXfrm>
    </dsp:sp>
    <dsp:sp modelId="{557AD667-8916-47D0-817A-A7DCF1A837A3}">
      <dsp:nvSpPr>
        <dsp:cNvPr id="0" name=""/>
        <dsp:cNvSpPr/>
      </dsp:nvSpPr>
      <dsp:spPr>
        <a:xfrm rot="5400000">
          <a:off x="-218914" y="4166693"/>
          <a:ext cx="1459433" cy="10216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dsp:txBody>
      <dsp:txXfrm rot="-5400000">
        <a:off x="2" y="4458580"/>
        <a:ext cx="1021603" cy="437830"/>
      </dsp:txXfrm>
    </dsp:sp>
    <dsp:sp modelId="{5923F684-2F66-49F5-B146-B4737090EE46}">
      <dsp:nvSpPr>
        <dsp:cNvPr id="0" name=""/>
        <dsp:cNvSpPr/>
      </dsp:nvSpPr>
      <dsp:spPr>
        <a:xfrm rot="5400000">
          <a:off x="3922685" y="1046696"/>
          <a:ext cx="948631" cy="67507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Plan and execute deployment based on the definition in step 1</a:t>
          </a:r>
        </a:p>
        <a:p>
          <a:pPr marL="114300" lvl="1" indent="-114300" algn="l" defTabSz="622300">
            <a:lnSpc>
              <a:spcPct val="90000"/>
            </a:lnSpc>
            <a:spcBef>
              <a:spcPct val="0"/>
            </a:spcBef>
            <a:spcAft>
              <a:spcPct val="15000"/>
            </a:spcAft>
            <a:buChar char="•"/>
          </a:pPr>
          <a:r>
            <a:rPr lang="en-US" sz="1400" kern="1200" dirty="0"/>
            <a:t>Measure and monitor performance</a:t>
          </a:r>
        </a:p>
        <a:p>
          <a:pPr marL="114300" lvl="1" indent="-114300" algn="l" defTabSz="622300">
            <a:lnSpc>
              <a:spcPct val="90000"/>
            </a:lnSpc>
            <a:spcBef>
              <a:spcPct val="0"/>
            </a:spcBef>
            <a:spcAft>
              <a:spcPct val="15000"/>
            </a:spcAft>
            <a:buChar char="•"/>
          </a:pPr>
          <a:r>
            <a:rPr lang="en-US" sz="1400" kern="1200" dirty="0"/>
            <a:t>Review the project</a:t>
          </a:r>
        </a:p>
      </dsp:txBody>
      <dsp:txXfrm rot="-5400000">
        <a:off x="1021603" y="3994086"/>
        <a:ext cx="6704488" cy="856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9FE2D-6699-495D-BAB0-554BA96F761F}">
      <dsp:nvSpPr>
        <dsp:cNvPr id="0" name=""/>
        <dsp:cNvSpPr/>
      </dsp:nvSpPr>
      <dsp:spPr>
        <a:xfrm rot="5400000">
          <a:off x="-179572" y="182011"/>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Problem Definition</a:t>
          </a:r>
        </a:p>
      </dsp:txBody>
      <dsp:txXfrm rot="-5400000">
        <a:off x="1" y="421441"/>
        <a:ext cx="838003" cy="359144"/>
      </dsp:txXfrm>
    </dsp:sp>
    <dsp:sp modelId="{7432A71F-AA9B-48EB-A714-CA61A29843FF}">
      <dsp:nvSpPr>
        <dsp:cNvPr id="0" name=""/>
        <dsp:cNvSpPr/>
      </dsp:nvSpPr>
      <dsp:spPr>
        <a:xfrm rot="5400000">
          <a:off x="3973278" y="-313283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Objectives</a:t>
          </a:r>
        </a:p>
        <a:p>
          <a:pPr marL="57150" lvl="1" indent="-57150" algn="l" defTabSz="444500">
            <a:lnSpc>
              <a:spcPct val="90000"/>
            </a:lnSpc>
            <a:spcBef>
              <a:spcPct val="0"/>
            </a:spcBef>
            <a:spcAft>
              <a:spcPct val="15000"/>
            </a:spcAft>
            <a:buChar char="•"/>
          </a:pPr>
          <a:r>
            <a:rPr lang="en-US" sz="1000" kern="1200" dirty="0"/>
            <a:t>Deliverables</a:t>
          </a:r>
        </a:p>
        <a:p>
          <a:pPr marL="57150" lvl="1" indent="-57150" algn="l" defTabSz="444500">
            <a:lnSpc>
              <a:spcPct val="90000"/>
            </a:lnSpc>
            <a:spcBef>
              <a:spcPct val="0"/>
            </a:spcBef>
            <a:spcAft>
              <a:spcPct val="15000"/>
            </a:spcAft>
            <a:buChar char="•"/>
          </a:pPr>
          <a:r>
            <a:rPr lang="en-US" sz="1000" kern="1200" dirty="0"/>
            <a:t>Roles and responsibilities</a:t>
          </a:r>
        </a:p>
        <a:p>
          <a:pPr marL="57150" lvl="1" indent="-57150" algn="l" defTabSz="444500">
            <a:lnSpc>
              <a:spcPct val="90000"/>
            </a:lnSpc>
            <a:spcBef>
              <a:spcPct val="0"/>
            </a:spcBef>
            <a:spcAft>
              <a:spcPct val="15000"/>
            </a:spcAft>
            <a:buChar char="•"/>
          </a:pPr>
          <a:r>
            <a:rPr lang="en-US" sz="1000" kern="1200" dirty="0"/>
            <a:t>Current situation</a:t>
          </a:r>
        </a:p>
        <a:p>
          <a:pPr marL="57150" lvl="1" indent="-57150" algn="l" defTabSz="444500">
            <a:lnSpc>
              <a:spcPct val="90000"/>
            </a:lnSpc>
            <a:spcBef>
              <a:spcPct val="0"/>
            </a:spcBef>
            <a:spcAft>
              <a:spcPct val="15000"/>
            </a:spcAft>
            <a:buChar char="•"/>
          </a:pPr>
          <a:r>
            <a:rPr lang="en-US" sz="1000" kern="1200" dirty="0"/>
            <a:t>Timeline</a:t>
          </a:r>
        </a:p>
        <a:p>
          <a:pPr marL="57150" lvl="1" indent="-57150" algn="l" defTabSz="444500">
            <a:lnSpc>
              <a:spcPct val="90000"/>
            </a:lnSpc>
            <a:spcBef>
              <a:spcPct val="0"/>
            </a:spcBef>
            <a:spcAft>
              <a:spcPct val="15000"/>
            </a:spcAft>
            <a:buChar char="•"/>
          </a:pPr>
          <a:r>
            <a:rPr lang="en-US" sz="1000" kern="1200" dirty="0"/>
            <a:t>Costs and benefits</a:t>
          </a:r>
        </a:p>
      </dsp:txBody>
      <dsp:txXfrm rot="-5400000">
        <a:off x="838003" y="40426"/>
        <a:ext cx="7010710" cy="702173"/>
      </dsp:txXfrm>
    </dsp:sp>
    <dsp:sp modelId="{686E54A3-AF92-429D-8BEE-0C0DBC59ACF7}">
      <dsp:nvSpPr>
        <dsp:cNvPr id="0" name=""/>
        <dsp:cNvSpPr/>
      </dsp:nvSpPr>
      <dsp:spPr>
        <a:xfrm rot="5400000">
          <a:off x="-179572" y="123178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Preparation</a:t>
          </a:r>
        </a:p>
      </dsp:txBody>
      <dsp:txXfrm rot="-5400000">
        <a:off x="1" y="1471212"/>
        <a:ext cx="838003" cy="359144"/>
      </dsp:txXfrm>
    </dsp:sp>
    <dsp:sp modelId="{B2CECD46-A9C9-4D1A-B9D3-E87110680AD0}">
      <dsp:nvSpPr>
        <dsp:cNvPr id="0" name=""/>
        <dsp:cNvSpPr/>
      </dsp:nvSpPr>
      <dsp:spPr>
        <a:xfrm rot="5400000">
          <a:off x="3973278" y="-208306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rgbClr val="FF0000"/>
              </a:solidFill>
            </a:rPr>
            <a:t>Pull together data table</a:t>
          </a:r>
        </a:p>
        <a:p>
          <a:pPr marL="57150" lvl="1" indent="-57150" algn="l" defTabSz="444500">
            <a:lnSpc>
              <a:spcPct val="90000"/>
            </a:lnSpc>
            <a:spcBef>
              <a:spcPct val="0"/>
            </a:spcBef>
            <a:spcAft>
              <a:spcPct val="15000"/>
            </a:spcAft>
            <a:buChar char="•"/>
          </a:pPr>
          <a:r>
            <a:rPr lang="en-US" sz="1000" kern="1200" dirty="0">
              <a:solidFill>
                <a:srgbClr val="FF0000"/>
              </a:solidFill>
            </a:rPr>
            <a:t>Categorize the data</a:t>
          </a:r>
        </a:p>
        <a:p>
          <a:pPr marL="57150" lvl="1" indent="-57150" algn="l" defTabSz="444500">
            <a:lnSpc>
              <a:spcPct val="90000"/>
            </a:lnSpc>
            <a:spcBef>
              <a:spcPct val="0"/>
            </a:spcBef>
            <a:spcAft>
              <a:spcPct val="15000"/>
            </a:spcAft>
            <a:buChar char="•"/>
          </a:pPr>
          <a:r>
            <a:rPr lang="en-US" sz="1000" kern="1200" dirty="0">
              <a:solidFill>
                <a:srgbClr val="FF0000"/>
              </a:solidFill>
            </a:rPr>
            <a:t>Clean the data</a:t>
          </a:r>
        </a:p>
        <a:p>
          <a:pPr marL="57150" lvl="1" indent="-57150" algn="l" defTabSz="444500">
            <a:lnSpc>
              <a:spcPct val="90000"/>
            </a:lnSpc>
            <a:spcBef>
              <a:spcPct val="0"/>
            </a:spcBef>
            <a:spcAft>
              <a:spcPct val="15000"/>
            </a:spcAft>
            <a:buChar char="•"/>
          </a:pPr>
          <a:r>
            <a:rPr lang="en-US" sz="1000" kern="1200" dirty="0">
              <a:solidFill>
                <a:srgbClr val="FF0000"/>
              </a:solidFill>
            </a:rPr>
            <a:t>Remove unnecessary data</a:t>
          </a:r>
        </a:p>
        <a:p>
          <a:pPr marL="57150" lvl="1" indent="-57150" algn="l" defTabSz="444500">
            <a:lnSpc>
              <a:spcPct val="90000"/>
            </a:lnSpc>
            <a:spcBef>
              <a:spcPct val="0"/>
            </a:spcBef>
            <a:spcAft>
              <a:spcPct val="15000"/>
            </a:spcAft>
            <a:buChar char="•"/>
          </a:pPr>
          <a:r>
            <a:rPr lang="en-US" sz="1000" kern="1200" dirty="0">
              <a:solidFill>
                <a:srgbClr val="FF0000"/>
              </a:solidFill>
            </a:rPr>
            <a:t>Transform the data</a:t>
          </a:r>
        </a:p>
        <a:p>
          <a:pPr marL="57150" lvl="1" indent="-57150" algn="l" defTabSz="444500">
            <a:lnSpc>
              <a:spcPct val="90000"/>
            </a:lnSpc>
            <a:spcBef>
              <a:spcPct val="0"/>
            </a:spcBef>
            <a:spcAft>
              <a:spcPct val="15000"/>
            </a:spcAft>
            <a:buChar char="•"/>
          </a:pPr>
          <a:r>
            <a:rPr lang="en-US" sz="1000" kern="1200" dirty="0">
              <a:solidFill>
                <a:srgbClr val="FF0000"/>
              </a:solidFill>
            </a:rPr>
            <a:t>Partition the data</a:t>
          </a:r>
        </a:p>
      </dsp:txBody>
      <dsp:txXfrm rot="-5400000">
        <a:off x="838003" y="1090196"/>
        <a:ext cx="7010710" cy="702173"/>
      </dsp:txXfrm>
    </dsp:sp>
    <dsp:sp modelId="{F6560FB5-6B78-45D4-8500-FEB37AEB4641}">
      <dsp:nvSpPr>
        <dsp:cNvPr id="0" name=""/>
        <dsp:cNvSpPr/>
      </dsp:nvSpPr>
      <dsp:spPr>
        <a:xfrm rot="5400000">
          <a:off x="-179572" y="228155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Implementation of the Analysis</a:t>
          </a:r>
        </a:p>
      </dsp:txBody>
      <dsp:txXfrm rot="-5400000">
        <a:off x="1" y="2520982"/>
        <a:ext cx="838003" cy="359144"/>
      </dsp:txXfrm>
    </dsp:sp>
    <dsp:sp modelId="{9B033793-ADF7-4DBF-BD4D-FB5B3986979F}">
      <dsp:nvSpPr>
        <dsp:cNvPr id="0" name=""/>
        <dsp:cNvSpPr/>
      </dsp:nvSpPr>
      <dsp:spPr>
        <a:xfrm rot="5400000">
          <a:off x="3973278" y="-103329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Summarizing the data</a:t>
          </a:r>
        </a:p>
        <a:p>
          <a:pPr marL="57150" lvl="1" indent="-57150" algn="l" defTabSz="488950">
            <a:lnSpc>
              <a:spcPct val="90000"/>
            </a:lnSpc>
            <a:spcBef>
              <a:spcPct val="0"/>
            </a:spcBef>
            <a:spcAft>
              <a:spcPct val="15000"/>
            </a:spcAft>
            <a:buChar char="•"/>
          </a:pPr>
          <a:r>
            <a:rPr lang="en-US" sz="1100" kern="1200" dirty="0"/>
            <a:t>Finding hidden relationships</a:t>
          </a:r>
        </a:p>
        <a:p>
          <a:pPr marL="57150" lvl="1" indent="-57150" algn="l" defTabSz="488950">
            <a:lnSpc>
              <a:spcPct val="90000"/>
            </a:lnSpc>
            <a:spcBef>
              <a:spcPct val="0"/>
            </a:spcBef>
            <a:spcAft>
              <a:spcPct val="15000"/>
            </a:spcAft>
            <a:buChar char="•"/>
          </a:pPr>
          <a:r>
            <a:rPr lang="en-US" sz="1100" kern="1200" dirty="0"/>
            <a:t> Making prediction</a:t>
          </a:r>
        </a:p>
      </dsp:txBody>
      <dsp:txXfrm rot="-5400000">
        <a:off x="838003" y="2139966"/>
        <a:ext cx="7010710" cy="702173"/>
      </dsp:txXfrm>
    </dsp:sp>
    <dsp:sp modelId="{557AD667-8916-47D0-817A-A7DCF1A837A3}">
      <dsp:nvSpPr>
        <dsp:cNvPr id="0" name=""/>
        <dsp:cNvSpPr/>
      </dsp:nvSpPr>
      <dsp:spPr>
        <a:xfrm rot="5400000">
          <a:off x="-179572" y="333132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Deployment</a:t>
          </a:r>
        </a:p>
      </dsp:txBody>
      <dsp:txXfrm rot="-5400000">
        <a:off x="1" y="3570752"/>
        <a:ext cx="838003" cy="359144"/>
      </dsp:txXfrm>
    </dsp:sp>
    <dsp:sp modelId="{5923F684-2F66-49F5-B146-B4737090EE46}">
      <dsp:nvSpPr>
        <dsp:cNvPr id="0" name=""/>
        <dsp:cNvSpPr/>
      </dsp:nvSpPr>
      <dsp:spPr>
        <a:xfrm rot="5400000">
          <a:off x="3973278" y="1647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Plan and execute deployment based on the definition in step 1</a:t>
          </a:r>
        </a:p>
        <a:p>
          <a:pPr marL="114300" lvl="1" indent="-114300" algn="l" defTabSz="622300">
            <a:lnSpc>
              <a:spcPct val="90000"/>
            </a:lnSpc>
            <a:spcBef>
              <a:spcPct val="0"/>
            </a:spcBef>
            <a:spcAft>
              <a:spcPct val="15000"/>
            </a:spcAft>
            <a:buChar char="•"/>
          </a:pPr>
          <a:r>
            <a:rPr lang="en-US" sz="1400" kern="1200" dirty="0"/>
            <a:t>Measure and monitor performance</a:t>
          </a:r>
        </a:p>
        <a:p>
          <a:pPr marL="114300" lvl="1" indent="-114300" algn="l" defTabSz="622300">
            <a:lnSpc>
              <a:spcPct val="90000"/>
            </a:lnSpc>
            <a:spcBef>
              <a:spcPct val="0"/>
            </a:spcBef>
            <a:spcAft>
              <a:spcPct val="15000"/>
            </a:spcAft>
            <a:buChar char="•"/>
          </a:pPr>
          <a:r>
            <a:rPr lang="en-US" sz="1400" kern="1200" dirty="0"/>
            <a:t>Review the project</a:t>
          </a:r>
        </a:p>
      </dsp:txBody>
      <dsp:txXfrm rot="-5400000">
        <a:off x="838003" y="3189736"/>
        <a:ext cx="7010710" cy="7021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9FE2D-6699-495D-BAB0-554BA96F761F}">
      <dsp:nvSpPr>
        <dsp:cNvPr id="0" name=""/>
        <dsp:cNvSpPr/>
      </dsp:nvSpPr>
      <dsp:spPr>
        <a:xfrm rot="5400000">
          <a:off x="-179572" y="182011"/>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Problem Definition</a:t>
          </a:r>
        </a:p>
      </dsp:txBody>
      <dsp:txXfrm rot="-5400000">
        <a:off x="1" y="421441"/>
        <a:ext cx="838003" cy="359144"/>
      </dsp:txXfrm>
    </dsp:sp>
    <dsp:sp modelId="{7432A71F-AA9B-48EB-A714-CA61A29843FF}">
      <dsp:nvSpPr>
        <dsp:cNvPr id="0" name=""/>
        <dsp:cNvSpPr/>
      </dsp:nvSpPr>
      <dsp:spPr>
        <a:xfrm rot="5400000">
          <a:off x="3973278" y="-313283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Objectives</a:t>
          </a:r>
        </a:p>
        <a:p>
          <a:pPr marL="57150" lvl="1" indent="-57150" algn="l" defTabSz="444500">
            <a:lnSpc>
              <a:spcPct val="90000"/>
            </a:lnSpc>
            <a:spcBef>
              <a:spcPct val="0"/>
            </a:spcBef>
            <a:spcAft>
              <a:spcPct val="15000"/>
            </a:spcAft>
            <a:buChar char="•"/>
          </a:pPr>
          <a:r>
            <a:rPr lang="en-US" sz="1000" kern="1200" dirty="0"/>
            <a:t>Deliverables</a:t>
          </a:r>
        </a:p>
        <a:p>
          <a:pPr marL="57150" lvl="1" indent="-57150" algn="l" defTabSz="444500">
            <a:lnSpc>
              <a:spcPct val="90000"/>
            </a:lnSpc>
            <a:spcBef>
              <a:spcPct val="0"/>
            </a:spcBef>
            <a:spcAft>
              <a:spcPct val="15000"/>
            </a:spcAft>
            <a:buChar char="•"/>
          </a:pPr>
          <a:r>
            <a:rPr lang="en-US" sz="1000" kern="1200" dirty="0"/>
            <a:t>Roles and responsibilities</a:t>
          </a:r>
        </a:p>
        <a:p>
          <a:pPr marL="57150" lvl="1" indent="-57150" algn="l" defTabSz="444500">
            <a:lnSpc>
              <a:spcPct val="90000"/>
            </a:lnSpc>
            <a:spcBef>
              <a:spcPct val="0"/>
            </a:spcBef>
            <a:spcAft>
              <a:spcPct val="15000"/>
            </a:spcAft>
            <a:buChar char="•"/>
          </a:pPr>
          <a:r>
            <a:rPr lang="en-US" sz="1000" kern="1200" dirty="0"/>
            <a:t>Current situation</a:t>
          </a:r>
        </a:p>
        <a:p>
          <a:pPr marL="57150" lvl="1" indent="-57150" algn="l" defTabSz="444500">
            <a:lnSpc>
              <a:spcPct val="90000"/>
            </a:lnSpc>
            <a:spcBef>
              <a:spcPct val="0"/>
            </a:spcBef>
            <a:spcAft>
              <a:spcPct val="15000"/>
            </a:spcAft>
            <a:buChar char="•"/>
          </a:pPr>
          <a:r>
            <a:rPr lang="en-US" sz="1000" kern="1200" dirty="0"/>
            <a:t>Timeline</a:t>
          </a:r>
        </a:p>
        <a:p>
          <a:pPr marL="57150" lvl="1" indent="-57150" algn="l" defTabSz="444500">
            <a:lnSpc>
              <a:spcPct val="90000"/>
            </a:lnSpc>
            <a:spcBef>
              <a:spcPct val="0"/>
            </a:spcBef>
            <a:spcAft>
              <a:spcPct val="15000"/>
            </a:spcAft>
            <a:buChar char="•"/>
          </a:pPr>
          <a:r>
            <a:rPr lang="en-US" sz="1000" kern="1200" dirty="0"/>
            <a:t>Costs and benefits</a:t>
          </a:r>
        </a:p>
      </dsp:txBody>
      <dsp:txXfrm rot="-5400000">
        <a:off x="838003" y="40426"/>
        <a:ext cx="7010710" cy="702173"/>
      </dsp:txXfrm>
    </dsp:sp>
    <dsp:sp modelId="{686E54A3-AF92-429D-8BEE-0C0DBC59ACF7}">
      <dsp:nvSpPr>
        <dsp:cNvPr id="0" name=""/>
        <dsp:cNvSpPr/>
      </dsp:nvSpPr>
      <dsp:spPr>
        <a:xfrm rot="5400000">
          <a:off x="-179572" y="123178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Preparation</a:t>
          </a:r>
        </a:p>
      </dsp:txBody>
      <dsp:txXfrm rot="-5400000">
        <a:off x="1" y="1471212"/>
        <a:ext cx="838003" cy="359144"/>
      </dsp:txXfrm>
    </dsp:sp>
    <dsp:sp modelId="{B2CECD46-A9C9-4D1A-B9D3-E87110680AD0}">
      <dsp:nvSpPr>
        <dsp:cNvPr id="0" name=""/>
        <dsp:cNvSpPr/>
      </dsp:nvSpPr>
      <dsp:spPr>
        <a:xfrm rot="5400000">
          <a:off x="3973278" y="-208306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Pull together data table</a:t>
          </a:r>
        </a:p>
        <a:p>
          <a:pPr marL="57150" lvl="1" indent="-57150" algn="l" defTabSz="444500">
            <a:lnSpc>
              <a:spcPct val="90000"/>
            </a:lnSpc>
            <a:spcBef>
              <a:spcPct val="0"/>
            </a:spcBef>
            <a:spcAft>
              <a:spcPct val="15000"/>
            </a:spcAft>
            <a:buChar char="•"/>
          </a:pPr>
          <a:r>
            <a:rPr lang="en-US" sz="1000" kern="1200" dirty="0"/>
            <a:t>Categorize the data</a:t>
          </a:r>
        </a:p>
        <a:p>
          <a:pPr marL="57150" lvl="1" indent="-57150" algn="l" defTabSz="444500">
            <a:lnSpc>
              <a:spcPct val="90000"/>
            </a:lnSpc>
            <a:spcBef>
              <a:spcPct val="0"/>
            </a:spcBef>
            <a:spcAft>
              <a:spcPct val="15000"/>
            </a:spcAft>
            <a:buChar char="•"/>
          </a:pPr>
          <a:r>
            <a:rPr lang="en-US" sz="1000" kern="1200" dirty="0"/>
            <a:t>Clean the data</a:t>
          </a:r>
        </a:p>
        <a:p>
          <a:pPr marL="57150" lvl="1" indent="-57150" algn="l" defTabSz="444500">
            <a:lnSpc>
              <a:spcPct val="90000"/>
            </a:lnSpc>
            <a:spcBef>
              <a:spcPct val="0"/>
            </a:spcBef>
            <a:spcAft>
              <a:spcPct val="15000"/>
            </a:spcAft>
            <a:buChar char="•"/>
          </a:pPr>
          <a:r>
            <a:rPr lang="en-US" sz="1000" kern="1200" dirty="0"/>
            <a:t>Remove unnecessary data</a:t>
          </a:r>
        </a:p>
        <a:p>
          <a:pPr marL="57150" lvl="1" indent="-57150" algn="l" defTabSz="444500">
            <a:lnSpc>
              <a:spcPct val="90000"/>
            </a:lnSpc>
            <a:spcBef>
              <a:spcPct val="0"/>
            </a:spcBef>
            <a:spcAft>
              <a:spcPct val="15000"/>
            </a:spcAft>
            <a:buChar char="•"/>
          </a:pPr>
          <a:r>
            <a:rPr lang="en-US" sz="1000" kern="1200" dirty="0"/>
            <a:t>Transform the data</a:t>
          </a:r>
        </a:p>
        <a:p>
          <a:pPr marL="57150" lvl="1" indent="-57150" algn="l" defTabSz="444500">
            <a:lnSpc>
              <a:spcPct val="90000"/>
            </a:lnSpc>
            <a:spcBef>
              <a:spcPct val="0"/>
            </a:spcBef>
            <a:spcAft>
              <a:spcPct val="15000"/>
            </a:spcAft>
            <a:buChar char="•"/>
          </a:pPr>
          <a:r>
            <a:rPr lang="en-US" sz="1000" kern="1200" dirty="0"/>
            <a:t>Partition the data</a:t>
          </a:r>
        </a:p>
      </dsp:txBody>
      <dsp:txXfrm rot="-5400000">
        <a:off x="838003" y="1090196"/>
        <a:ext cx="7010710" cy="702173"/>
      </dsp:txXfrm>
    </dsp:sp>
    <dsp:sp modelId="{F6560FB5-6B78-45D4-8500-FEB37AEB4641}">
      <dsp:nvSpPr>
        <dsp:cNvPr id="0" name=""/>
        <dsp:cNvSpPr/>
      </dsp:nvSpPr>
      <dsp:spPr>
        <a:xfrm rot="5400000">
          <a:off x="-179572" y="228155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Implementation of the Analysis</a:t>
          </a:r>
        </a:p>
      </dsp:txBody>
      <dsp:txXfrm rot="-5400000">
        <a:off x="1" y="2520982"/>
        <a:ext cx="838003" cy="359144"/>
      </dsp:txXfrm>
    </dsp:sp>
    <dsp:sp modelId="{9B033793-ADF7-4DBF-BD4D-FB5B3986979F}">
      <dsp:nvSpPr>
        <dsp:cNvPr id="0" name=""/>
        <dsp:cNvSpPr/>
      </dsp:nvSpPr>
      <dsp:spPr>
        <a:xfrm rot="5400000">
          <a:off x="3973278" y="-103329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rgbClr val="FF0000"/>
              </a:solidFill>
            </a:rPr>
            <a:t>Summarizing the data</a:t>
          </a:r>
        </a:p>
        <a:p>
          <a:pPr marL="57150" lvl="1" indent="-57150" algn="l" defTabSz="488950">
            <a:lnSpc>
              <a:spcPct val="90000"/>
            </a:lnSpc>
            <a:spcBef>
              <a:spcPct val="0"/>
            </a:spcBef>
            <a:spcAft>
              <a:spcPct val="15000"/>
            </a:spcAft>
            <a:buChar char="•"/>
          </a:pPr>
          <a:r>
            <a:rPr lang="en-US" sz="1100" kern="1200" dirty="0">
              <a:solidFill>
                <a:srgbClr val="FF0000"/>
              </a:solidFill>
            </a:rPr>
            <a:t>Finding hidden relationships</a:t>
          </a:r>
        </a:p>
        <a:p>
          <a:pPr marL="57150" lvl="1" indent="-57150" algn="l" defTabSz="488950">
            <a:lnSpc>
              <a:spcPct val="90000"/>
            </a:lnSpc>
            <a:spcBef>
              <a:spcPct val="0"/>
            </a:spcBef>
            <a:spcAft>
              <a:spcPct val="15000"/>
            </a:spcAft>
            <a:buChar char="•"/>
          </a:pPr>
          <a:r>
            <a:rPr lang="en-US" sz="1100" kern="1200" dirty="0">
              <a:solidFill>
                <a:srgbClr val="FF0000"/>
              </a:solidFill>
            </a:rPr>
            <a:t> Making prediction</a:t>
          </a:r>
        </a:p>
      </dsp:txBody>
      <dsp:txXfrm rot="-5400000">
        <a:off x="838003" y="2139966"/>
        <a:ext cx="7010710" cy="702173"/>
      </dsp:txXfrm>
    </dsp:sp>
    <dsp:sp modelId="{557AD667-8916-47D0-817A-A7DCF1A837A3}">
      <dsp:nvSpPr>
        <dsp:cNvPr id="0" name=""/>
        <dsp:cNvSpPr/>
      </dsp:nvSpPr>
      <dsp:spPr>
        <a:xfrm rot="5400000">
          <a:off x="-179572" y="333132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Deployment</a:t>
          </a:r>
        </a:p>
      </dsp:txBody>
      <dsp:txXfrm rot="-5400000">
        <a:off x="1" y="3570752"/>
        <a:ext cx="838003" cy="359144"/>
      </dsp:txXfrm>
    </dsp:sp>
    <dsp:sp modelId="{5923F684-2F66-49F5-B146-B4737090EE46}">
      <dsp:nvSpPr>
        <dsp:cNvPr id="0" name=""/>
        <dsp:cNvSpPr/>
      </dsp:nvSpPr>
      <dsp:spPr>
        <a:xfrm rot="5400000">
          <a:off x="3973278" y="1647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Plan and execute deployment based on the definition in step 1</a:t>
          </a:r>
        </a:p>
        <a:p>
          <a:pPr marL="114300" lvl="1" indent="-114300" algn="l" defTabSz="622300">
            <a:lnSpc>
              <a:spcPct val="90000"/>
            </a:lnSpc>
            <a:spcBef>
              <a:spcPct val="0"/>
            </a:spcBef>
            <a:spcAft>
              <a:spcPct val="15000"/>
            </a:spcAft>
            <a:buChar char="•"/>
          </a:pPr>
          <a:r>
            <a:rPr lang="en-US" sz="1400" kern="1200" dirty="0"/>
            <a:t>Measure and monitor performance</a:t>
          </a:r>
        </a:p>
        <a:p>
          <a:pPr marL="114300" lvl="1" indent="-114300" algn="l" defTabSz="622300">
            <a:lnSpc>
              <a:spcPct val="90000"/>
            </a:lnSpc>
            <a:spcBef>
              <a:spcPct val="0"/>
            </a:spcBef>
            <a:spcAft>
              <a:spcPct val="15000"/>
            </a:spcAft>
            <a:buChar char="•"/>
          </a:pPr>
          <a:r>
            <a:rPr lang="en-US" sz="1400" kern="1200" dirty="0"/>
            <a:t>Review the project</a:t>
          </a:r>
        </a:p>
      </dsp:txBody>
      <dsp:txXfrm rot="-5400000">
        <a:off x="838003" y="3189736"/>
        <a:ext cx="7010710" cy="7021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9FE2D-6699-495D-BAB0-554BA96F761F}">
      <dsp:nvSpPr>
        <dsp:cNvPr id="0" name=""/>
        <dsp:cNvSpPr/>
      </dsp:nvSpPr>
      <dsp:spPr>
        <a:xfrm rot="5400000">
          <a:off x="-179572" y="182011"/>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Problem Definition</a:t>
          </a:r>
        </a:p>
      </dsp:txBody>
      <dsp:txXfrm rot="-5400000">
        <a:off x="1" y="421441"/>
        <a:ext cx="838003" cy="359144"/>
      </dsp:txXfrm>
    </dsp:sp>
    <dsp:sp modelId="{7432A71F-AA9B-48EB-A714-CA61A29843FF}">
      <dsp:nvSpPr>
        <dsp:cNvPr id="0" name=""/>
        <dsp:cNvSpPr/>
      </dsp:nvSpPr>
      <dsp:spPr>
        <a:xfrm rot="5400000">
          <a:off x="3973278" y="-313283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Objectives</a:t>
          </a:r>
        </a:p>
        <a:p>
          <a:pPr marL="57150" lvl="1" indent="-57150" algn="l" defTabSz="444500">
            <a:lnSpc>
              <a:spcPct val="90000"/>
            </a:lnSpc>
            <a:spcBef>
              <a:spcPct val="0"/>
            </a:spcBef>
            <a:spcAft>
              <a:spcPct val="15000"/>
            </a:spcAft>
            <a:buChar char="•"/>
          </a:pPr>
          <a:r>
            <a:rPr lang="en-US" sz="1000" kern="1200" dirty="0"/>
            <a:t>Deliverables</a:t>
          </a:r>
        </a:p>
        <a:p>
          <a:pPr marL="57150" lvl="1" indent="-57150" algn="l" defTabSz="444500">
            <a:lnSpc>
              <a:spcPct val="90000"/>
            </a:lnSpc>
            <a:spcBef>
              <a:spcPct val="0"/>
            </a:spcBef>
            <a:spcAft>
              <a:spcPct val="15000"/>
            </a:spcAft>
            <a:buChar char="•"/>
          </a:pPr>
          <a:r>
            <a:rPr lang="en-US" sz="1000" kern="1200" dirty="0"/>
            <a:t>Roles and responsibilities</a:t>
          </a:r>
        </a:p>
        <a:p>
          <a:pPr marL="57150" lvl="1" indent="-57150" algn="l" defTabSz="444500">
            <a:lnSpc>
              <a:spcPct val="90000"/>
            </a:lnSpc>
            <a:spcBef>
              <a:spcPct val="0"/>
            </a:spcBef>
            <a:spcAft>
              <a:spcPct val="15000"/>
            </a:spcAft>
            <a:buChar char="•"/>
          </a:pPr>
          <a:r>
            <a:rPr lang="en-US" sz="1000" kern="1200" dirty="0"/>
            <a:t>Current situation</a:t>
          </a:r>
        </a:p>
        <a:p>
          <a:pPr marL="57150" lvl="1" indent="-57150" algn="l" defTabSz="444500">
            <a:lnSpc>
              <a:spcPct val="90000"/>
            </a:lnSpc>
            <a:spcBef>
              <a:spcPct val="0"/>
            </a:spcBef>
            <a:spcAft>
              <a:spcPct val="15000"/>
            </a:spcAft>
            <a:buChar char="•"/>
          </a:pPr>
          <a:r>
            <a:rPr lang="en-US" sz="1000" kern="1200" dirty="0"/>
            <a:t>Timeline</a:t>
          </a:r>
        </a:p>
        <a:p>
          <a:pPr marL="57150" lvl="1" indent="-57150" algn="l" defTabSz="444500">
            <a:lnSpc>
              <a:spcPct val="90000"/>
            </a:lnSpc>
            <a:spcBef>
              <a:spcPct val="0"/>
            </a:spcBef>
            <a:spcAft>
              <a:spcPct val="15000"/>
            </a:spcAft>
            <a:buChar char="•"/>
          </a:pPr>
          <a:r>
            <a:rPr lang="en-US" sz="1000" kern="1200" dirty="0"/>
            <a:t>Costs and benefits</a:t>
          </a:r>
        </a:p>
      </dsp:txBody>
      <dsp:txXfrm rot="-5400000">
        <a:off x="838003" y="40426"/>
        <a:ext cx="7010710" cy="702173"/>
      </dsp:txXfrm>
    </dsp:sp>
    <dsp:sp modelId="{686E54A3-AF92-429D-8BEE-0C0DBC59ACF7}">
      <dsp:nvSpPr>
        <dsp:cNvPr id="0" name=""/>
        <dsp:cNvSpPr/>
      </dsp:nvSpPr>
      <dsp:spPr>
        <a:xfrm rot="5400000">
          <a:off x="-179572" y="123178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Preparation</a:t>
          </a:r>
        </a:p>
      </dsp:txBody>
      <dsp:txXfrm rot="-5400000">
        <a:off x="1" y="1471212"/>
        <a:ext cx="838003" cy="359144"/>
      </dsp:txXfrm>
    </dsp:sp>
    <dsp:sp modelId="{B2CECD46-A9C9-4D1A-B9D3-E87110680AD0}">
      <dsp:nvSpPr>
        <dsp:cNvPr id="0" name=""/>
        <dsp:cNvSpPr/>
      </dsp:nvSpPr>
      <dsp:spPr>
        <a:xfrm rot="5400000">
          <a:off x="3973278" y="-208306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Pull together data table</a:t>
          </a:r>
        </a:p>
        <a:p>
          <a:pPr marL="57150" lvl="1" indent="-57150" algn="l" defTabSz="444500">
            <a:lnSpc>
              <a:spcPct val="90000"/>
            </a:lnSpc>
            <a:spcBef>
              <a:spcPct val="0"/>
            </a:spcBef>
            <a:spcAft>
              <a:spcPct val="15000"/>
            </a:spcAft>
            <a:buChar char="•"/>
          </a:pPr>
          <a:r>
            <a:rPr lang="en-US" sz="1000" kern="1200" dirty="0"/>
            <a:t>Categorize the data</a:t>
          </a:r>
        </a:p>
        <a:p>
          <a:pPr marL="57150" lvl="1" indent="-57150" algn="l" defTabSz="444500">
            <a:lnSpc>
              <a:spcPct val="90000"/>
            </a:lnSpc>
            <a:spcBef>
              <a:spcPct val="0"/>
            </a:spcBef>
            <a:spcAft>
              <a:spcPct val="15000"/>
            </a:spcAft>
            <a:buChar char="•"/>
          </a:pPr>
          <a:r>
            <a:rPr lang="en-US" sz="1000" kern="1200" dirty="0"/>
            <a:t>Clean the data</a:t>
          </a:r>
        </a:p>
        <a:p>
          <a:pPr marL="57150" lvl="1" indent="-57150" algn="l" defTabSz="444500">
            <a:lnSpc>
              <a:spcPct val="90000"/>
            </a:lnSpc>
            <a:spcBef>
              <a:spcPct val="0"/>
            </a:spcBef>
            <a:spcAft>
              <a:spcPct val="15000"/>
            </a:spcAft>
            <a:buChar char="•"/>
          </a:pPr>
          <a:r>
            <a:rPr lang="en-US" sz="1000" kern="1200" dirty="0"/>
            <a:t>Remove unnecessary data</a:t>
          </a:r>
        </a:p>
        <a:p>
          <a:pPr marL="57150" lvl="1" indent="-57150" algn="l" defTabSz="444500">
            <a:lnSpc>
              <a:spcPct val="90000"/>
            </a:lnSpc>
            <a:spcBef>
              <a:spcPct val="0"/>
            </a:spcBef>
            <a:spcAft>
              <a:spcPct val="15000"/>
            </a:spcAft>
            <a:buChar char="•"/>
          </a:pPr>
          <a:r>
            <a:rPr lang="en-US" sz="1000" kern="1200" dirty="0"/>
            <a:t>Transform the data</a:t>
          </a:r>
        </a:p>
        <a:p>
          <a:pPr marL="57150" lvl="1" indent="-57150" algn="l" defTabSz="444500">
            <a:lnSpc>
              <a:spcPct val="90000"/>
            </a:lnSpc>
            <a:spcBef>
              <a:spcPct val="0"/>
            </a:spcBef>
            <a:spcAft>
              <a:spcPct val="15000"/>
            </a:spcAft>
            <a:buChar char="•"/>
          </a:pPr>
          <a:r>
            <a:rPr lang="en-US" sz="1000" kern="1200" dirty="0"/>
            <a:t>Partition the data</a:t>
          </a:r>
        </a:p>
      </dsp:txBody>
      <dsp:txXfrm rot="-5400000">
        <a:off x="838003" y="1090196"/>
        <a:ext cx="7010710" cy="702173"/>
      </dsp:txXfrm>
    </dsp:sp>
    <dsp:sp modelId="{F6560FB5-6B78-45D4-8500-FEB37AEB4641}">
      <dsp:nvSpPr>
        <dsp:cNvPr id="0" name=""/>
        <dsp:cNvSpPr/>
      </dsp:nvSpPr>
      <dsp:spPr>
        <a:xfrm rot="5400000">
          <a:off x="-179572" y="228155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Implementation of the Analysis</a:t>
          </a:r>
        </a:p>
      </dsp:txBody>
      <dsp:txXfrm rot="-5400000">
        <a:off x="1" y="2520982"/>
        <a:ext cx="838003" cy="359144"/>
      </dsp:txXfrm>
    </dsp:sp>
    <dsp:sp modelId="{9B033793-ADF7-4DBF-BD4D-FB5B3986979F}">
      <dsp:nvSpPr>
        <dsp:cNvPr id="0" name=""/>
        <dsp:cNvSpPr/>
      </dsp:nvSpPr>
      <dsp:spPr>
        <a:xfrm rot="5400000">
          <a:off x="3973278" y="-103329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Summarizing the data</a:t>
          </a:r>
        </a:p>
        <a:p>
          <a:pPr marL="57150" lvl="1" indent="-57150" algn="l" defTabSz="488950">
            <a:lnSpc>
              <a:spcPct val="90000"/>
            </a:lnSpc>
            <a:spcBef>
              <a:spcPct val="0"/>
            </a:spcBef>
            <a:spcAft>
              <a:spcPct val="15000"/>
            </a:spcAft>
            <a:buChar char="•"/>
          </a:pPr>
          <a:r>
            <a:rPr lang="en-US" sz="1100" kern="1200" dirty="0">
              <a:solidFill>
                <a:schemeClr val="tx1"/>
              </a:solidFill>
            </a:rPr>
            <a:t>Finding hidden relationships</a:t>
          </a:r>
        </a:p>
        <a:p>
          <a:pPr marL="57150" lvl="1" indent="-57150" algn="l" defTabSz="488950">
            <a:lnSpc>
              <a:spcPct val="90000"/>
            </a:lnSpc>
            <a:spcBef>
              <a:spcPct val="0"/>
            </a:spcBef>
            <a:spcAft>
              <a:spcPct val="15000"/>
            </a:spcAft>
            <a:buChar char="•"/>
          </a:pPr>
          <a:r>
            <a:rPr lang="en-US" sz="1100" kern="1200" dirty="0">
              <a:solidFill>
                <a:schemeClr val="tx1"/>
              </a:solidFill>
            </a:rPr>
            <a:t> Making prediction</a:t>
          </a:r>
        </a:p>
      </dsp:txBody>
      <dsp:txXfrm rot="-5400000">
        <a:off x="838003" y="2139966"/>
        <a:ext cx="7010710" cy="702173"/>
      </dsp:txXfrm>
    </dsp:sp>
    <dsp:sp modelId="{557AD667-8916-47D0-817A-A7DCF1A837A3}">
      <dsp:nvSpPr>
        <dsp:cNvPr id="0" name=""/>
        <dsp:cNvSpPr/>
      </dsp:nvSpPr>
      <dsp:spPr>
        <a:xfrm rot="5400000">
          <a:off x="-179572" y="3331322"/>
          <a:ext cx="1197147" cy="8380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Deployment</a:t>
          </a:r>
        </a:p>
      </dsp:txBody>
      <dsp:txXfrm rot="-5400000">
        <a:off x="1" y="3570752"/>
        <a:ext cx="838003" cy="359144"/>
      </dsp:txXfrm>
    </dsp:sp>
    <dsp:sp modelId="{5923F684-2F66-49F5-B146-B4737090EE46}">
      <dsp:nvSpPr>
        <dsp:cNvPr id="0" name=""/>
        <dsp:cNvSpPr/>
      </dsp:nvSpPr>
      <dsp:spPr>
        <a:xfrm rot="5400000">
          <a:off x="3973278" y="16475"/>
          <a:ext cx="778145" cy="70486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rgbClr val="FF0000"/>
              </a:solidFill>
            </a:rPr>
            <a:t>Plan and execute deployment based on the definition in step 1</a:t>
          </a:r>
        </a:p>
        <a:p>
          <a:pPr marL="114300" lvl="1" indent="-114300" algn="l" defTabSz="622300">
            <a:lnSpc>
              <a:spcPct val="90000"/>
            </a:lnSpc>
            <a:spcBef>
              <a:spcPct val="0"/>
            </a:spcBef>
            <a:spcAft>
              <a:spcPct val="15000"/>
            </a:spcAft>
            <a:buChar char="•"/>
          </a:pPr>
          <a:r>
            <a:rPr lang="en-US" sz="1400" kern="1200" dirty="0">
              <a:solidFill>
                <a:srgbClr val="FF0000"/>
              </a:solidFill>
            </a:rPr>
            <a:t>Measure and monitor performance</a:t>
          </a:r>
        </a:p>
        <a:p>
          <a:pPr marL="114300" lvl="1" indent="-114300" algn="l" defTabSz="622300">
            <a:lnSpc>
              <a:spcPct val="90000"/>
            </a:lnSpc>
            <a:spcBef>
              <a:spcPct val="0"/>
            </a:spcBef>
            <a:spcAft>
              <a:spcPct val="15000"/>
            </a:spcAft>
            <a:buChar char="•"/>
          </a:pPr>
          <a:r>
            <a:rPr lang="en-US" sz="1400" kern="1200" dirty="0">
              <a:solidFill>
                <a:srgbClr val="FF0000"/>
              </a:solidFill>
            </a:rPr>
            <a:t>Review the project</a:t>
          </a:r>
        </a:p>
      </dsp:txBody>
      <dsp:txXfrm rot="-5400000">
        <a:off x="838003" y="3189736"/>
        <a:ext cx="7010710" cy="7021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5T10:40:36.930"/>
    </inkml:context>
    <inkml:brush xml:id="br0">
      <inkml:brushProperty name="width" value="0.05292" units="cm"/>
      <inkml:brushProperty name="height" value="0.05292" units="cm"/>
      <inkml:brushProperty name="color" value="#FF0000"/>
    </inkml:brush>
  </inkml:definitions>
  <inkml:trace contextRef="#ctx0" brushRef="#br0">10337 2951 5 0,'0'0'20'15,"3"-3"3"-15,-3 3 2 0,0 0-3 0,0 0 12 16,0 0 0-16,1-4 7 0,-1 4-3 0,0 0 10 15,0 0-3-15,0 0 8 0,0 0 12 0,0 0-14 16,0 0-7-16,0 0-2 0,0 0 12 0,0 0-9 16,0 0 0-16,6 0-5 0,-6 0 2 0,0 0-9 15,0 0 7-15,0 0-9 0,0 0 0 0,0 0-4 16,0 0 0-16,0 0 2 0,0 0-2 0,0 0-2 16,0 0 2-16,0 0-3 0,0 0 7 0,0 0 3 15,0 0-3-15,0 0 6 0,0 0-10 16,0 0 7-16,3-2-5 0,-3 2-5 0,0 0 1 15,0 0 1-15,0 0-6 0,0 0-1 0,0 0-4 0,0 0 5 16,0 0 0-16,0 11-4 0,0-5 4 0,-1-2 8 16,-1 6-4-16,1-1-8 0,-3 3 10 0,2-2-5 15,-1 6 2-15,-3 2-1 0,3-3 4 16,0 1 5-16,-4-1-10 0,3 1 12 0,-1 1-8 16,1-2-7-16,0 2 0 0,3-3 2 0,-3 1 2 0,4 2 0 15,-6-1-1-15,6 2-3 0,0-3-2 0,-4 1-2 16,4-3-6-16,-1 3 4 0,-2-3-4 0,3 0-1 15,3-1 4-15,-2-1-5 0,-1-1 2 0,4 1-1 16,-4-3 2-16,6 2-4 0,-2-5 5 16,0 1-6-16,1-1-1 0,-1-2-3 0,1 0 6 0,4 1 2 15,-3-2-2-15,5 1 0 0,1-2 4 0,0 0-4 16,-1-1-3-16,3 0 6 0,0 0-4 0,0-2-2 16,3 2 3-16,2-4-1 0,-6 4 0 0,1-4-4 15,0 3-1-15,0 0 3 0,-1-1 1 16,1 1-3-16,-3-2-3 0,2-1-1 0,0 3 1 15,-4-4-5-15,2 3-5 0,-6 1-10 0,2 0-11 0,-3 0 4 16,2 1-14-16,-6 0-8 0,0 0-13 0,5-5-14 16,-5 5-16-16,0-5-6 0,0 5-16 0,0 0-16 15,-11-5-107-15,3 3-256 0,-3-1 113 0</inkml:trace>
  <inkml:trace contextRef="#ctx0" brushRef="#br0" timeOffset="232.155">10366 3216 81 0,'9'-3'140'0,"3"0"-13"0,-2 0-14 0,0-1-5 0,3 0-10 15,-2 2-15-15,2-3-10 0,-2-2-1 0,0 4-7 16,1-1-12-16,-1 1 0 0,-2-1-13 15,0 2-10-15,-4-2-16 0,3 1-19 0,1-3-20 16,-3 4-21-16,-1-4-20 0,-3 0-5 0,0 2-13 0,1-2-59 16,-2 1-154-16,-2 0 69 0</inkml:trace>
  <inkml:trace contextRef="#ctx0" brushRef="#br0" timeOffset="430.494">10387 3020 38 0,'0'0'116'16,"-7"-1"-8"-16,7 1-7 0,0 0 2 0,0 0 2 0,17-7-9 15,-10 4-8-15,4-2-9 0,-1 0-6 16,1 0-6-16,1-1-2 0,1-1-7 0,4 3-15 16,-2-3 2-16,-5 1-19 0,4 2 1 0,-2 2-21 15,1-2-37-15,1 4-28 0,1-3-37 0,-4 2-81 0,1-1-191 16,2 2 85-16</inkml:trace>
  <inkml:trace contextRef="#ctx0" brushRef="#br0" timeOffset="1188.87">10740 3061 60 0,'0'0'145'15,"-3"-4"-5"-15,3 4-10 0,-5-2-8 0,5 2-8 16,-1-5-4-16,1 5-8 0,-3-2 2 0,3 2-15 15,0 0-9-15,0 0-8 0,0 0-6 0,0 0-7 16,0 0-4-16,0 0-7 0,-4 9 1 0,4-4-5 16,0 3-4-16,4-1 1 0,-8 4-7 0,4 2-1 15,-1-1-4-15,-2 5 0 0,6-3-5 0,-6 1-1 16,6 1-1-16,-3 0-7 0,0 0 5 0,1 1-9 16,-2-4-1-16,2-2 2 0,-1 1-3 0,0 0 1 15,0-2-2-15,3 0-2 0,-2 0 0 0,-1-3-1 16,0 0 2-16,0-2-2 0,0 0-1 0,0 0 1 15,0-5-1-15,3 6 5 0,-3-6-6 0,0 0 3 16,0 0 0-16,0 0-9 0,5-17 7 0,-4 7-6 16,2-1 4-16,-2-6-2 0,0 1 1 0,3-4 0 15,0-4-5-15,-2-1 0 0,1 5 7 0,-2-6-5 16,3 6 2-16,-4 2-3 0,4-1 3 0,-2 1-1 16,0 3 1-16,-1 4 1 0,-1 1 5 0,3 4-6 15,0-2 14-15,0-4-4 0,-2 7 0 0,0 0-10 16,-1-1 5-16,2 4 4 0,-2 2-6 0,0 0 2 0,0 0-5 15,0 0 10-15,0 0-5 0,15 14-2 16,-10-4 7-16,3 4 2 0,-1 1-1 0,0 2 0 16,-1 1 1-16,3 1 0 0,4 5 1 0,-3 1 0 15,0-2-9-15,3 0 4 0,5-4-1 0,-9 1 3 16,0-7-2-16,3 5-2 0,-2-4 0 0,0-2 0 0,-1-1-2 16,1 0-1-16,-1-4 3 0,-1 2 1 15,-1-4-7-15,-2-1 8 0,2 0 0 0,-2-1-2 16,0-1 0-16,1-2-1 0,-6 0 5 0,11-2-6 15,-6-1-2-15,1-1 0 0,1-4 5 0,-2 0 2 16,0-3-4-16,1-6-3 0,1 2 2 0,-3-4 1 16,0 0-7-16,0 1 5 0,0-8-3 0,-2 8 2 15,1-9-4-15,-1-1 3 0,-4 4 1 0,2-3 0 16,2 10-2-16,-4-1-4 0,1 7 8 0,-1-1-6 16,-2 0 3-16,0 3-1 0,1 1-13 0,0 1-15 15,0 2-27-15,-1-1-27 0,4 2-29 0,-2 0-38 16,2 4-33-16,-6-3-108 0,6 3-313 0,-5 0 139 15</inkml:trace>
  <inkml:trace contextRef="#ctx0" brushRef="#br0" timeOffset="1786.831">11156 2994 42 0,'0'0'157'0,"4"-6"-13"15,0 2-14-15,0 0-9 0,2 1-15 0,2-4-9 16,3 1-8-16,1 2-9 0,2 2-5 0,4-8-4 16,1 1-1-16,1 4-11 0,6-7 7 0,3 4-2 15,-5-1-6-15,-3 3-6 0,1 1-7 0,-2-1 0 16,-3 1-8-16,2-1-7 0,-8 2 5 0,2 0-5 15,-4 1-5-15,-2 2 0 0,0 0-2 0,-3-1 3 16,2 0-9-16,-1 1 1 0,-5 1 1 0,6-3-4 16,-6 3-3-16,0 0-8 0,0 0-5 0,0 0-3 15,0 0-3-15,0 0-5 0,0 0-4 0,0 0 7 16,0 0-16-16,0 0 0 0,-25 3 4 0,25-3-7 16,-10 1-5-16,4 1-5 0,-2-2-14 0,2 1 4 15,-2 0-10-15,2 0 1 0,-5 3 3 0,1-2-9 16,-1 3 12-16,-2-1 7 0,-4-2 5 0,3 0-10 15,1 2 13-15,-3 0 14 0,3 1 2 0,3-4 9 16,-1 4 1-16,5-3 15 0,0 0-9 0,-1 0 16 16,0-1-7-16,3 3 6 0,0-1-1 0,2 0-2 15,2-3 5-15,-2 6 4 0,0-3-5 0,2 2 15 16,0-5 1-16,4 9 1 0,-2-1 15 0,1 1 2 16,-2 2 5-16,4 3 2 0,0 2 3 0,0 1 0 15,-2-1 7-15,3 8-4 0,-2-6 0 0,-2 0-1 16,3 2 0-16,1 5 4 0,0-1-3 0,-2-6-6 15,-4 1 9-15,4-2-13 0,-3 3-4 0,0-1-4 16,2 0-6-16,-3 0 0 0,4-3-5 0,-3 0 0 16,3 0-10-16,-4-5 4 0,0 0-3 0,0 0-4 15,0-2-2-15,0 2-2 0,0-7 1 0,0 3-15 16,0-4-25-16,-3 1-9 0,3 0-24 0,0-4-45 16,0 0-28-16,0 0-46 0,13-13-142 0,-8 2-347 15,3-5 153-15</inkml:trace>
  <inkml:trace contextRef="#ctx0" brushRef="#br0" timeOffset="2132.761">11683 3023 61 0,'0'0'177'0,"0"0"-12"0,0 0-22 0,0 0-7 15,0 0-16-15,0 0-13 0,0 0-10 0,0 0-17 16,0 0 2-16,0 0-16 0,0 0-2 0,0 0-2 16,-3 15-7-16,3-12 2 0,-1 4 4 0,1 0-6 15,-3 1 3-15,2 3-1 0,-2-1 2 0,1 0 3 16,1 0-6-16,-2 3 0 0,2 0-5 0,2 3-3 16,-1 0-2-16,3-1 2 0,-6 0-1 0,3 0-9 15,0-1 0-15,0-3-4 0,0 5 0 0,0-1-3 16,3-5-7-16,-2-1-3 0,0 3 0 0,-1-5-2 15,1-2-2-15,-1 1-1 0,0-3-3 0,2 2 2 16,-2-2-6-16,0 1-8 0,0-4-16 0,2 5-14 16,-2-5-15-16,0 0-23 0,0 0-33 0,0 0-36 15,0 0-28-15,5-13-21 0,-5 6-110 0,0-3-319 16,0-3 141-16</inkml:trace>
  <inkml:trace contextRef="#ctx0" brushRef="#br0" timeOffset="2481.759">11759 2890 5 0,'0'0'131'0,"0"0"-6"16,11-7-9-16,1 5 3 0,0-1-7 0,-2-1-19 16,9 0 2-16,0-1 1 0,2 0 2 0,8 0-10 15,-2-4-1-15,4 2 3 0,-2 0-11 0,4 0 0 16,-2-3-10-16,1 3-5 0,-1-1-8 0,-3 0-7 16,-1 2 3-16,-6 0-11 0,-3 1 0 0,0 0-6 15,0 1-8-15,-8 0-5 0,-1 2-16 0,0 1-12 16,-4 0-16-16,1 0-12 0,-6 1-25 0,0 0-15 15,3-2-7-15,-3 2-21 0,0 0 9 0,0 0-4 16,-27 2-2-16,14-2-5 0,2 2-2 0,-1 1-61 16,2 1-180-16,-4-3 80 0</inkml:trace>
  <inkml:trace contextRef="#ctx0" brushRef="#br0" timeOffset="2680.002">12153 2772 514 0,'-12'2'-40'0,"3"0"11"0,0-2 9 16,2 1 17-16,-2 4 4 0,4-3 16 16,-2-2 1-16,2 3 11 0,1-2 13 0,-2 2 0 0,1-1 6 15,1 1 3-15,0 2 5 0,-1 2 9 0,1-2 5 16,-1 3-6-16,-1 1 9 0,1 0 2 0,-2 3-2 15,2 0 2-15,4-1 3 0,-4 5-6 0,0 1-2 16,2 1 1-16,2 0 2 0,1-1-9 16,-5 0-6-16,2 3 0 0,3-3-10 0,0 0 1 15,0 1-9-15,-1-1 0 0,2-6-3 0,-1 8-9 0,0-2 2 16,0-5-6-16,0 1 1 0,0-3-8 0,3 1-21 16,-3-1-20-16,1-2-34 0,-1-2-26 0,0-1-21 15,1 0-28-15,-1-3-25 0,0-2-99 0,0 0-277 16,0 0 123-16</inkml:trace>
  <inkml:trace contextRef="#ctx0" brushRef="#br0" timeOffset="3221.769">12177 2895 18 0,'0'0'173'0,"9"-1"6"0,-9 1-12 0,9 4-7 15,-2-2-13-15,4 5-10 0,-2-4-9 0,0 4-10 16,2 3-9-16,1 0-7 0,2-3-9 0,-1 7-14 16,0-4-1-16,1-1-6 0,0 2-9 0,-3-3-9 0,1-2-3 15,-2 1-5-15,0-2-4 0,0 1-5 16,-3-1-5-16,0-2-14 0,-2 0-5 0,3 0-9 16,-3-3-1-16,0 0-10 0,-5 0 0 0,13-4-2 15,-9-3-7-15,1 0-5 0,0 0-4 0,-1 2 4 16,-3-5-13-16,4 0-2 0,-5-2-3 0,4 0 5 0,0 0-6 15,-3 1 10-15,-1-2-3 0,3-1 4 16,-2 4 4-16,-1-2 11 0,3 2 10 0,-2 2 14 16,-1 2 7-16,0-2 10 0,0 4 10 0,0-1 7 15,0 0 2-15,-1 2 5 0,1 3 3 0,0-7 1 16,0 7-3-16,0-5-5 0,0 5-5 0,-3-2-7 16,3 2 3-16,0 0-5 0,0 0-6 0,0 0 1 15,0 0 9-15,0 0-2 0,0 11-2 0,0-3 4 16,-4 1-4-16,3 1 2 0,1 5-1 0,-4-2 1 15,4 1 1-15,0 3 3 0,-4 7-1 0,4-3-5 16,-1 4 5-16,-4-7-1 0,1 7-3 0,3-5-5 16,-2 0 1-16,-3-1 9 0,6 1-9 0,0 1-5 15,-4-1 0-15,-2-2-5 0,3 2 0 0,-1-1 5 16,3-1-8-16,-3 0-3 0,4 0 0 0,-5-3 1 16,1-2-4-16,4-1 3 0,0-2-8 0,0 0 2 15,0-3-3-15,-2 1-1 0,0-1 1 0,2-2-1 16,0 1 0-16,0-2-8 0,0 0-17 0,0-4-15 15,2 8-26-15,-2-8-23 0,0 0-47 0,0 0-64 16,0 0-67-16,0 0-145 0,0 0-440 0,2-25 196 16</inkml:trace>
  <inkml:trace contextRef="#ctx0" brushRef="#br0" timeOffset="3839.681">13088 3013 5 0,'-1'3'163'0,"1"-3"-11"0,0 0 3 0,0 0-1 16,9 2 5-16,-4-1 0 0,4-1-6 0,0 1-2 15,1-1-9-15,4-1-7 0,5 0-2 0,0 1-9 16,-2 1-6-16,2-1-9 0,-1-3-12 0,1 2-6 16,0-1-4-16,2-1-7 0,-6 2-4 0,2 1-11 15,2-3-6-15,-1 1-5 0,-7 0-8 0,-3 1-2 16,5 1-4-16,-7-2-6 0,2 2-1 0,-3 0-4 16,-5 0-1-16,9 0-3 0,-4 2-4 0,-5-2 3 15,0 0-4-15,8-2-4 0,-8 2-10 0,0 0-14 16,0 0-29-16,1-3-25 0,-1 3-27 0,0 0-37 15,0 0-28-15,-8-4-26 0,8 4-34 0,-6-7-140 16,2 2-382-16,0 0 170 0</inkml:trace>
  <inkml:trace contextRef="#ctx0" brushRef="#br0" timeOffset="4454.442">13847 2651 87 0,'0'0'165'0,"0"0"-15"0,0 0-15 0,0 0-10 15,0 0-22-15,0 0-13 0,0 0-2 0,3 12-3 16,-2-7-13-16,0 7 2 0,2 2-12 0,-2 3 7 15,-1 9-14-15,3-6 1 0,2 5-11 16,-3 3 1-16,2 1-2 0,1-2-2 0,0 4-4 0,-1-2-4 16,3-1-4-16,-1-1-5 0,-1 1 1 15,4-3 1-15,-6-4-1 0,-2-1-3 0,4-1-1 0,-5 0 0 16,0-5-2-16,1-2-7 0,1-2 0 0,-4 0-3 16,2-5 2-16,2 2 3 0,-2-3 0 0,2 1 0 15,-2-2-4-15,0-3 0 0,0 0 2 16,0 0-14-16,0 0-8 0,0 0 1 0,0 0-6 15,-7-20 0-15,4 9 4 0,2-2-2 0,-2-4 1 0,-1-2 0 16,-1-8 1-16,1 0 2 0,0-3 3 0,1-1-2 16,-3-2-3-16,5 2 1 0,-3-3 3 0,2 4 4 15,2 0 0-15,0 4-2 0,0 2 7 0,2 4 2 16,2 2-2-16,-3-1 6 0,5 5-1 16,0 2-3-16,-3 0 7 0,4 2-7 0,-2 0-1 15,3 4 0-15,-3-2-2 0,5 3 3 0,3-2-4 0,-4 4 0 16,5-2-4-16,-2 4 4 0,4 2-1 0,0-2-1 15,-2 2 6-15,-2 2-7 0,1 1 2 0,0 0 0 16,-1 2 1-16,-2 1-1 0,1 2-1 0,-4 0 4 16,-1-1-4-16,-1 3-1 0,0 0 6 0,-5 0 4 15,0-1-1-15,-4 4 1 0,-1-4 5 16,0-1 6-16,-8 4 1 0,2-1 3 0,-3-2-5 0,-3 2 0 16,1-3-6-16,-1 3 2 0,-1-5 0 0,0 3-1 15,4-5-4-15,-4 1-20 0,8 0-10 16,-4-2-30-16,5 2-16 0,0-4-26 0,3 1-35 15,-1 1-23-15,2-2-117 0,3-1-290 0,2-1 129 16</inkml:trace>
  <inkml:trace contextRef="#ctx0" brushRef="#br0" timeOffset="4756.792">14231 2747 87 0,'5'-2'114'0,"1"-1"-2"0,-6 3-3 15,8 0-1-15,-8 0-3 0,9 6-3 0,-8-2-7 16,3 1 7-16,-3 0-1 0,1 3-5 0,-4-1 4 16,2 7-11-16,-1-2-3 0,0 5-7 0,-2 0-9 15,-1 1-1-15,2 0-4 0,-2 0-13 0,0 0 2 16,1 10-4-16,1-10-1 0,2-1-2 0,-4 0-11 16,3 0-3-16,1-2-4 0,1 2-2 0,4-7-7 15,-2 0 4-15,0-1-4 0,3 0 3 0,0 2 3 16,3-5-5-16,0-3-3 0,1 2-1 0,3-1-3 15,2-3-1-15,-5-2-9 0,4 0-11 0,1 0-14 16,-3-2-13-16,1-1-8 0,-2 1-14 0,1-3-20 16,0 0 5-16,-5 1-30 0,1-2-7 0,-3 0-18 15,-3 2-9-15,1-4-9 0,-1-1-81 0,-2 3-242 16,-2-1 107-16</inkml:trace>
  <inkml:trace contextRef="#ctx0" brushRef="#br0" timeOffset="5094.558">14323 2927 5 0,'0'0'112'0,"-3"10"1"0,3-10-3 16,0 0-3-16,0 0-17 0,10 5 14 0,-10-5-8 15,10 6-5-15,-2-6-11 0,0 0-2 0,-8 0-10 16,20-2 1-16,-11 2-7 0,0-2-9 0,0 2-2 16,-1-1-6-16,-8 1-2 0,14-4-9 0,-10 3 1 15,-2 0-6-15,2-4-1 0,1 2 0 0,-5 0-3 16,2-2-2-16,-1-2-3 0,-2 0 2 0,-4-1-10 15,2-3-1-15,-2 1-1 0,-2-2-3 0,1-3 4 16,-6-2-3-16,2 0-6 0,4 1 5 16,-3-1 1-16,2 7 9 0,4-4 6 0,-4 6 11 0,1-3 8 15,3 5-2-15,-1-1 7 0,3 0-1 0,1 6-1 16,-2-4-4-16,0 0 2 0,0 2-7 0,2 3-3 16,-2-4-4-16,2 4-3 0,2-5 5 15,2 3-9-15,-1 0-5 0,3 0-2 0,2-1 2 0,1 1-4 16,3 0-2-16,-1-1-14 0,2 2-19 0,1 0-23 15,1 1-32-15,3-3-34 0,-6 3-19 16,8-2-26-16,-10-1-142 0,5 3-321 0,-4-3 143 0</inkml:trace>
  <inkml:trace contextRef="#ctx0" brushRef="#br0" timeOffset="5763.932">14632 2701 109 0,'-5'5'188'0,"5"3"-7"0,-4 1-8 0,0 5-13 16,2-4-11-16,-1 7-13 0,-1-1-8 0,0 2-9 15,3-1-8-15,-3 3-10 0,4-1-12 0,-1 0-10 16,-3 0-3-16,4 6-7 0,0-5-6 0,-2-3-10 16,0 0-5-16,-3-3-1 0,5-3-5 15,-2-1-7-15,0-2-2 0,2-1-3 0,-1 2-2 16,1-4-6-16,-3 0 2 0,2-2 2 0,1 1-5 0,0-4 8 15,0 3 5-15,0-3 4 0,0 0-7 0,0 0-2 16,0 0-5-16,4-12 2 0,-4 4-11 0,1-3 3 16,1-5-2-16,0-2-2 0,-2-2 0 15,0-4 4-15,0 0-8 0,0-5-6 0,0 3 0 16,5-2 1-16,-5 2 0 0,4-1-1 0,1 3-3 0,-1 5 3 16,1-4 0-16,0 7-2 0,-1 1 0 15,0 6 0-15,0-3 25 0,1 2-1 0,1-1-4 0,1 0-1 16,-1 4-6-16,3 0 0 0,1-2-2 15,-2 6 1-15,5-3-4 0,-2 0 0 0,-2 3-1 16,5 1-2-16,-2 2-1 0,-2 3 3 0,1 1-6 16,-1 2 1-16,-2 0 0 0,1 3 0 0,-4 0 1 0,-1 2-2 15,0-1 1-15,-4 0 1 0,0 6 0 16,0-3 0-16,0-1-1 0,-4 4 0 0,0-5-1 16,-1 2 0-16,-4-3 0 0,1 0 0 0,1 0 0 15,-1-1-2-15,1-1 5 0,-2 1-6 0,2-2 1 16,2-2-1-16,0 0 2 0,0 0-1 0,1 0 3 15,0-2-5-15,0 1 2 0,2-1-5 0,-1 3 4 16,2-3 0-16,0 2 3 0,-3 2-3 0,4-3-2 16,0 3 1-16,2-1-2 0,1-3 4 0,-2 4 1 15,4-1-4-15,0 4 1 0,1-2-1 0,0-1 1 16,0 4 1-16,1-2 0 0,0 0 2 0,0 1-1 16,4-3 2-16,-4 2-3 0,4 4 0 0,-2-3 3 15,-3-1 3-15,1-1-2 0,3 1 3 0,0-1 1 16,-2-2 5-16,1 0-1 0,0-1 0 0,0 0 1 15,-4-1-4-15,4-2 2 0,-4-1-1 0,2 2-5 16,-7-3 4-16,10 4-2 0,-10-4-7 0,7 0-17 16,-7 0-16-16,0 0-22 0,9-7-19 0,-5 4-18 15,-4 3-22-15,0 0-29 0,0-12-24 0,0 8-33 16,0-2-169-16,-4 0-398 0,2-1 177 0</inkml:trace>
  <inkml:trace contextRef="#ctx0" brushRef="#br0" timeOffset="6343.904">15253 2772 188 0,'5'-10'224'0,"0"0"-13"0,-4-2-20 15,2 0-12-15,3 4-4 0,-2-6-14 0,1 5-7 16,-1-1-7-16,-1 3-6 0,-2-1-10 0,-1 1-4 0,4 2-5 16,-8 0-6-16,4-2 1 0,0 3-13 0,-1 1-8 15,-6-1-12-15,1 1-5 0,-7 0-12 0,0 6-7 16,-8-3-3-16,2 3-6 0,-1 2-5 16,2 1-4-16,0 2-7 0,-1-1-2 0,4 0-7 0,0 3 3 15,-1 2-6-15,2-3-1 0,0 0-5 16,4 1-1-16,2 0 1 0,2 0-2 0,-2 0-3 15,2-1-2-15,2 2 1 0,2-1-7 0,0-3 1 0,2 4 1 16,2-3-1-16,0 4-8 0,3-3 0 16,5 0 0-16,-2 1-5 0,5 3-4 0,-2-4-3 15,5 1-3-15,-1 2-5 0,3 0-1 0,-2-6-12 16,0 5-7-16,2-4-4 0,-3 1-3 0,4 1-3 16,0-1-3-16,-2-5-1 0,-6 2 4 0,2-1-1 15,-4 1 1-15,5 0 4 0,-6-3-1 0,1 0 7 16,-9-2-2-16,13 4 1 0,-7-1-5 0,-6-3 5 15,9 5-4-15,-9-5 3 0,3 3 5 0,-3-3 2 16,0 0 6-16,0 0 10 0,-17 12 8 0,9-10 8 16,-2 1 6-16,1 0 6 0,-4-1 11 0,2 2 10 15,-6-1 2-15,-2-3 2 0,1 5 0 0,2-3 8 16,-5 2 2-16,6-2 4 0,-3 2-4 0,5-2-2 16,-1-4-4-16,2 5-2 0,0-1-3 0,3-1-4 15,0-1-3-15,9 0-1 0,-13 1-7 0,8 1-21 16,5-2-22-16,0 0-28 0,0 0-21 0,0 0-21 15,0 0-25-15,-13-2-25 0,13 2-26 0,0 0-22 16,0 0-104-16,0 0-325 0,23-13 143 0</inkml:trace>
  <inkml:trace contextRef="#ctx0" brushRef="#br0" timeOffset="6752.544">15547 2808 111 0,'0'0'234'16,"6"-2"-6"-16,-6 2-15 0,0 0-17 0,4-1-15 16,-4 1-21-16,0 0-8 0,0 0-10 0,-1 9-7 15,-2-2-7-15,1-3-9 0,-1 2-10 0,-1 2-7 16,-1 4-8-16,0-3-12 0,1 2-3 16,0 1-4-16,-1 0-7 0,1 3-5 0,-2-3-4 15,5 4-10-15,-2-4-1 0,1 3-3 0,2-3-9 0,1 0-4 16,-1-2 1-16,1 0-4 0,3 0-3 0,0-1-4 15,0-4-2-15,-2 2-7 0,3 1-5 16,0-3 2-16,3-1-5 0,1-3-4 0,1 0-5 0,1-2-6 16,0 0 0-16,0-1-4 0,1 0-1 15,-1-4 2-15,1 0 0 0,-2 0 1 0,0-1 1 16,3-5 1-16,-4 2 2 0,0-2 0 0,0-2-1 16,-4-3 5-16,4-3-1 0,-4-4-3 0,-1 5 3 0,-4 0 0 15,0 0 1-15,-4 1 2 0,0-1 6 16,-1 4 3-16,-4 1 9 0,0 0 1 0,0 4-3 0,-1 0 1 15,-4 3-3-15,0-3 2 0,-3 3-4 16,4 7 0-16,-4-3-9 0,3 3-15 0,-3 0-22 16,3 0-23-16,1 2-28 0,2-1-39 0,1 1-51 15,-1 0-49-15,2 6-163 0,3-6-422 0,1 1 188 16</inkml:trace>
  <inkml:trace contextRef="#ctx0" brushRef="#br0" timeOffset="7625.529">16073 2776 33 0,'0'4'115'0,"0"2"-6"16,-2 0-6-16,2 3-7 0,0-1-3 0,0 3-1 15,0 0-4-15,2 2-2 0,0-2 2 0,-6 5-5 16,4-5-9-16,-3 6 3 0,3-6-7 0,0 1-6 15,-3 0 2-15,1-2-10 0,-1 2 4 0,1-3-7 16,-1-1-7-16,3-1-1 0,-2 0-6 0,1-2 3 16,1 0-6-16,-2-1 2 0,0-2-3 0,2 1 5 15,0-3 13-15,0 0-1 0,0 6 2 0,0-6-5 16,0 0-5-16,0 0-4 0,0 0-8 0,-7-16 2 16,6 12-5-16,0-8 1 0,-1 3-2 0,2-8-8 15,-2 5 0-15,4-5-1 0,-3-1-6 0,4-1 0 16,-5 1-1-16,2 0 0 0,3-2-5 0,-3 2 0 15,3 0-2-15,0 2 2 0,-1 5 1 0,0-1-1 16,-2 2 3-16,2 0 4 0,-1 3 3 0,1-2 4 16,-4 6 1-16,4-1-4 0,-2-1-3 0,2 1 1 15,-2 4-4-15,6-4 2 0,-6 4-2 0,8 1-1 16,-8-1-1-16,11 1-3 0,-7 2 1 0,6 2 1 16,-5 0-5-16,4 2 5 0,0 2 3 0,1 0-6 15,2 5 2-15,-2-5-4 0,3 3 4 0,-4 3-4 16,5 0 0-16,-4 0-2 0,3-1-1 0,1 6 3 15,-1-5-3-15,1 2-2 0,-3-1 4 0,5 5 0 16,-5-7 1-16,3-1-2 0,-4-1 1 0,-1-2-1 16,0-1 1-16,3 1 4 0,-3-4-2 0,-3 2-5 15,4-4 0-15,-2 2 3 0,0-3-4 0,-2-1 4 16,-1-2-1-16,3 0 3 0,-3 0-1 0,1-1-4 16,1-4 3-16,-1 3 1 0,2-5 2 0,-3 2-2 15,-1-4-2-15,2-1 4 0,-1 0 1 0,0-7-6 16,-1 6 4-16,-1-7-4 0,2 0 2 0,0-7-2 15,-4 7 1-15,6-8-1 0,-4 0-1 0,-1 0-1 16,0-1-1-16,1 4-1 0,-3-7 1 0,2 12 10 16,-2 2 10-16,0 3 12 0,-2 1 16 0,2 1 35 15,-1 0 9-15,-1 2 6 0,2-1 4 0,-2 6-3 16,0-1-2-16,1-3 4 0,1 6-4 0,0 2-5 16,-2-7-9-16,2 2-14 0,0 5 4 0,0 0-12 15,0-5-5-15,0 5-7 0,0 0-5 0,0 0-1 16,0-2-27-16,0 2 16 0,0 0-8 0,0 0 3 15,0 0-4-15,2-5 0 0,-2 5-8 16,0 0 5-16,0 0-5 0,0 0-18 0,0 0-28 0,0 0-33 16,0 0-48-16,0 0-56 0,-11 12-69 0,6-10-83 15,-4 3-250-15,-1-1-617 0,2-3 273 0</inkml:trace>
  <inkml:trace contextRef="#ctx0" brushRef="#br0" timeOffset="7846.915">16892 2866 150 0,'4'5'286'0,"0"-2"-42"15,-3 0-42-15,-1 1-61 0,0-4-82 0,7 1-104 16,-7-1-129-16,0 0-187 0,0 0 84 0</inkml:trace>
  <inkml:trace contextRef="#ctx0" brushRef="#br0" timeOffset="9781.478">10490 3616 65 0,'0'0'92'0,"0"0"-19"0,0 0-8 0,-1-3-10 16,1 3-1-16,0 0 3 0,0 0-6 0,0 0-5 16,0 0 4-16,0 0-11 0,-4-3 2 0,4 3-1 15,0 0-8-15,0 0-4 0,0 0 13 0,0 0-5 16,0 0-1-16,0 0-4 0,0 0-3 0,0 0-6 15,0 0 2-15,0 0 3 0,0 0-4 0,0 0 11 16,0 0 5-16,0 0-18 0,0 0 13 0,16 0-1 16,-10-1 3-16,2 1-2 0,-8 0 0 0,14 0-11 15,-3 0 2-15,-2 0-11 0,1 0 5 0,2 0 1 16,-2 0-5-16,3 0 4 0,0 0-2 0,0 1-3 16,-1 1 5-16,1-2-4 0,2 2 4 0,2-2-9 15,2 1 11-15,-1-2-12 0,5 1 9 0,5 0-1 16,2-1 2-16,0 0-4 0,2-2-2 0,0 3 5 15,1-3-7-15,3 2 9 0,2-3-7 0,-1 0-8 16,3 2 4-16,0-1 3 0,-1 3-3 0,10-4 1 16,-8 3-3-16,-5-1 1 0,3 4-1 0,-3-5 2 15,0 1 0-15,-1 0-10 0,-1-1 4 0,-1 3 0 16,0-2 5-16,0 2-5 0,2 0-8 0,-2-3 10 16,1 4-4-16,0-3 4 0,2 1 0 0,-2-3 3 15,2 1-4-15,0 3-3 0,2-3 5 0,-1-2-4 16,15-2-5-16,-12 4 3 0,11-3 0 0,0 1 2 15,-11 2-2-15,11-1-1 0,2 1-2 0,-14 0-1 16,15-1-5-16,-2 1 1 0,-2-1 6 0,4 0 1 16,-2 1 4-16,-12-1-3 0,-1 0-1 0,16 0-3 15,-1 0-2-15,-16 1 0 0,15 0 0 0,-14-1-9 16,1 0 3-16,-1 2-2 0,14-2-4 0,-17 2-3 16,3 1 11-16,1-3-21 0,11 3 1 0,-15 1-10 15,3-3 10-15,0 2-5 0,13-3 7 0,-16 2-12 16,17-2-4-16,-16 1 10 0,13 0 3 0,-9 3-14 15,-1-2 11-15,11-2-4 0,-14 1 14 0,0 3-2 16,0 0 4-16,0-3-1 0,-2 3 11 0,-1-2 5 16,1 4-11-16,-1-2-4 0,1 0 9 0,-3-2-1 15,0 0 4-15,-2 2 5 0,5 0 3 0,-3 0-5 16,-2 0-3-16,5 0 7 0,-3 2-5 0,2-2 4 16,-2 2 0-16,0-2 17 0,1 3-23 0,2-3 21 15,-3 0-15-15,4-3-4 0,-3 3 7 0,-1 0-1 16,2 0 2-16,0 0-2 0,0 3-2 0,3-6 1 15,-2 3 5-15,2-2-4 0,-4 2 11 0,4 0-8 16,0 0-3-16,-5 0-5 0,4-2 9 0,-2 1-8 16,-2 1 6-16,1-2 1 0,2 2 3 0,-6-3-5 15,2 2 0-15,0-2-7 0,1 3 2 0,0-3 3 16,-2 1 6-16,2 0-9 0,0 0 0 0,0 2-13 16,3-4 4-16,-3 0-3 0,1 3 8 0,-1-2-2 15,3-1 1-15,0 3 3 0,-7-2-7 0,4-1 10 16,-11 2-2-16,-1 1 3 0,4-2 0 0,-6-1-1 15,1 1-4-15,0-1 5 0,-2 2 3 0,2-2 1 16,-3 2-1-16,-1-1 1 0,4 0-2 0,-4-2-8 16,-2 3 19-16,1 1-18 0,-2-2 7 0,4 0-4 15,-3 2 0-15,-2-1 7 0,2 1-3 0,1-2 0 16,-1 1 4-16,-4 1 6 0,4-1 4 0,-3 2-5 16,-1 0 10-16,-1-2 4 0,-2 1 0 0,0 2 3 15,0 1 6-15,-6-2 7 0,10-2-4 0,-10 2-4 16,9 0 9-16,-9 0 1 0,5-1-7 0,-5 1 15 15,6 1-1-15,-6-1-2 0,0 0 13 0,5 2-1 16,-5-2 6-16,0 0-8 0,0 0 8 0,0 0-5 16,8-4 4-16,-8 4-1 0,0 0-6 0,0 0-3 15,0 0 1-15,0 0-3 0,0 0-9 0,5-2-5 16,-5 2-24-16,0 0-49 0,0 0-70 0,0 0-68 16,-13-8-114-16,6 5-313 0,-6-2 138 0</inkml:trace>
  <inkml:trace contextRef="#ctx0" brushRef="#br0" timeOffset="11620.946">173 4337 19 0,'4'-4'23'16,"-1"1"-13"-16,-1 1-6 0,2-2-2 0,0 1-12 15,-4 3-10-15,5-5 4 0</inkml:trace>
  <inkml:trace contextRef="#ctx0" brushRef="#br0" timeOffset="14563.483">159 4175 30 0,'0'0'80'15,"0"0"-5"-15,0 0 4 0,0 0-8 0,0 0-1 16,0 0-9-16,0 0-9 0,0 0-1 0,0 0-3 16,0 0 10-16,0-7-7 0,0 7-1 0,0 0-4 15,0 0 3-15,0 0-3 0,0 0-4 0,0 0-8 16,-1-2 5-16,1 2-13 0,0 0 5 0,0 0-3 16,0 0-8-16,0 0 0 0,0 0-1 0,0 0 13 15,0 0-1-15,0 0-17 0,0 0 9 0,0 0 1 16,-2-3-3-16,2 3-2 0,0 0-3 0,0 0-2 15,0 0-3-15,0 0 2 0,0 0-2 0,0 0 2 16,0 0-7-16,0 0 3 0,0 0-1 16,0 0 3-16,0 0 5 0,0 0 5 0,0 0 2 15,0 0 3-15,0 0 3 0,0 0 6 0,0 0 3 0,0 0-7 16,-4-4-10-16,4 4 1 0,0 0 1 0,-4-3 3 16,4 3-4-16,-3-6 8 0,1 2-6 0,-1 3-7 15,0-3 8-15,3 4 0 0,-6-7-2 0,5 5 4 16,-2-2 2-16,3 4-8 0,-1-6 0 15,1 6 2-15,-6-4-8 0,6 4-4 0,0-4 4 0,0 4-3 16,-3-2-7-16,3 2-2 0,0 0-3 0,0 0 2 16,-4081 0 6-16,8162 0-1 0,-4081 0-2 0,0 0 0 15,0 0-1-15,0 0-3 0,0 0-2 16,0 10 2-16,3-5 2 0,-3 0-1 0,0 2 3 16,5-1-4-16,-2 5 2 0,0 0-3 0,-3 2 2 15,5 3-2-15,0 5 5 0,-1 3-2 0,1 2-4 16,1-1 0-16,-2-6 4 0,0 8-2 0,0 2 1 0,-1-4 2 15,-1 1-3-15,1-1 5 0,-1-5-1 0,-2 0-6 16,2-2 4-16,-1-2-3 0,3 1 1 16,-4-4 2-16,2-3-3 0,-1 0 5 0,-1-4-5 15,2 0 2-15,-2-1 1 0,0 1-5 0,0-3 3 16,1 0 5-16,-1-3 0 0,0 0 1 0,0 0-2 0,-5 3-3 16,5-3-3-16,0 0-3 0,-10-13-4 0,5 2-10 15,2-4 8-15,-2-2-4 0,0-3-1 0,1-3-1 16,-1 3-4-16,0-8 4 0,-2 1 0 0,4-1-5 15,0-2 8-15,-2-3-5 0,-1 2 7 16,3 0-3-16,0 1-2 0,0-1 3 0,6 0-2 16,-1 5 5-16,-1 1-5 0,7 1 5 0,-2 7-1 0,-1-3 3 15,4 4 2-15,0 2 4 0,0 1 0 16,3 1-8-16,0-2 8 0,-2 7-4 0,1-1 4 16,1 4-1-16,-3-1-2 0,3 3 0 0,-1 1 5 15,1 1-2-15,-3 0 0 0,0 3-3 0,2 2 0 16,-3 2 1-16,2 2 4 0,-6 0 1 0,1 7 1 0,2 0-4 15,-7 3 0-15,-3 0 6 0,2-1-1 16,-3 0 3-16,0 1-4 0,-4 0-3 0,2-5-2 16,1 3 3-16,-3-2 3 0,2-3-4 0,2-1-1 15,-5-2 4-15,4 2-4 0,-1-4-1 0,0 3 0 16,5-5-6-16,-4-2 0 0,0 1-1 0,2 0-5 16,0-1 6-16,1 0-1 0,0-1 6 0,2-2-3 0,-3 5 5 15,1-3-4-15,2-2 3 0,-2 6 2 0,2-6-4 16,0 4 5-16,2 0-4 0,0 2 0 0,-2-1 1 15,1 1 3-15,1 2-3 0,4 0-1 16,-5 1 8-16,2 1-1 0,3 2-6 0,-2-1 7 16,1 2-5-16,0-3-2 0,3 5 3 0,-2 1-2 15,1-2 6-15,2-3-4 0,-4-2 1 0,3 3 1 16,-1-3-8-16,2-1-8 0,-2 1-8 0,-1-4-9 16,3 3-13-16,-1-5-13 0,1-3-4 0,2-1-17 15,-2-2 3-15,1-4-10 0,-1 2-6 0,1-4 6 16,-1 2-4-16,-1-3 6 0,-1-2 5 0,3-2 6 15,-3-1 16-15,2 1-4 0,-5-1 7 0,1-1 12 16,-1-2 5-16,-3 3 6 0,3 4 16 0,-4-1 7 0,4 3 20 16,-4 1 6-16,1 0 7 0,2 3 18 0,-3 1 3 15,0-2 13-15,0 2-8 0,0 4 8 16,-3-7-9-16,3 7-11 0,0 0-2 0,0-3-8 16,0 3 3-16,0 0 9 0,0 0-5 0,0 0-2 15,4 14-8-15,-4-7 4 0,0 2 6 0,1 2-8 16,3-1-4-16,-3 5-1 0,3-6-1 0,0 4 1 0,-3-1 2 15,3-2-16-15,0 1 8 0,0-3-2 0,2 2-3 16,-3 0-3-16,-2-2 3 0,4-2 1 16,-1-2-4-16,1 0-1 0,-1 0-4 0,0-2-1 15,2 0 5-15,-6-2-6 0,0 0-3 0,19-5 6 16,-16 1-4-16,2-2-17 0,-1-1-4 0,0 1-5 16,-1-2 2-16,-1 0-8 0,-2 1 3 0,0-3 5 15,-3-1 1-15,2 0-7 0,-4 0-1 0,-1-2 11 16,-1-1-9-16,-2 0 10 0,0 0 5 0,-5 1 6 15,1 3 8-15,2 2 2 0,1 1 23 0,-1-1-2 16,1 3 11-16,0 2-3 0,0 0-3 0,0 1 1 16,3 0-11-16,-3 4-1 0,1-2-1 0,3 2-5 15,-1 2 12-15,3 1-17 0,0 0 4 0,1 2 1 16,0 0-4-16,3 1-3 0,0 0-6 0,3 2-7 16,0 0-2-16,1-2-4 0,0 1-7 0,4-3 13 15,-3 0 0-15,5-2-3 0,3-2 1 0,-2-2-6 16,7 1 5-16,-4-2-1 0,4-1 0 0,0-2-11 15,1-4-12-15,1 1-5 0,0-3-4 0,-2 1-6 16,-3-3-5-16,1 1-8 0,7-5 1 0,-10 1-5 16,-1 1 4-16,2-2-2 0,0 2 5 0,-2-3 0 15,-2 1 7-15,-1-2 8 0,-4-2 0 0,-1 1 8 16,0 1 0-16,-3 1 8 0,4 0 2 0,-4-2 17 16,-2 5 4-16,-1-3 17 0,-1 9 7 0,2-5 5 15,1 4 18-15,-3 2 19 0,2 1 5 16,1 0 5-16,-1 1 10 0,-2 0-20 0,3 3-2 0,0 2-8 15,0-7-2-15,0 7-10 0,0-4-2 0,0 4-1 16,0 0-7-16,0 0 9 0,0 0 1 0,0 14-9 16,0-4 4-16,0-1-3 0,4 4 1 0,-3 4-5 15,3-1 7-15,2 1 8 0,-2 1-5 0,-1 2-8 16,-1-3 1-16,2 1 0 0,2 6 0 0,-4-3-6 16,3-1 5-16,1 6 2 0,1-2-7 0,-4-7 4 15,0 0-2-15,1 0-7 0,-2 0 1 0,2-5-1 16,-1 0-6-16,0-2 4 0,0 2-7 0,1-3-4 15,-1-2 2-15,0 1 6 0,-1-4-5 0,0 1 1 16,1-1 2-16,-3 0-6 0,4-1 3 0,-2 0-2 16,3-2 0-16,-1 1-5 0,-4-2 2 0,5 3 0 15,-5-3-4-15,8 2 4 0,-8-2 4 0,6-2-11 16,-6 2 4-16,9 2-3 0,-9-2-3 0,5 0-4 16,-5 0 8-16,8-4-18 0,-3 1 3 0,0 0-12 15,4-1 0-15,-4-3 1 0,3 1-4 0,1-2-12 16,0-3 1-16,-4 4-1 0,0-5 4 0,4-2-16 15,1-1 16-15,-6 3-5 0,2-2 7 0,-3 3 8 16,-4080-2 0-16,8162 3 8 0,-4085 0-5 0,5 0 2 16,-5 3-1-16,0 2 14 0,-3-2 9 0,2 0 11 15,-2 2-3-15,0 0 7 0,3 1 5 0,-4 0-2 16,0 3 1-16,-1 0-7 0,5 1 7 0,-13-2 0 16,13 2 3-16,-14 3 4 0,6 1-11 0,1 4 9 15,-1-3-4-15,0 4-6 0,4-1 2 0,-2 1-4 16,1 3 0-16,1-4 4 0,0 4 0 0,3 1-6 15,-2 0-6-15,1 2 8 0,2-3 1 0,2 0 0 16,1-2-6-16,0-1-1 0,0 1 10 0,1-1-3 16,3-3-8-16,-1-2 4 0,3 3-1 0,-1-6 0 15,3 1-2-15,2-2-4 0,1-2-1 0,3-2-1 16,2-3-7-16,-1 0 1 0,7-3-1 0,-1-3 1 16,-1 0-3-16,-1-4-3 0,1 1-2 0,0 1 10 15,-2-4-8-15,-3 2 3 0,-4 3-6 0,-3-1 3 16,-1-1-9-16,-1 0 4 0,-2 3 6 0,-4 2-13 15,1 1 14-15,-1-2 5 0,0 5 13 0,-5 0 4 16,2 0 14-16,-1 1 6 0,0 1 5 0,-2 1 7 16,0 0-4-16,2 1 0 0,-1 0-6 0,-1 0 2 15,3 3-6-15,0 0-5 0,0 0-5 0,-13 6 1 16,10-2-2-16,1 4-3 0,2-1 1 0,0 1-7 16,0 2-8-16,2 0-9 0,1-2-8 0,2 4-5 15,2-3-12-15,1 6-11 0,5-2-18 0,-1-3 11 16,2 2-21-16,4-3-3 0,-5 3 2 0,2-6 1 15,-1 3 3-15,4-2 4 0,-9-1 3 0,4 0 5 16,-4-1 4-16,-4 0 25 0,0-2-19 0,1 2 11 16,-2-2 0-16,-1 0 15 0,-3-3-9 0,6 3 13 15,-6-3 3-15,1 5-3 0,-1-5 5 0,0 0 0 16,0 0 0-16,-10 9 3 0,7-5-3 0,-4 0 4 16,-2 0 4-16,4 1 0 0,-9-1-1 15,2 3 1-15,-2 2-1 0,-1-4-12 0,-4 2-11 0,5-1-31 16,-5 0-42-16,1-1-110 0,-1-1 49 0</inkml:trace>
  <inkml:trace contextRef="#ctx0" brushRef="#br0" timeOffset="14745.238">1654 4226 21 0,'8'0'145'16,"-8"0"-40"-16,0 0-42 0,0 0-59 0,4 2-61 0,-4-2-61 15,0 0 27-15</inkml:trace>
  <inkml:trace contextRef="#ctx0" brushRef="#br0" timeOffset="15838.653">8 4857 45 0,'-2'-2'126'0,"2"2"-9"15,0 0-22-15,0 0 0 0,0 0-4 0,0 0-10 16,0 0-16-16,-3-3-10 0,3 3 5 0,0 0-6 16,0 0-8-16,0 0-1 0,0 0 4 0,7-5 1 15,-7 5 2-15,6-1 5 0,-2 0-9 0,1-3-1 16,-1 2 2-16,2 2-5 0,3-1-7 0,-5-1 4 16,5 1 3-16,1-3-2 0,-1 1 0 0,4 1-3 0,1 0-3 15,3-3-3-15,3 2-4 0,-2-4 2 16,2 2-2-16,7-2 1 0,1 0-1 0,3-1-3 15,1 1 1-15,0-2 0 0,4 1-5 0,-1 1-1 16,1-2-3-16,1 2 1 0,0-1-3 0,4 2-4 16,-4 0-1-16,2-1 4 0,0 1-7 0,12-1 3 15,-12 0 2-15,13 2-3 0,-14 0-1 0,16-5-2 16,1 1 2-16,-1 0-4 0,-1 0 0 0,4-2 3 16,-1 4-3-16,-1-5 0 0,3 4 1 0,1-2 0 15,4 1-1-15,-7-1 4 0,1 3-3 0,5-2 6 16,-7 1 0-16,2-1 2 0,-3-1 6 0,1 0 3 0,-2 3 1 15,-14 0 3-15,-2 0 0 0,2 2 3 16,-3-1-1-16,0 2-2 0,-4-1 0 0,-2 0-5 16,-8 3-1-16,-3 0-1 0,2 1-3 0,-2-2 1 15,-6 2 3-15,-3-2-4 0,3 1-3 0,-3 0-3 16,-2 1-3-16,-4 0 3 0,-4 1 4 0,10-3-1 16,-7 3 8-16,-3 0-2 0,0 0 6 0,10 2-4 15,-10-2 0-15,0 0 1 0,0 0-6 0,8-3 1 16,-8 3-2-16,0 0 0 0,0 0-18 0,0 0-22 15,0 0-30-15,0 0-57 0,0 0-79 0,0 0-223 16,0 0-448-16,-31 3 199 0</inkml:trace>
  <inkml:trace contextRef="#ctx0" brushRef="#br0" timeOffset="27862.137">1796 4788 10 0,'-17'-5'39'0,"17"5"-4"0,0 0 0 0,0 0 1 16,0 0-2-16,-6 1-3 0,6-1 8 15,0 0-3-15,0 0 6 0,0 0-2 0,0 0 3 0,-8-1 3 16,8 1 2-16,0 0-2 0,0 0-4 0,-5 3 2 16,5-3-9-16,0 0 9 0,0 0-12 0,-3 2 11 15,3-2-2-15,0 0 2 0,0 0 4 0,0 0-4 16,0 0-4-16,0 0 6 0,0 0 0 15,0 0-5-15,0 0-2 0,0 0 4 0,0 0-6 0,-7 2 7 16,7-2-15-16,0 0 1 0,0 0 0 0,0 0-6 16,0 0 0-16,0 0 8 0,0 0-13 0,0 0 0 15,20-8-5-15,-13 6 3 0,3-3 2 16,5 1 3-16,2-1-6 0,1-2 7 0,1 0-5 0,0-3-4 16,7-3 1-16,-2 2 3 0,2-2-8 15,-1-4 10-15,2 3-6 0,-2 1-2 0,0-1 4 0,-7 5-4 16,-1-1-3-16,2 3-5 0,-5-1-2 0,-2 3-10 15,-1 0-19-15,-5 3-19 0,3-3-9 0,-3 2-7 16,-2 1-20-16,3 0 0 0,-4-1-14 16,0 2-14-16,-3 1-5 0,0 0-62 0,0 0-192 15,0 0 86-15</inkml:trace>
  <inkml:trace contextRef="#ctx0" brushRef="#br0" timeOffset="28146.848">1998 4700 64 0,'0'0'114'0,"0"5"-24"0,0-5 1 16,0 6 0-16,0 0 5 0,0 0-4 16,0 3-1-16,0 2-4 0,0 0-13 0,5 5 8 15,-5 0-12-15,5-1 3 0,-4 3-8 0,2-1 2 16,-2-1-8-16,3-1-5 0,-3 2-1 0,2 0-3 0,1-2-10 15,-3-1-1-15,3 1-6 0,-3-3-1 0,4 0-6 16,-2-2-1-16,-1 2-1 0,2-1-2 16,-1 0-5-16,1-4 1 0,-2 4-3 0,-2-5-2 15,4 1-15-15,-1-1-26 0,-2 0-27 0,-1-1-28 16,4-3-24-16,-2 1-18 0,-2-3-104 0,0 3-246 16,0-3 109-16</inkml:trace>
  <inkml:trace contextRef="#ctx0" brushRef="#br0" timeOffset="28627.93">2265 4757 54 0,'-4'-5'159'0,"-1"2"-8"0,1-1-11 15,0 1-11-15,-2 1-8 0,1 1-14 0,5 1-10 16,-13 2-8-16,4 0-9 0,3 1-13 0,-2 4 2 16,-1 1-9-16,0 2-7 0,4 1-5 0,-4 7-4 15,1-1 5-15,0-1-8 0,1 1-3 0,2 1-3 16,2 0-7-16,0 0 0 0,0 1-4 0,-1-1 4 16,3-2-3-16,1-4-4 0,0-2-2 0,0 2-10 15,1-3 2-15,2-3-1 0,-2-2 0 0,2 3-2 0,-1-4-3 16,3 0 3-16,0-2 2 0,-5-1-7 0,11 0 5 15,-5-4-1-15,2-1-4 0,-2-3 4 16,-1 1-3-16,4-2 4 0,-6 1-6 0,3-7 5 16,-2 4-5-16,0 0 0 0,1 2 1 0,0 0 0 15,-5 2 0-15,2-1-3 0,1 3-1 0,-3-2 2 16,1 2 4-16,2 0-10 0,-3 1 3 0,0 4 8 16,5-2-7-16,-5 2 3 0,8 1-2 0,-8-1 6 15,10 4 14-15,-6 0-6 0,2 0 3 0,1 2-1 16,-1 3 2-16,4-2-3 0,0 1 0 0,-1 1 0 15,3 0-5-15,-5-1-1 0,3 1-1 0,2 2-2 16,-2-2 3-16,-1-1-14 0,2 1-16 0,-1-5-18 0,0-1-22 16,-4 3-19-16,2-5-18 0,1 0-21 15,-4 1-15-15,3-5-127 0,2-1-282 0,-5-1 124 16</inkml:trace>
  <inkml:trace contextRef="#ctx0" brushRef="#br0" timeOffset="28865.851">2410 4742 8 0,'0'0'131'15,"0"0"-5"-15,0 0-3 0,12 12 5 0,-7-5-10 16,4 1-12-16,-1 1-7 0,1 1-5 0,2 3-4 0,-2-5 0 16,4 7-7-16,1-3-15 0,2 2 3 15,-3-1-7-15,0-1-10 0,1 0-4 0,-2 0-5 16,-2-3-1-16,0-1-3 0,-1 0-7 0,-1-2-7 15,1 1-3-15,-2-2-12 0,-1-2-13 0,-3 3-21 16,4-3-14-16,-4 0-22 0,1-1-8 0,-4-2-14 16,7 0-16-16,-7 0-17 0,0 0-97 0,5-6-227 15,-8 0 100-15</inkml:trace>
  <inkml:trace contextRef="#ctx0" brushRef="#br0" timeOffset="29065.325">2624 4703 135 0,'0'0'183'0,"0"0"-20"0,-4-3-11 16,4 3-20-16,0 0-11 0,-10 11-15 0,6-1-4 15,-2 1-5-15,2 3-9 0,-4 3 3 0,-1 0-14 16,-1 5 2-16,1 1-11 0,3-2-4 0,-4 3-8 16,-2-2-6-16,0 2-7 0,4-7-8 0,-4 7-20 15,3 0-38-15,-2-5-16 0,4-4-35 0,2 1-35 16,0-1-45-16,-1-3-89 0,2-2-264 0,0-3 117 15</inkml:trace>
  <inkml:trace contextRef="#ctx0" brushRef="#br0" timeOffset="29780.18">2896 4555 16 0,'-1'2'115'16,"-2"3"-13"-16,2 1-2 0,0 4-3 0,-2 2-1 16,3 4-2-16,3-1-5 0,-3 4 0 0,0-2-8 15,1 4-3-15,3 3-6 0,-3-5-1 0,3 5-3 16,-1-6-6-16,-2 1-6 0,3 0 1 0,-3-1 0 0,1-1-13 15,0-1-2-15,-2-4-4 0,1-1 6 16,3 0-9-16,-4-1-2 0,1-4 1 0,-1 1-6 16,0-3 1-16,0 3 1 0,3-3-10 0,-3 0-1 15,0-2 2-15,0-2 6 0,0 0 1 0,0 6 0 16,0-6-5-16,0 0 14 0,0 0-24 0,-4-15-2 0,4 5 4 16,-4 0-10-16,3-7 5 0,-1 1-3 0,-1-2-4 15,-1-8 3-15,0-1-3 0,-1-1 3 16,0-2-2-16,-4 1-2 0,5 2-3 0,-2-5 5 15,1 1 0-15,-1 2-2 0,5 5-2 0,-1-2 1 16,2 6 7-16,2 1-9 0,-1 1 8 0,1 4-5 16,4 2-1-16,-1 0-3 0,3-2 2 0,2 5-4 15,2-2 2-15,-2 1 0 0,5-1 3 0,-5 4-2 16,4 2 0-16,2-3 1 0,0 4 0 0,-3 0-4 16,1 2 3-16,-1-2 1 0,1 4-1 0,-2-1-5 15,-1 2 6-15,-3-1-2 0,-2 2-4 0,1 1 0 0,-1 1 1 16,-2-2 2-16,-4 4-1 0,2 0 1 15,2 2 5-15,-10 4-3 0,3-2 1 0,-2 1 1 16,0 0-1-16,-5 3 0 0,-3 1 2 0,1-1 2 16,-1 3-4-16,0-8 2 0,-6 11 12 0,4-6-12 15,-7 4-4-15,1-1 0 0,8-5-2 0,-2-1-13 0,2 2-25 16,0-2-23-16,3-3-31 0,2 2-39 16,-1 5-146-16,0-1-304 0,3-5 135 0</inkml:trace>
  <inkml:trace contextRef="#ctx0" brushRef="#br0" timeOffset="30512.506">3336 4641 137 0,'-5'-7'138'0,"1"-2"-11"16,-4 3-4-16,3-2-7 0,0-1 3 0,-1 0 2 15,3 5 3-15,-2-1 2 0,-2 3-4 0,1-1-4 16,-3 1-6-16,-1 2-2 0,4 1-7 0,-6-1-7 0,2 6-6 16,-4 1-9-16,-4 4-6 0,5 0-3 15,-6 4-5-15,5-1-5 0,-4 7-2 0,3 0-5 16,-1 0-7-16,6-4-4 0,4 0-4 0,-4 0-3 15,3 1-4-15,3-1-5 0,-5-1-3 0,6-2-1 16,1 0-5-16,1-4 1 0,1 0-5 0,1-3-10 16,1-1-1-16,1 3-4 0,0-2-6 0,3-5-4 15,2 1-2-15,-3-3-1 0,3-3-4 0,7 1-2 16,-6-4-2-16,0-2-4 0,5-2-3 0,-2-3 0 16,-6 4-2-16,8-5 4 0,-6 6 0 0,-2-4 2 15,2 3 4-15,-5-3-1 0,3 3 2 0,-1-2 5 16,-3 6 2-16,1-1 0 0,1 0 2 0,-2 2 2 15,2 1 1-15,-1 0 0 0,-3 3 1 0,1-2-1 16,-1 2 2-16,4-5 4 0,-4 5 1 0,0 0 3 16,0 0 4-16,0 0-1 0,10 5 2 0,-5-3-5 15,-4 2 0-15,4-2-2 0,-3 1 3 0,3 1 1 16,-1 0-4-16,0-1-1 0,-1 2 0 0,3-3-2 16,1 1-1-16,-4 0-9 0,3 1-11 0,1-3-13 15,-2 0-9-15,3-1-14 0,0 3-6 0,1-6-16 16,-1 3 4-16,0-1-6 0,3-3 0 0,-6 0-1 15,3-3-1-15,2 1 2 0,-1-1 4 0,0-3 8 16,2-1 6-16,-2 3 5 0,-2-3 8 0,2 1 0 0,0-5 5 16,-3 0 2-16,3 0 19 0,-5 4 2 15,2 1 9-15,-3 1 23 0,-1 4 16 0,0-2 18 16,-1 1 18-16,-1 2 15 0,2 1 8 0,-2 3-1 16,3-5-3-16,-3 5-13 0,0 0 0 0,0 0-12 15,0 0-2-15,0 0-1 0,3 15-8 0,-1-8-4 0,-2 4-6 16,3-2-6-16,-1 3 21 0,3 0-22 0,2 2-6 15,-1 3 0-15,0-5-2 0,5 1-1 16,-1 2-2-16,3-3-2 0,-2 2 0 0,-2-5-6 16,4-1-3-16,1 1-21 0,1-1-19 0,-1-4-15 15,-3-1-21-15,9-3-21 0,-2-3-34 0,0-2-25 0,0 0-96 16,-7-2-268-16,3-2 119 0</inkml:trace>
  <inkml:trace contextRef="#ctx0" brushRef="#br0" timeOffset="31138.027">3782 4531 128 0,'-3'-2'159'0,"3"2"-16"0,0 0-12 15,0 0-14-15,0 0-18 0,0 0-9 0,0 0-11 16,0 0-1-16,0 0-4 0,0 14-10 0,4-7-4 16,0 1-6-16,1 4 2 0,-1-2-14 0,2 1 0 15,4 5-4-15,-4-4-4 0,1-1-3 0,2 4-4 0,-1-5 9 16,1 3-19-16,-2 0 5 0,2-1-2 15,-1-2-2-15,0-3 0 0,1 1-6 0,-3 1-16 16,0-2-2-16,0-2-7 0,-2-2 2 0,0 1-3 16,-2 1 8-16,0-2 5 0,2-1-9 0,-4-2 15 15,3 2-14-15,-3-2 5 0,0 0 0 0,0 0-3 0,0-9-2 16,0 9 6-16,-3-9-8 0,3 0 4 16,0 2 0-16,-5-2 1 0,-1-1 3 0,5 0 3 15,-3-1-4-15,-1 0 13 0,1 2 8 0,1 0 8 16,-1 4 2-16,2-5 5 0,-2 3 10 0,1 2 11 15,1 0 11-15,-1-1 4 0,1 2 1 0,-1 2 4 16,3 2-7-16,-1-7-1 0,1 7-7 0,-3-3-4 16,3 3-5-16,-1-2-4 0,1 2-6 0,0 0-2 15,0 0-4-15,-7 12 5 0,6-3 0 0,-1 4-1 16,-3 3-4-16,3-1-2 0,1 5 0 0,1-1-5 16,-2 6-4-16,3 1 1 0,-2 3-1 0,4 2-2 0,-3 1-1 15,2-1-3-15,1 3 0 0,-3 0-1 0,2 2 2 16,-4-2-7-16,2 17 2 0,-3-17 4 15,3 4-5-15,3 8-2 0,-6-11-1 0,0-2 0 16,-1 1 2-16,1-3-2 0,0 1-2 0,-1 0 0 16,1-1 0-16,-3-2 1 0,2-3-1 0,2 0-1 0,0-6 0 15,1-3-2-15,1-5 2 0,0 0-2 0,-1-3-2 16,-4080 2-4-16,8162-5-6 0,-4082 0-4 16,1-1-4-16,0-1-4 0,-3-1-1 0,3 2 0 15,0-5 0-15,0 4-4 0,0-4-8 0,0 0-7 16,0 0-16-16,-10-12-8 0,7 8-11 0,-3-6-7 0,1 0 0 15,-1 0-7-15,-2-3-17 0,-5-4-3 0,4 0-7 16,-1 1 12-16,-3-6 4 0,4 4 9 16,-4 3 12-16,1 2 7 0,1 0 3 0,-3 0 0 0,4 1 4 15,1 3-15-15,-2 1-7 0,2-1-27 16,0 2-64-16,-4-1-193 0,4 1 85 0</inkml:trace>
  <inkml:trace contextRef="#ctx0" brushRef="#br0" timeOffset="32416.587">3954 4842 106 0,'0'0'137'0,"0"0"-17"0,0 0-16 0,0 0-6 15,0 0-11-15,0 0-3 0,14-4-15 0,-11-3 1 16,7 0-12-16,-2-3-8 0,2-3-2 0,0-4-4 16,2 4-7-16,-2-1-7 0,1-2-1 0,0 3 3 15,-2-4-5-15,3 1-7 0,-3 0 5 0,-2 1-7 16,-3 2-8-16,-2 3 9 0,2-3-2 0,-2 4-7 15,0-1 2-15,-1 0 4 0,-1 3 5 0,-1 1 5 0,1 0 9 16,0 1 7-16,-4 3 1 0,2-1-2 16,2 3-6-16,-7-3-5 0,7 3 0 0,-9 7-6 15,0-1-2-15,2 4-3 0,-1 4-2 0,0 1 0 16,-1 0-4-16,2 2-5 0,-1 0 8 0,4 3 1 16,-2-3-7-16,3 2 5 0,-1-1-3 0,-1-1-4 0,4 2-2 15,1-5 0-15,0 3-10 0,1-5 13 0,4 1 2 16,-1-5-5-16,1 2 2 0,-1-5-3 15,2 1 0-15,2-2 0 0,4-3-4 0,-2 1 4 16,4-4 2-16,-1-1-6 0,3-5 6 0,-1-1-8 16,5-1-3-16,2-7 4 0,-5 5-6 0,0-2 3 0,-2-6 2 15,-1 6-3-15,-3-1 4 0,-6 0-2 0,5 1 1 16,-3-1-4-16,-4 1 3 0,0 4 0 16,-3-2 2-16,-3 0 0 0,3 3 4 0,-5-3 0 15,0 7 4-15,0-3 1 0,-4 1 1 0,1 3 3 0,-2-1-5 16,1 3-1-16,4-1 2 0,0 0-7 0,-8 6 3 15,8-6-2-15,-3 3-1 0,8 0-1 16,-9 3-1-16,3 0 1 0,2-2-8 0,2 3-6 16,2-4-5-16,-3 4 1 0,2-2 0 0,1-2-10 15,0 0 15-15,4 6-4 0,-4-6 7 0,7 4-2 0,-1-3 3 16,1 0-3-16,-2 2 5 0,-5-3 0 0,12-3-3 16,-2 3 3-16,-1 0 3 0,-3 0-7 0,2 0 11 15,0 0-4-15,-8 0-2 0,14 0 2 0,-9 0 4 16,-5 0-7-16,10 0 3 0,-10 0 4 0,9 0-5 15,-9 0 7-15,5 3-5 0,-5-3 3 0,6 0 0 16,-6 0-3-16,0 0-3 0,0 0 4 0,10 0-2 16,-10 0 2-16,4 2-2 0,-4-2 1 0,0 0 4 15,0 0-1-15,0 0-3 0,0 0 3 0,0 0 3 16,0 0-4-16,5 0 9 0,-5 0 0 0,0 0-1 16,2 3 0-16,-2-3-5 0,0 0 3 0,0 0 6 15,0 0-7-15,0 0-1 0,2 4 0 16,-2-4-1-16,0 0-3 0,3 4 2 0,-2-3-2 0,-1 6 4 15,1-5-8-15,1 4 8 0,-2-2-5 0,1 2 10 16,-1-2-5-16,3 0-5 0,0 1 1 0,-1 1 2 16,-1-3-1-16,0 4 1 0,0-1-4 0,1 0 5 15,-1 0-4-15,3 0 4 0,-2-1-1 0,4 2-4 16,-3-2 6-16,1 1 7 0,1 0-1 0,0-1 1 16,1 2-3-16,-3-2-1 0,1-1-3 0,0 1 5 15,4-2-6-15,-2 1 6 0,-1 2-6 0,-4-2 2 16,6-1-2-16,-2 2 0 0,0-3-2 0,-1 3 1 15,1-3-2-15,0 5 6 0,-1-4-4 0,1-1-2 16,-1 1-1-16,2 1 6 0,-3-1-2 0,2 1-5 16,-2-1-3-16,-1-2 8 0,2 5-4 0,-1-5 1 15,-3-1 3-15,5 4-5 0,-5-4 3 0,2 3 1 16,1-1 1-16,-3-2 0 0,0 0 0 0,0 0-1 16,3 2 1-16,-3-2 0 0,0 0 0 0,3 3-1 15,-3-3-2-15,0 0-2 0,0 0 5 0,0 0-2 16,0 0 4-16,0 0 5 0,0 0 5 0,0 0 8 15,9 0 9-15,-9 0 0 0,7-4 3 0,-1 1-1 16,-1 0 1-16,3-8-4 0,2 7-5 0,4-7-1 16,-1 1 0-16,-2 1-3 0,3-1-4 0,-6 1 0 15,3 1 2-15,1 1 0 0,-3-1-8 0,-2 2 3 16,0 1-8-16,-3-1 5 0,-2 3-3 0,2 1-12 16,0-2-33-16,-4 2-62 0,0 2-68 0,0 0-198 15,0 0-394-15,-10-1 174 0</inkml:trace>
  <inkml:trace contextRef="#ctx0" brushRef="#br0" timeOffset="39269.048">5764 4505 34 0,'0'0'97'0,"1"6"-6"0,2-4-3 16,2 2-12-16,-3 0-11 0,1-4 0 0,-2 7 3 16,5-5-13-16,1 1 1 0,2-2-7 0,-2 1 5 15,2-3 2-15,4 2-12 0,-4-2 6 0,5-1-5 16,3-7-11-16,-2 3 3 0,3-3-8 0,1 1 0 16,-1-1 0-16,4-5-3 0,-7 2-4 0,2-1 1 0,-1 2 0 15,1-2-5-15,-3 1-3 0,1 0-10 0,-2-4 10 16,1 3-1-16,-9 3 5 0,4-5-8 15,0 3-4-15,-4 1-1 0,-4-1-8 0,1 0-2 16,-2 0 3-16,0 2-1 0,-2 0-2 0,-1-1 5 0,0 3 6 16,-2-1 10-16,0 3 3 0,-3 1 1 0,3-1-3 15,-4 3-3-15,4 0-3 0,-6 0 0 0,2 2-1 16,-3 2 2-16,2-1-4 0,-3 5 4 0,0 0 0 16,-2 2-5-16,0 2-1 0,-2 2-3 15,3 0 7-15,-3 1-7 0,3 2 0 0,-4 5 2 0,4-5 2 16,0 10 1-16,4-9-3 0,-5 6 5 0,5-6-3 15,1 2 1-15,2 0 5 0,1-2-8 16,1 3 3-16,1-2-1 0,0 1 0 0,4-5 0 16,3 5-2-16,-3-5-3 0,0-1 0 0,6-2 5 0,-1 1-2 15,0-2-6-15,3 0 2 0,2-3 5 0,0-2-3 16,-1-2 2-16,3 2-10 0,-2-1 5 0,-1-2 5 16,4-2-6-16,-3 2 3 0,-1-3-1 0,-3 3-4 15,3-3 7-15,-4 1-2 0,3-2-1 16,-5 1 2-16,3-2-5 0,-6 0 2 0,5 2-1 0,-5 0 3 15,0-1 1-15,0-2-7 0,0 6 4 0,-5-3-3 16,1 0 1-16,-1 1-4 0,1 0-1 0,-5 2 4 16,-2 2-1-16,-2 3 6 0,-1-2-6 0,-2 4 4 15,-4 1-5-15,3 3 6 0,-2-2-2 16,-2 4-2-16,4-2 5 0,1 2-1 0,0-2 1 0,1 3-4 16,-1-1 1-16,2 4 3 0,5-4 1 0,-1 3-1 15,1-2-5-15,4 0 4 0,1 2-2 16,3-4 0-16,1 4 0 0,3-5 4 0,0 3-1 15,4-1-3-15,-1-2 6 0,4 1 0 0,-2-3 0 0,4-1 5 16,3-1-3-16,4-3-4 0,-1-1 3 0,4-3-1 16,-1-3-4-16,1-1 6 0,3-5 0 0,1 2-5 15,-7-2-5-15,-1-1-13 0,7-2-14 0,-1-5-5 16,-2 2-12-16,-6 3-10 0,2-7-8 0,-2 4-5 16,-4 1-4-16,0-1 3 0,-1 1 1 0,-2-1 6 15,-4 5-1-15,0-5-2 0,-1 4 12 0,0 1 3 16,-2-2 3-16,1 2 3 0,-2 1 10 0,-1 2 2 15,0-1 14-15,0-2 9 0,-1 4 8 0,1 0 10 16,0 0 9-16,-3 3 6 0,1-1 13 0,2 4 7 16,0-6 10-16,0 6 5 0,0-5-5 0,-2 2 0 15,2 3-6-15,0 0-4 0,0 0-4 0,-2-5-4 16,2 5 13-16,0 0 10 0,0 0 9 0,0 14-5 16,0-6 18-16,0 1-19 0,0 2-1 0,2-4 1 15,0 3-4-15,0 0-7 0,-2 2-1 16,3-1-5-16,-3 0-5 0,0-1-1 0,3 2-4 0,-1-1-6 15,-2-1-2-15,3 0 3 0,-3-3-7 0,2 1-1 16,1-3-3-16,-2 0 3 0,1-1-10 0,0 1 3 16,-2-2-5-16,0-3-6 0,0 5-1 0,4-3-1 15,-4-2 0-15,0 0-2 0,0 0 1 0,0 0-2 16,7-8-2-16,-4-2-3 0,2 0-5 0,-2-2 1 16,-1-1-4-16,2 3 6 0,-2-2 0 0,0 0 6 15,2-1-4-15,-3 1 1 0,3 2 3 0,0 1-3 16,-3 2 1-16,0-1 1 0,3 3 5 0,-1-2-3 15,-2 2 4-15,3 1-2 0,-3 2 9 0,3 0-2 16,-4 2 0-16,0 0 2 0,13 1 5 0,-13-1-5 16,10 3 4-16,-5 0-5 0,-1 3 9 0,5 1-4 15,-3 1-3-15,2 2 0 0,-2-2 5 0,2 3-9 16,0-2 2-16,-2 1-2 0,2-2 5 0,-3 1-7 16,2-2-2-16,0 1 3 0,-2-2-1 0,0-3 0 15,3 0-1-15,-5 1-3 0,5-2 3 0,-4 1-5 16,0-1-1-16,1-1 0 0,-5-1 3 0,10-5-6 15,-6 2-1-15,1-6-4 0,-4-4-1 0,3 4-1 16,0-3 1-16,0 2 0 0,-3 2-1 0,4-3 3 16,-2 1 4-16,-2 1 3 0,2 0-5 0,-1 1 1 15,1 5 5-15,-2-4 0 0,-1 3-3 0,3-1 0 16,-3 5 3-16,5-3 8 0,-5 3 0 0,4 0 0 16,-4 0 5-16,8 3-1 0,-8-3 3 0,8 7-1 15,-4-2-2-15,3 0 4 0,-2 2-3 0,3 2-7 16,0-1 4-16,0 0-4 0,-2 0 0 0,3 0 2 15,-2-1-1-15,-1-2 1 0,2 1-5 0,-1 0-14 16,2-4-12-16,-5 3-6 0,3-3-17 0,-7-2-22 16,12 0-17-16,-12 0-12 0,14-7-8 0,-6-1-7 15,-3-1-8-15,0 2-1 0,0-3-2 0,-1-2-3 16,-4-2 0-16,1-1-71 0,2-4-215 0,-6-8 95 16</inkml:trace>
  <inkml:trace contextRef="#ctx0" brushRef="#br0" timeOffset="39529.52">6571 4495 695 0,'-5'-27'-56'0,"1"1"16"15,-1 1 23-15,4 5 15 0,-4 2 21 0,0 0 15 16,0 2 17-16,-1-4 4 0,3 6 14 0,-4 3 13 15,6 1 9-15,-1 2 2 0,-1 0 5 0,2 2-1 16,-1 1-9-16,1 2-9 0,0-2-4 0,1 5-10 16,-3-5-3-16,3 5-7 0,0 0-8 0,0 0 3 15,0 0-7-15,0 0 6 0,0 16 1 0,0-4 3 16,3 3 6-16,-3 5-4 0,2 12 4 0,1-2 2 16,2 3 5-16,-4 4 1 0,8 10-3 0,-5 8-1 15,1-3-5-15,-2 1-2 0,3 3-4 0,-1-3-5 16,0 2 0-16,3-6-10 0,-3-3-2 0,3 0 0 15,3 2-8-15,-4-18-1 0,-2 1-1 0,5-2-2 16,-2-3-1-16,-2 3-3 0,2-3-3 0,-4-10-1 16,0 3-4-16,-4-2-10 0,6 1-22 0,-6-7-16 15,1 3-29-15,-2-7-24 0,-1 0-27 0,-2-1-20 16,4-6-11-16,-4 5-21 0,4-5-14 0,-12-4-16 16,3 0-112-16,-1-3-337 0,0-3 150 0</inkml:trace>
  <inkml:trace contextRef="#ctx0" brushRef="#br0" timeOffset="39812.374">6486 4552 119 0,'5'-17'152'0,"-1"3"-17"16,3 2 0-16,2-2-19 0,-1 4-9 0,2 0-11 16,2 5 1-16,-1-2-14 0,7 3-3 0,-1 3-10 15,2-1-5-15,1 2-7 0,0 1-3 0,0 3-2 16,0 2-1-16,-2 2-11 0,-1 2-1 0,-2 2-3 15,-1-4-4-15,-1 8-2 0,-7-8-7 0,2 1 3 16,-2 3-6-16,-3-6 4 0,1 5-1 0,-4-1-1 16,-3-1-2-16,-1 1-2 0,-2 0-3 0,-3 0-1 15,0-2 9-15,-5 2-6 0,-1 1-12 0,1-2-1 16,-3-2-1-16,0 0-8 0,1-1 1 0,0 0-14 16,2-3-17-16,-6-5-12 0,10 2-16 0,-2-3-13 15,2-4-9-15,0 4-15 0,0-6-8 0,2 1-14 16,3-1-92-16,-2 0-230 0,2-3 101 0</inkml:trace>
  <inkml:trace contextRef="#ctx0" brushRef="#br0" timeOffset="40348.581">6814 4172 89 0,'0'0'189'15,"0"0"-13"-15,0 16-5 0,0-4-8 0,0 6-8 16,0 7-9-16,0 0-6 0,3 3-11 0,-3-1-6 16,5-1-11-16,-4 0-6 0,3 1-9 0,-3 3-9 15,4-1-7-15,2-3-10 0,-2 1-4 0,0-3-9 16,0 2-7-16,0-10-2 0,1 3-7 0,-2-5-3 16,0-2-7-16,-1 1-11 0,2-2-15 0,-3-3-17 15,1 1-3-15,1-4-11 0,1-1-12 0,-3 2-2 16,2-4 6-16,-4-2-6 0,9-3-10 0,-9 3-1 15,9-9 5-15,-1-3-1 0,-3 0-5 0,3-5 6 16,-2 0 3-16,0 0 4 0,-2-2 8 0,0-5 3 16,1 7 4-16,-2 2 8 0,-1 3 24 0,2 0 24 15,-4 2 4-15,1 6 17 0,2-4-9 0,-3 6-4 16,0-3-3-16,0 5 0 0,0 0 5 0,0 0 1 16,9 14 5-16,-7-5-1 0,2 1 0 0,0 3-6 15,-4 1-5-15,5 1-3 0,-1 0-2 0,5 4-3 16,-4-5-5-16,2 2 2 0,-1-4-8 0,-1-1 2 0,4-3-10 15,-1 3-6-15,-2-3-10 0,0-4-5 16,3 3-6-16,-2-4-3 0,0-3-4 0,0 0-2 16,3 0-2-16,-1-4-3 0,0 0-9 0,-3-2-1 15,2-1-2-15,-2-5-4 0,-4 2-7 0,3 1 5 16,-3-2 11-16,-2-6-5 0,0 3 6 0,-4-5 4 16,1 4 10-16,-1 1 10 0,-1 2 11 0,-2 0 24 15,1 2-3-15,-2 0 2 0,-2 3 0 0,0-1-1 16,2 1-3-16,-2 5-7 0,0-1-4 0,-2 1-5 15,-1 3-4-15,-1 0-17 0,4 2-14 0,-4-1-36 16,1 1-37-16,-1-1-46 0,3 3-126 0,-1 0-301 16,-1 0 134-16</inkml:trace>
  <inkml:trace contextRef="#ctx0" brushRef="#br0" timeOffset="41083.681">7278 4423 90 0,'0'0'171'0,"0"0"-22"0,0 0-13 16,0 0-18-16,-4-2 4 0,4 2-24 0,0 0-19 15,0 11 8-15,0-6-7 0,-1 3-5 0,1 3 1 16,-1 1-7-16,1 0-2 0,1 0 0 0,0 5-8 15,2-5-3-15,1 5-7 0,-3-5 1 0,1-1-6 16,2 0-5-16,0 1-8 0,0-3-4 0,-1 1 1 16,4-2-1-16,-2-2-2 0,0 0 0 0,3-4-4 15,-3 3-5-15,4-5-4 0,2 0-9 0,-3 3-1 16,4-6-5-16,-2-3-9 0,0-2-3 0,0 0-2 16,3-1-3-16,-4-4 2 0,-1-1-1 0,0 0 0 0,0-1-1 15,-4 3 3-15,0-5 0 0,0 2 6 16,-3 1-5-16,2 2 7 0,-3 0 9 0,1 0 5 15,-1 0 4-15,0 2 17 0,0 4 4 0,0-2 7 16,1 3 6-16,-1 2 3 0,3-2 4 0,-6 0-6 16,3 5-3-16,3-3-7 0,-3 3-5 0,0 0 0 15,0 0 1-15,0 0-6 0,1 21 2 0,-1-9-4 16,0 13-4-16,0 5 2 0,3-1-2 0,-1 3-1 16,1 0-3-16,-1-1 0 0,1 16 2 0,3 0-3 15,-3-11 1-15,-4 10-5 0,2-9 0 0,4 9-2 0,-5-13-1 16,6 1-1-16,-3 3 1 0,-2-4-3 15,5-2-2-15,-6-3-10 0,2 1-11 0,-2-1-5 16,-2-3 2-16,0-6-7 0,-3 0 5 0,0 0 1 16,-4-3-1-16,4-2 3 0,-2-5 4 0,-3-1 2 15,4 1 7-15,-2-4 3 0,-1 2 4 0,-1-4 10 0,-3-1 2 16,1 1 4-16,1-3 0 0,-2-3 1 0,-1 6 3 16,-2-8-6-16,-1-2 4 0,2-1 1 15,-2 1-1-15,5 1 1 0,0-2-3 0,2 0-6 16,-3-1-5-16,1 0-16 0,3 0-15 0,3-2-28 0,-3 1-45 15,4 0-49-15,1-3-197 0,1-3-376 16,3-1 167-16</inkml:trace>
  <inkml:trace contextRef="#ctx0" brushRef="#br0" timeOffset="41841.64">7570 4651 81 0,'6'-4'112'0,"1"-3"-18"0,-1 0-8 16,4-1-7-16,1 2-7 0,-4-2-2 0,4-1-15 15,-2 0-1-15,0 1-6 0,-2 0-7 16,0-2-1-16,-2-1-4 0,0 0-9 0,-1 0-4 0,0 0-1 16,-4 1 0-16,0 2 1 0,0-2 4 0,0 2 18 15,-1-1 0-15,-2-1-2 0,-1 5 13 0,3 1 5 16,-2-1 6-16,1 1-2 0,-2 3-9 0,-3-2 4 16,0 3-6-16,7 0 0 0,-13 3-11 0,8 1 0 15,-8 4-4-15,4-2-4 0,2 5-4 0,-5 3-3 16,5-5-2-16,0 4-3 0,1 2-4 0,-2 2 1 15,7-3-2-15,-2-1-2 0,1 3 0 0,2-4-4 16,1 3 2-16,2-3-2 0,-1 2-1 0,3-4-2 16,0 2 2-16,0-3-5 0,1 2-2 0,-1-6 2 15,5 3-5-15,-3-3-2 0,5-1-4 0,-2-3-1 16,3-1-5-16,0-1-11 0,1-2-3 0,1-2-12 16,3-5-9-16,1 3-8 0,-3-3-5 0,0-2 2 15,0 2-3-15,-1-4-2 0,-3 0-6 0,4 0 3 16,-5-1 2-16,1-2 11 0,-4 0-3 0,1 2 6 15,-3-2 9-15,-1 3 4 0,-1 2 4 0,1-1 16 16,-4 4 10-16,-1-3 9 0,0 7 18 0,1 0 20 16,-1-2-2-16,0 3 6 0,2 0-8 0,-2 4 3 15,-2-5-8-15,2 5-3 0,0 0-6 0,0 0 5 16,-7 10 4-16,3-2-7 0,2 1 7 0,-1 3 3 16,3 4 5-16,0-1-7 0,0 3-5 0,0 0-3 15,1 0 1-15,3 0-3 0,0 0 2 0,2-3-5 0,-1 2-3 16,3-3 3-16,1-1-12 0,1-2 4 0,-1-3 0 15,0-1-3-15,5 0-3 0,-1-6 0 16,1 1 0-16,4 0 2 0,1-6-5 0,-1 3-1 16,8-8-3-16,-5 1 2 0,-3 1 1 0,1 0 0 0,3-3 0 15,-3 1-1-15,-2-1 4 0,-1 1-2 0,-3-2-2 16,0 4 1-16,-3-1-4 0,-2 1 6 16,0 3 3-16,-2-3 1 0,-3 3 9 0,2 0 5 0,-2 1 4 15,1 1 4-15,-4 2-3 0,3-5-3 16,-3 5 1-16,0 0-10 0,4-1-10 0,-4 0-19 0,0 1-19 15,0 0-22-15,0 0-39 0,0 0-61 16,0 0-145-16,0 0-325 0,0 0 143 0</inkml:trace>
  <inkml:trace contextRef="#ctx0" brushRef="#br0" timeOffset="51366.614">10042 4158 97 0,'0'0'130'16,"0"0"-11"-16,0 0-10 0,1-5-9 0,-1 5-11 16,0 0-13-16,0 0-11 0,0 0-4 0,0 0-9 15,0 0 1-15,0 0-1 0,0 0-17 0,0 0 16 0,0 0-8 16,0 0-3-16,0 0-4 0,0 0-2 0,0 0 1 16,3-4 1-16,-3 4-9 0,0 0 1 15,0 0-3-15,0 0-1 0,0 0 7 0,1 17-2 16,-1-11 0-16,1 5 1 0,3 2 0 0,1 3-4 0,-2 0-2 15,2 1-2-15,1 9 1 0,3-1-4 16,0-3 1-16,0 5 0 0,-2-9-3 0,3 7 0 16,-3 0-2-16,0-8-5 0,-2 2 1 0,4 7-1 15,-3-1-2-15,2-7 2 0,-2 2-6 0,-2-3 6 16,2 0-4-16,0 0 5 0,-5 0-5 0,3-4 4 0,-2-2-3 16,2 0-1-16,-1-1-4 0,1-2 4 15,-2 1-5-15,-1-3 0 0,3 0 3 0,-1-1 1 16,-1-2 1-16,-2 0-3 0,0 2 4 0,0-5-4 15,3 4 4-15,-3-4 7 0,1 5 9 0,-1-5-5 0,0 0 3 16,0 0 0-16,0 0 0 0,0 0-10 0,0-17 0 16,-1 8 3-16,-1-3-5 0,2-1 1 0,-1-3-3 15,1-2 1-15,-2-1 1 0,-1-8-3 0,-2 0-1 16,5-2 1-16,-2 6-3 0,0-4 1 0,1 2-3 16,-3 7-1-16,4-1 2 0,0 1-4 0,-2 1 9 15,0 0-4-15,2 4 0 0,-1 2 1 0,1-3-2 16,0 5-4-16,0-2 2 0,0 5 2 0,0-2-1 15,0 3-1-15,-1-1 2 0,2 1-5 0,0 1 5 16,-2-1-14-16,2 3-25 0,1-3-25 0,0 0-29 16,1 2-26-16,3-1-29 0,-2 1-138 0,2-1-307 15,-2 1 136-15</inkml:trace>
  <inkml:trace contextRef="#ctx0" brushRef="#br0" timeOffset="52150.988">10470 4458 88 0,'-5'-6'139'0,"1"3"2"0,4 0-6 16,-3 0 3-16,3 3 4 0,-5-4-2 0,3 1-8 0,2 3-8 16,0 0-3-16,-12 0-23 0,12 0-8 0,-9 6-2 15,4 1-12-15,-3 3-2 0,1 5-8 0,1 2-1 16,0 1-5-16,1 8-6 0,1-3-1 0,-1 3-8 16,3-8 2-16,-1 3-5 0,3-2-3 0,1 0-7 15,1 1 4-15,3-1-7 0,-3-2 1 0,5 0-9 16,-2-6-1-16,3 2-3 0,-2-3-8 0,-1-4 0 15,0-2-1-15,1 1-3 0,1-2-3 0,3-2-1 16,-1 0-2-16,0-3 0 0,1-2 2 0,2 0-4 16,-2-4-3-16,-1-3-1 0,-4 1-4 0,4-5-7 15,-2-1 3-15,0-2-3 0,-4 2-6 0,-2-1 4 16,0-1 3-16,-1-1 4 0,-1-9-4 0,-3 10 1 16,-2 1 7-16,2 2 1 0,-1 1 5 0,0 5 3 15,-2-4 3-15,0 2 10 0,-1 2 8 0,0 0 5 16,3 4 4-16,-5-3-2 0,5 4-1 15,-2 0-4-15,0 1-4 0,2 3 6 0,5 0-12 0,-10 0 0 16,4 4-2-16,2 3 5 0,1-3-8 0,0 6 2 16,0 1-3-16,2-3-1 0,0 6-1 0,2-2 1 15,0 0-1-15,1-2-2 0,2-3 0 0,1 4-6 16,1-2-2-16,-2-1-1 0,4-2-2 0,1 1 0 16,1-1 3-16,0-2-9 0,0-1 0 0,2-3-1 15,-1 0 3-15,2-3 5 0,5-1-9 0,-1-4 3 16,-1-2-19-16,1 3-7 0,-2-5-4 0,2-5-9 15,1-4-1-15,-6 8-4 0,5-11 0 0,-7 9 3 16,4-8 3-16,-2-1-7 0,-4 1 4 0,-1 0 4 16,2-2-2-16,-6-2 5 0,-2 1 5 0,3-1 2 15,-3 0 5-15,-2 4 0 0,-3-2 7 0,3 0 8 16,-2 8 12-16,-1 6 7 0,4-3 17 0,-4 4 14 16,3 1 9-16,-4 0 14 0,5 5 5 0,-2-1-14 15,0-1-5-15,2 3-8 0,0 3-5 16,-1-4 1-16,1 4-6 0,0 0-1 0,0 0-3 0,-4 14 0 15,3-4 0-15,1 1 1 0,-3 0-8 0,3 5 2 16,-1 0-1-16,-2-3-1 0,3-1 1 0,0-2 0 16,0 3 0-16,-1-3 0 0,2 0 1 0,-2-3-1 15,2 1-4-15,-1-3 3 0,0 1-13 0,0-3-19 16,-1 1-30-16,1-4-29 0,0 6-43 0,0-6-179 16,0 0-327-16,0 0 144 0</inkml:trace>
  <inkml:trace contextRef="#ctx0" brushRef="#br0" timeOffset="52810.865">10349 4338 99 0,'-2'-5'116'0,"2"2"-5"0,-1-4-6 15,1 0-7-15,-2 2-11 0,0-5 0 0,1 1-6 0,-3 1-1 16,0-1 8-16,-1 1 2 0,5-2 5 0,-5 3-4 16,0-1 2-16,1 1 5 0,0 0 3 0,-1 3 6 15,1-2-2-15,-1 2-2 0,-1 1-10 0,2-1-11 16,-2 1-6-16,-1 1-8 0,2 1-7 0,-4 1-3 16,0 4-7-16,-4 0-8 0,-2 5-3 0,3-2-3 15,-4 3-4-15,1-1-4 0,-2 4-4 0,2-2 3 16,-7 9-5-16,5 3-5 0,6 0 1 0,-1 0-3 15,2 8-2-15,4 1 0 0,-1 0 0 0,2-1 1 16,4 4-1-16,-2 0-3 0,2-3 0 0,2 2-1 16,-1-3 0-16,4-6-3 0,-1 5-3 0,6-8 4 15,0-4-2-15,1-2-2 0,-4-6 6 0,7 3-4 16,0-2-2-16,1-4 4 0,0-2-7 0,4-1 2 16,2-4-4-16,1-6 0 0,8-4-26 0,-6-2-26 15,3-3-36-15,-1-1-46 0,1-2-35 0,-3-5-29 16,-4 0-157-16,-2 3-386 0,-6 4 172 0</inkml:trace>
  <inkml:trace contextRef="#ctx0" brushRef="#br0" timeOffset="53850.331">10438 4511 19 0,'6'-6'102'0,"-2"1"3"16,-1-3-11-16,-1 1 2 0,2 4 3 0,-3-1 11 0,2 1 3 15,-3-1 4-15,0 4 4 0,5-4 8 0,-5 4-2 16,0 0-11-16,4-4-13 0,-4 4-6 0,0 0-12 16,0 0-9-16,0 0-6 0,-4 17-2 0,4-6-4 15,-1-1 3-15,-3 3-17 0,4 3-2 0,0 0-5 16,-3-5-3-16,2 6-5 0,1-1-4 0,0 2 2 15,0-1-11-15,4 0 1 0,-4-2-4 0,4-1 1 16,-3-5-1-16,3-1-5 0,2 4 1 0,-1-5 0 16,-1 0 1-16,0-3-1 0,4 0-3 0,2-1-2 15,0-1-1-15,1-4-1 0,0-2-2 0,0 0-1 16,5-7-1-16,-2 1-6 0,-1-2-6 0,1-4-7 16,-3 0-6-16,2-1-2 0,-2-7-2 0,1 2-5 15,-2-3-2-15,-5-3-1 0,3 1-3 0,-3 0 3 16,-5-5 2-16,0 3 1 0,0-1 6 15,0-2 0-15,-2 1-1 0,-1 2 4 0,0 3 4 16,1 1-1-16,-1 7 4 0,2 0 2 0,-3 7 7 0,0-7 4 16,2 9 7-16,-2-2 18 0,1 2 0 0,2 4 1 15,1-1 0-15,-2 2 2 0,0-3 2 0,1 4-13 16,1 3 0-16,0-5-3 0,0 5-3 0,0 0-3 16,0 0 2-16,0 0-4 0,0 0 3 0,-3 15-1 15,3-5 2-15,-1 3-1 0,2 3 8 0,-2 2-11 16,1 3 0-16,0 3 4 0,1 1-2 0,1 0 0 15,0 0-2-15,2 6 0 0,0-7 0 0,0 5 0 16,2-11 1-16,-2 6-3 0,0-5 3 0,4 4-6 16,-1 2 5-16,-2-8 0 0,4-1 1 0,0-1-5 15,-5-2 3-15,6 1-3 0,-2-2 2 0,2 3 3 16,3-3-3-16,-6-2 0 0,3-2 1 0,0 0-3 16,-1-2 2-16,0 0 0 0,-2-1 3 0,5-3 0 15,-5 1-3-15,4-3 5 0,1 0-9 0,-1 0 0 16,0-3-5-16,-2 1-9 0,1-5-11 15,3 0-12-15,-4 2-8 0,0-2-14 0,0-3-18 0,-4 1-24 16,3-6-26-16,2 4-31 0,-6 0-137 0,-3-2-320 16,-1-6 142-16</inkml:trace>
  <inkml:trace contextRef="#ctx0" brushRef="#br0" timeOffset="54060.755">10720 4408 88 0,'12'-3'164'16,"-2"-2"-8"-16,8-1-15 0,0-2-12 0,0 0-14 0,2 1-9 16,-2-3-14-16,3 0-11 0,-4 0-10 0,1-1-29 15,0 1-39-15,-4 1-38 0,-3-1-45 0,-1 2-100 16,-4 0-193-16,-6 2 87 0</inkml:trace>
  <inkml:trace contextRef="#ctx0" brushRef="#br0" timeOffset="54245.252">10384 4367 103 0,'-4'1'215'0,"4"-1"-29"16,-3 3-15-16,3-3-19 0,0 0-29 0,0 0-57 16,12 0-64-16,-12 0-60 0,16 0-102 0,-10-3-174 15,2 3 77-15</inkml:trace>
  <inkml:trace contextRef="#ctx0" brushRef="#br0" timeOffset="54722.913">10916 4338 125 0,'0'0'142'0,"0"0"-12"0,0 0-7 0,-4-4-5 0,4 4-22 16,0 0-3-16,0 0-11 0,0 0-11 16,0 0-5-16,-3 11 2 0,3-6-3 0,3 6 0 15,-3-1-6-15,1 7 0 0,2 2-4 0,1-1-9 0,-3 2 1 16,4-2-6-16,2 8 4 0,-1-6-9 0,-2 0 1 16,2-4-3-16,2 1-5 0,1 0 7 0,0-3-8 15,-3-4-6-15,1 0-2 0,1-2 4 0,-1 1-2 16,-1-5-1-16,2 2 1 0,1-4-6 0,-3-2-3 15,5-5-23-15,2 1-22 0,0-9-43 0,2 1-39 16,-2-5-58-16,-1 0-88 0,3-4-279 0,-6-3 123 16</inkml:trace>
  <inkml:trace contextRef="#ctx0" brushRef="#br0" timeOffset="54871.437">11092 4201 177 0,'0'0'174'0,"0"0"-27"0,0 4-38 0,0-4-20 16,2 8-48-16,0-4-35 0,1 0-49 0,-1 1-74 15,2 2-127-15,0-2 56 0</inkml:trace>
  <inkml:trace contextRef="#ctx0" brushRef="#br0" timeOffset="56081.363">11184 4550 108 0,'-2'-2'200'0,"-1"-1"-17"0,-2-4-18 16,5 2-16-16,0-7-18 0,4 8-15 0,-3-8-11 0,6 3-8 15,-1-2-11-15,0 4-8 0,6-8-10 0,-6 9-7 16,2-2-5-16,3-1-7 0,-3 3-1 0,0 0-5 16,1 1-3-16,-2 3-7 0,2-1-5 0,-4 2-2 15,3 1 7-15,2 3-3 0,-5 0 5 0,0 2 1 16,3-1-2-16,-3 3 3 0,4 0-6 0,-5 4-2 16,1-2-1-16,-1 3-4 0,0-1 0 0,-3 1-5 15,3 1-2-15,-4-4-2 0,0 3 0 0,0-2-4 16,0 0 3-16,0-4-5 0,-3 0 2 0,2 1-3 15,1-3 0-15,-1 2 1 0,-3-4-3 0,4 2 6 16,0-1-5-16,0-3 0 0,-3 6 0 0,6-3-3 16,-3-3-3-16,0 0 10 0,0 0-12 0,-4 4-3 15,4-4 4-15,0 0-2 0,0 0-1 0,4 5 4 16,-4 0-3-16,5-4-2 0,-1 5 12 0,2-1-10 16,-2 4-1-16,8 4 6 0,-2 1-3 0,0 1-2 15,2 8 2-15,-1-1-1 0,-2 4 2 0,-1-1 1 16,1 4-2-16,-3 0 4 0,-1 1-5 0,-5 1-2 15,3-1-3-15,-6-1-2 0,-1 1-2 0,-5-3 0 16,-2 3 4-16,-1-4-2 0,-3-1 0 0,-4-2 0 0,-2-2 6 16,1-3-2-16,-2-1 4 0,6-6-1 15,-2 0-4-15,1-4 4 0,-2 3 1 0,4-3 1 16,-2-2 1-16,3-3 3 0,2-2-1 0,0-3-1 16,-1-1-3-16,3 1 2 0,-2-6-1 0,3 1-1 0,0-4-2 15,4 0-1-15,5-5 3 0,-1-2 0 0,1-8-6 16,1 3 4-16,8-5 1 0,1-2-1 15,3-2 0-15,4 0-3 0,7-8 2 0,3-2 1 16,2 3-1-16,2-3 2 0,2 7-6 0,-2-3 2 16,-2 1-1-16,-4 10 2 0,-2 1-1 0,-1-1 2 0,-2 3 0 15,-2 1-2-15,0 5 2 0,-5 3 0 16,-4 1 0-16,-1 5 3 0,-2 1 6 0,-2-1-4 0,0 3 0 16,-3 0 5-16,2 2 8 0,-2-1 2 15,-2 3 0-15,1 3 0 0,-4-5 0 0,4 5-6 16,-8-1 4-16,8 1-8 0,-15 8 1 0,6-1 2 0,-5 5-3 15,1-2-1-15,3 2 2 0,-3 2-4 16,2 2 0-16,1 0 3 0,1-2-5 0,1 1 0 16,2 0 5-16,-1 1-4 0,5 1 1 0,1-6-2 15,-1 2 1-15,4-3-1 0,0 1-1 0,3-3-5 0,-1 1-2 16,1-4 5-16,3 2-3 0,-2-3 0 0,6-2-2 16,-2-2-4-16,3-1 3 0,1-4 2 0,1-1-12 15,4-2-5-15,2-3-4 0,-5 1-5 0,6-10 1 16,-7 6 0-16,1 2 0 0,0-9 2 0,-4 5 6 15,-2 1-2-15,-1-1 5 0,-4 6 5 0,4-7 0 16,-5 5 0-16,-2 2 8 0,0-1 16 0,-1 1 15 16,0 6 17-16,1-1 13 0,-2-1 1 0,0 6-5 15,2-5-6-15,-1 3-2 0,-1 2-7 0,0 0-5 16,-1 15 1-16,-1-3-3 0,2 5-6 0,2 2 0 16,0 0-2-16,-2 1-2 0,3 0-2 0,-2-1 0 15,2 0-2-15,1-1-1 0,-2-1-3 0,2 1-1 16,-2-4 0-16,0-2-1 0,2-2 0 0,1 0-2 15,-4-3-4-15,2-2-3 0,3 2-3 0,-5-3 2 16,2 0-4-16,-2-2 4 0,3-1-4 0,-4-1 3 16,10-5 2-16,-6-1-1 0,1-4-7 0,0 0-1 15,3-4-5-15,-4 2-3 0,2-5-5 0,-2 0 2 16,4 0 1-16,-7 0 6 0,4 1-1 0,-5 0 0 16,6 5 1-16,-2-1 1 0,3 2 9 0,-7 1-7 15,5 1 5-15,-1 5-3 0,0-4 1 0,-2 1 1 16,2 2 6-16,4 3-3 0,-3 1 3 0,1 0 6 15,-6 0 3-15,18 1 6 0,-8 3 0 0,2 3 5 16,0-1 0-16,3 4-5 0,0 0 1 0,4 2 1 16,-4-2-6-16,1 2 0 0,3 0 1 0,-1-1-3 15,-3 1 2-15,2 1-3 0,-2-3 1 0,0 0-3 16,-1 0 1-16,-2-3-1 0,-2-3-3 0,0 1 2 16,-2-4-3-16,2 0 2 0,-2-1-7 0,2-1-4 15,2-3 0-15,-1 0-6 0,-2-3-9 0,1-3-11 16,2-2-15-16,-2-2-31 0,0 1-31 0,-2-4-42 15,0-5-44-15,-2 4-153 0,-2-7-376 0,-3 5 166 16</inkml:trace>
  <inkml:trace contextRef="#ctx0" brushRef="#br0" timeOffset="60496.824">14455 4085 11 0,'4'-4'100'0,"-2"-2"-3"16,0-1-4-16,1 1-6 0,-2-5-4 0,2 6-11 15,-2-7 7-15,3 6 5 0,-2-6-15 0,-2 1-5 16,0 2-8-16,-1 3-3 0,0-6-2 0,-1 1 0 0,-1 4 0 16,-1 2 5-16,1-4 4 0,-3 2 4 0,2 3 1 15,-5 0-8-15,0 1-5 0,0 1-5 16,-2 2-1-16,-5 1-3 0,2 3 0 0,0 3 1 15,-5 1 0-15,4 5-1 0,-6 5-5 0,1 0 1 16,2 3 1-16,1 5-5 0,2 0-1 0,-3 2-4 16,8 6 2-16,-3-1-8 0,4-1 2 0,-1 1-3 15,7-4-5-15,-2 0 2 0,5-2-2 0,0 1-3 16,4-2 1-16,-3-8-4 0,4 0-3 0,3-1 2 16,1-2-1-16,4 0-4 0,-3-2-3 0,5-2 0 15,-3-5-6-15,6-2-3 0,-2 0 3 0,5-8-2 0,-1 0-4 16,-1-2 2-16,7-7-2 0,-7 5 5 15,-1 0-10-15,0-5 1 0,-4-1 0 0,4 1-2 16,-7 1 6-16,2 0-1 0,-3-1 1 0,-3 2 5 16,-1 3 1-16,-1-4 1 0,-2 5-1 0,1-2 9 15,-2 4 16-15,-1 0-2 0,1 0 11 0,-1 0 5 0,2 3 1 16,-1-1-2-16,-2 3 4 0,0 0-12 0,2-5-5 16,-2 5-5-16,0 0-2 0,0 0 1 15,5 10-1-15,-2-2 2 0,-1 1 0 0,0 3-8 16,3-3 0-16,-1 3-1 0,3 0-3 0,0 3 2 15,3-5-4-15,-2-3-5 0,2 3-10 0,0-3-1 16,2-1-3-16,-4 0-5 0,3 0-3 0,1-4 1 16,-3-2 3-16,2 0-4 0,-3-3 11 0,0 1-11 15,-2-2 5-15,3-2 8 0,-3 1-5 0,-1-4 8 16,-1 0-5-16,-2 3 0 0,0-4 1 0,-2-6 4 16,0 4-4-16,-4 0 3 0,0-5 0 0,-2 2 1 0,-2-2-2 15,-3 0 4-15,2 2 6 0,-3 1 5 0,-3 1 7 16,2 6 4-16,-1 0 7 0,-4 0-3 15,3 2-9-15,-2 5-2 0,-2 1-3 0,-1 5 0 16,0-3-1-16,1 6-5 0,0 1-9 0,-4 3-27 16,6-1-25-16,2 1-33 0,5-2-31 0,1-1-26 0,0 1-148 15,4-1-323-15,0 0 143 0</inkml:trace>
  <inkml:trace contextRef="#ctx0" brushRef="#br0" timeOffset="60981.91">14890 4103 134 0,'10'6'141'0,"-6"-1"-1"15,0 3-6-15,1 2-22 0,-3 0 1 0,2 6-15 0,0-2 3 16,-1-2-5-16,-1 5-7 0,1 0-10 15,-2-4-3-15,2 1-11 0,-3-1-7 0,2 3-4 16,-1-5-8-16,0 0-6 0,-1 0-4 0,0-2-3 16,2-2-2-16,-1 0 1 0,-1-3-9 0,2 1 0 15,-2 1-4-15,0-2-2 0,0-2-4 0,0-2-2 0,0 5 4 16,0-5-7-16,0 0-1 0,0 0-4 0,0 0 6 16,-5-15-7-16,5 6-2 0,2-5 0 15,-1 3 8-15,1-6-9 0,-2 0-1 0,2 0 0 16,-1 2 1-16,1 2-3 0,-2 2 0 0,2-1 4 15,1 4 0-15,-1 0 3 0,-2 3-1 0,2 1 0 16,-1-2-5-16,-1 6 5 0,5-4-4 0,-5 4 7 16,5-2-5-16,-5 2 8 0,9 7 4 0,-4-2-5 15,0 2 7-15,3 1-5 0,-3 1 5 0,0 3-3 16,2-1 1-16,-1 4-3 0,4-1 2 0,-2 0-3 16,-2 0 2-16,2 1 0 0,-3-3-2 0,5-2 5 15,-3 2-7-15,-2-6 1 0,1 5-3 0,2-6-2 16,-2 3 3-16,1 0-8 0,-3-8-5 0,3 4-4 15,-1-3-7-15,-6-1-4 0,13-1-14 0,-9-3-25 16,5 1-13-16,1-4-25 0,-2-3-15 0,-2 0-20 16,6-3-107-16,-3-2-263 0,-5 3 117 0</inkml:trace>
  <inkml:trace contextRef="#ctx0" brushRef="#br0" timeOffset="61828.089">15273 4125 22 0,'0'0'108'0,"4"-4"6"0,-4 3 1 16,0 1 0-16,3-3 6 0,-3 3 2 0,0 0 6 16,0 0 1-16,2-4-2 0,-2 4-9 0,0 0-5 15,0 0-10-15,0 0-9 0,0 0-11 0,-10 8-10 16,5-6-7-16,1 3-2 0,-5-1-7 0,4 3-6 16,-5-1-5-16,3 0-4 0,1 5-9 0,-2-6 2 15,0 6-6-15,1-4-6 0,3 4 3 0,-2-3-4 16,1 2-7-16,1-1-1 0,-2-1-1 0,3 0-7 15,3-1-2-15,1 0-7 0,1 0-4 0,0-3 3 16,0 3-3-16,4-1-1 0,-1-1-3 0,1-2 2 16,3 3 2-16,1-4-2 0,-2 1-2 0,2 1 2 15,4-1 0-15,-5-2 2 0,5 2 1 0,-5 1-2 16,-1-2 3-16,3 1-1 0,-3-2-2 0,1 2-1 16,0 0-1-16,-1-1-8 0,-3 3-2 0,0-3 1 15,-1-1-3-15,1 0-5 0,-5-1 5 0,6 5-5 16,-2-3 5-16,-4-2 2 0,0 0 2 0,-4 10 3 15,4-10 4-15,-5 8-5 0,0-3 4 0,1-2-2 16,-2 1 14-16,-4-1-4 0,0 2 0 0,-1-1 6 16,3-1 0-16,-4 2 8 0,0-2 0 0,-1-2 1 15,7 2-1-15,-3 1-2 0,-1-3 1 0,3 1-8 16,7-2 2-16,-6 2-3 0,0-1-6 0,6-1-5 16,-12 3-18-16,12-3 8 0,0 0-2 0,0 0-1 15,0 0-4-15,0 0 1 0,5-11 5 0,-5 11-1 16,10-12-10-16,-1 5 8 0,2-3 0 0,-4 3-3 15,6-6 5-15,1 3 4 0,-1-1-1 0,2-3 1 16,-2 2 13-16,2-3-12 0,-2 0-10 0,-1 2 14 16,2 0 1-16,-4 0 1 0,3-1 7 0,-1 5-5 15,-2-2 0-15,0 5 5 0,-3-1 1 0,1 2 0 16,-3 2 9-16,-2 1 13 0,6-2-6 0,-7 2 14 16,-2 2 4-16,9 2 3 0,-5 2 0 0,0 1 3 15,-3 0 5-15,5 4-3 0,-2-2 0 0,0 2-9 16,0 1 3-16,0 0-5 0,-4-1-1 0,6 2-7 15,-2-3 2-15,2 2-6 0,-2-2 3 0,3-1-8 16,-2-1-2-16,0-2-9 0,1 0-4 0,1 2-1 16,0-5-3-16,1 3 5 0,2-6 2 0,2-3-7 15,-3 0 0-15,1-1-1 0,0-1 1 0,-1-1 1 16,1-6 1-16,-1 5-3 0,0-7 1 0,-2 1 2 16,1 0 0-16,0 1 2 0,-3-1 1 0,-1-2 2 15,0 7-1-15,-3-2-3 0,2 5 17 0,-1 0 8 16,-2 3 6-16,0-1 6 0,1 0 2 0,2 3-3 0,-3 2-4 15,1-4-3-15,-1 4-3 0,0 0 3 16,4 10-2-16,-4-3 3 0,4 3-2 0,-4 2-2 16,3 0-2-16,3 4-2 0,-1-1-3 0,3 3 3 15,-3-2-3-15,1-1-5 0,2 0 3 0,-1-4-4 16,0 0-3-16,-1-2 3 0,1 0-13 0,1-1-9 16,-2 2-4-16,-1-5-13 0,1-4-2 0,2 0-14 15,0-1-5-15,-8 0-21 0,16-5-14 0,-8 0-27 16,3-4 1-16,-2 0-15 0,-1-1-1 0,3-3-7 15,-5 1-87-15,-1 0-241 0,1-4 107 0</inkml:trace>
  <inkml:trace contextRef="#ctx0" brushRef="#br0" timeOffset="63053.462">15906 4124 159 0,'-4'-11'26'0,"4"0"22"0,0 2 21 15,-2 1 3-15,0 2 25 0,1 1 2 0,-4-1 12 16,5 4-1-16,0 2-9 0,-3-7-8 0,3 7-1 16,0 0 4-16,0 0-5 0,-4 19-2 0,2-9-5 15,4 2-7-15,2 2 2 0,-4 4-3 0,1-1-5 16,1 0-6-16,0 0-6 0,1 1-6 0,-2-1-5 15,-1 0-6-15,4 0 0 0,-4-6-8 0,4 0 1 16,-2-1-6-16,2-3 2 0,-3 2-8 0,2-2-3 16,-2-3-2-16,-1 1-8 0,0-3-8 0,0 3 0 15,0-5-3-15,0 0-2 0,0 2-2 0,0-2-2 16,0 0-9-16,8-14-2 0,-7 3-3 0,3 1-5 16,0-6 9-16,1 0-2 0,-4 4 2 0,2 1-2 15,-3-1 3-15,5-2 3 0,-4 5 2 0,2-2 0 16,-2 5 3-16,2 1 0 0,-1-1-2 0,1 2 4 15,1 2-5-15,1-1 14 0,-5 3 5 0,9 0 1 16,-9 0-1-16,10 3 4 0,-6-1 3 0,3 2-3 16,1 2-3-16,-3-1 4 0,-1 0-8 0,1 2 3 15,3-1 1-15,-3 4-2 0,-1-4 2 0,0 0-3 16,-2-2 2-16,1 4-3 0,-1-4 0 0,-2 1-3 16,2 1 3-16,-1-3-8 0,-1-3 0 0,4 5 0 15,-3-2-1-15,3-1 0 0,-4-2-8 0,0 0-9 16,0 0 6-16,0 0-3 0,0 0-3 0,0 0-8 15,0-13 5-15,1 4-7 0,-1-1 5 0,4 0-3 16,-2-2 5-16,2 2-2 0,-1-1 2 0,-1 1 5 16,2-2-8-16,0 3 10 0,4 1-5 0,-6 2 2 15,-1 1 7-15,3-1 0 0,0 2 1 0,0 1 2 16,-4 3 3-16,7-2 2 0,-7 2 8 0,11 4 2 16,-6-1 6-16,0 1 1 0,0 4 2 0,2-1-3 15,0 3-2-15,1-2 0 0,-3 5-6 0,3-5 5 16,2 4-1-16,-5-3-9 0,3 0 11 0,1 0-9 15,1-1 4-15,-2 0 1 0,-1-1 3 0,1-2-4 16,-2-2-5-16,3 1-4 0,0-4 1 0,-4 1-10 16,4-2 4-16,0-1-12 0,0-3 2 0,-1-2-14 15,2 0-9-15,-5-1-5 0,5-7-3 0,2 2-7 16,-7 3 1-16,0-2-5 0,0-5 5 0,-1 0-5 16,1-2 10-16,-4 2-3 0,-1-1 11 0,0 0 12 15,-6 4 1-15,6 2 20 0,-4 3 9 0,0 0 32 16,2 4 0-16,-1-2 3 0,-2 2 11 0,1 2 1 15,0 2-1-15,-2-1-2 0,6 2 5 0,-11 6-1 16,5-1 4-16,1 4 0 0,0 3-8 0,-2 0 4 16,1 5-5-16,3 0 4 0,-3 0-8 0,4 0-6 15,2 1-3-15,-1 0-5 0,1-5-1 0,1 3 2 16,1 1-1-16,1-4-12 0,2 1 2 0,-4-2 4 16,3 0-6-16,0-5 4 0,1-1-4 0,-2 1-10 15,3-2 4-15,-1 0-2 0,-1-2-1 0,1-2 2 16,4-1 2-16,-9 0-7 0,14-7 2 0,-5 0-6 15,1 0 2-15,1-3-3 0,-1 2 6 0,1-7-4 16,0 1-2-16,-1 0-3 0,0-5 0 0,-2 3 12 16,-1 0-7-16,-3-1 0 0,1 2-4 0,-5 2 2 15,4 2 0-15,-3 0 4 0,1 1-1 0,-1 2 11 16,-1 0 6-16,-3 2 12 0,1 0 5 0,-1 2 6 16,1-1-2-16,-1 1-3 0,1-1-4 0,2 5-3 15,-5-1-5-15,5 1-2 0,-4-2-3 0,4 2 1 16,0 0-6-16,0 0-1 0,0 0-5 0,0 0-1 15,0 0-5-15,0 0-2 0,0 0-2 0,0 0 3 16,0 12-1-16,4-8-4 0,-1-3 6 0,1 3 0 16,1-3-1-16,0 1 0 0,0 1 4 0,2-1-3 15,2 2 1-15,-2-1-1 0,0 2-1 0,4-3 3 16,0-1 1-16,0 0-2 0,-2 0 4 0,2 1-5 16,1-2 0-16,-2 1 1 0,3 1-3 0,-4 0-1 0,3-1 0 15,-1 0-3-15,-3 2 4 0,1 0 4 16,3 0-3-16,-5 1-3 0,2 0 6 0,-4-1-1 15,1 1 1-15,-1 1-1 0,0 3-2 0,-1 0 1 16,2 0 4-16,-4-1-1 0,0-2 0 0,2 7-1 16,-1-4 0-16,-1 2-5 0,0-5 9 0,0 2-5 15,-2 1 3-15,2-3-3 0,-1 3 1 0,0-3-1 16,0 2 5-16,3-2-5 0,-4 0 3 0,4-1-3 16,-3 0 2-16,1-1-3 0,-1 1 1 0,-1-4 2 15,6 5 1-15,-6-5 5 0,4 1 4 0,-4-1-4 16,9-1-1-16,-9 1 1 0,14-5-3 0,-9-1-8 15,4 0 7-15,0-4-2 0,4 3 5 0,-1-3-3 16,3-2 0-16,-2 0 0 0,-1 3-1 0,0-1 3 16,-4 4-4-16,7-7 0 0,-2 4 4 0,-6 1-4 15,2 0 3-15,-5 4-3 0,4-3-1 0,-4 3-1 16,1 0 1-16,-3 1 0 0,3-1-2 0,-5 4 3 16,3-5-5-16,-3 5-10 0,4-4-17 0,-4 4-43 15,0 0-50-15,0-6-59 0,0 6-110 0,0 0-318 16,-7-7 142-16</inkml:trace>
  <inkml:trace contextRef="#ctx0" brushRef="#br0" timeOffset="75118.597">18455 3978 51 0,'0'0'75'16,"0"0"0"-16,0 0-1 0,0 0-3 0,0 0 2 16,0 0 4-16,0 0-7 0,0 0 7 0,0 0-4 15,0 0-2-15,0 0-4 0,0 0-4 0,0 0 5 16,0 0-9-16,0 0-1 0,0 0-7 0,0 0-4 15,0 0 1-15,0 0-5 0,0 0-3 0,0 0-1 16,0 0-2-16,0 0-11 0,0 0 2 0,0 0-3 16,4 12 9-16,-3-6-10 0,0 3 2 0,3 2-2 15,-4 5-4-15,5-1-1 0,-1 1 6 0,0 2-5 16,3 0-1-16,0 6 1 0,-3-5-3 0,-1 2-6 16,3 3 3-16,-3-6-2 0,3 2 5 0,-5-1-6 15,4-1 3-15,0 0-3 0,-1-2-5 0,-4-5 5 16,4 0-5-16,-4 1-2 0,0-3 3 0,0-3-13 15,0 0 0-15,0-1-8 0,4 2-4 0,-4-4-7 16,0-3-8-16,1 5-9 0,-1-5-15 0,0 0-7 16,3 0-26-16,-3 0-17 0,0 0-26 0,0-12-78 15,-3 5-228-15,-2-3 101 0</inkml:trace>
  <inkml:trace contextRef="#ctx0" brushRef="#br0" timeOffset="75820.241">18391 3930 64 0,'-1'-4'90'16,"1"4"-11"-16,0 0-6 0,0 0-6 0,0 0-4 15,-3-3-4-15,3 3-10 0,0 0-10 0,0 0 5 16,0 0 0-16,0 0 5 0,0 0-1 0,0 0 4 15,0 0-2-15,0 0-4 0,0 0 15 0,0 0-16 16,0 0-6-16,0 0 0 0,0 0 4 0,0 0-1 16,0 0-6-16,0 0-2 0,0 0-6 0,0 0 0 15,0 0-2-15,0 0-1 0,0 0-11 0,0 0 6 16,0 0-5-16,0 0-2 0,0 0-1 0,0 0 2 16,0 0 0-16,0 0-9 0,0 0 6 0,0 0-2 15,0 0 1-15,0 0-2 0,0 0 1 0,0 0-1 16,0 0 0-16,0 0 12 0,0 0-14 0,0 0 4 15,0 0-4-15,0 0 5 0,0 0-10 0,0 0 6 16,0 0-7-16,0 0 3 0,-7 0 2 0,7 0-2 16,0 0 1-16,0 0-3 0,0 0 3 0,0 0-7 15,0 0 7-15,0 0-3 0,0 0-6 0,0 0 16 16,0 0-8-16,0 0-1 0,0 0-1 0,0 0-11 16,0 0 11-16,0 0 3 0,0 0 3 0,0 0-6 15,0 0-2-15,0 0 9 0,0 0-7 0,0 0-1 16,0 0 2-16,0 0-1 0,0 0 3 0,0 0-8 15,0 0 4-15,0 0-2 0,0 0-2 0,0 0 7 16,0 0-6-16,0 0 3 0,0 0 0 0,0 0-1 16,0 0-1-16,0 0 5 0,0 0-5 0,0 0 2 15,0 0-4-15,0 0 10 0,0 0-8 0,0 0 2 16,0 0-12-16,0 0-2 0,0 0 14 0,0 0 3 16,0 0-2-16,0 0 4 0,0 0 2 0,0 0-1 15,0 0-11-15,0 0 5 0,0 0 0 0,0 0-3 16,0 0 5-16,0 0-1 0,0 0 0 0,0 0-1 15,0 0 4-15,0 0-3 0,0 0-4 0,0 0 3 16,0 0-2-16,0 0 6 0,0 0-7 0,0 0 3 16,0 0-2-16,0 0 3 0,0 0-2 0,0 0 1 15,0 0 0-15,0 0-4 0,0 0 3 0,0 0 2 16,0 0 6-16,0 0-22 0,0 0 13 0,0 0-3 16,0 0 2-16,0 0-2 0,0 0-7 0,0 0-9 15,0 0 3-15,0 0-18 0,0 0-10 0,0 0-19 16,0 0-17-16,0 0-25 0,0 0-95 0,0 0-218 15,0 0 96-15</inkml:trace>
  <inkml:trace contextRef="#ctx0" brushRef="#br0" timeOffset="76756.171">18435 3990 62 0,'0'0'61'0,"0"0"-1"0,0 0-13 16,0 0-2-16,0 0 6 0,0 0-9 15,0 0-11-15,0 0 4 0,0 0-2 0,0 0-2 0,0 0-1 16,0 0 2-16,0 0-4 0,0 0-5 0,0 0 4 16,0 0-12-16,0 0 8 0,0 0-5 0,0 0 3 15,0 0 1-15,0 0-3 0,0 0-4 0,0 0-2 16,0 0 5-16,0 0-10 0,0 0 9 16,0 0 0-16,0 0-1 0,0 0-4 0,0 0 1 15,0 0 2-15,0 0-3 0,0 0 1 0,0 0 12 0,0 0-5 16,0 0-1-16,0 0-2 0,0 0 1 15,0 0-1-15,0 0 1 0,0 0-5 0,0 0 2 16,0 0 3-16,0 0-9 0,0 0 10 0,0 0-2 16,0 0-5-16,0 0 3 0,0 0-2 0,0 0 0 15,0 0-10-15,0 0 3 0,0 0-1 0,0 0 5 0,-10 6-3 16,10-6-2-16,0 0-1 0,0 0-5 0,0 0 0 16,0 0 1-16,0 0 0 0,0 0-8 0,0 0 9 15,0 0-2-15,0 0 4 0,0 0-1 16,0 0-8-16,0 0 7 0,-6 3-10 0,6-3 1 15,0 0 14-15,0 0-13 0,0 0 4 0,0 0 10 16,0 0-5-16,0 0-8 0,0 0 1 0,0 0-4 0,0 0-4 16,0 0-14-16,0 0-7 0,0 0-16 0,0 0-12 15,-7-4-13-15,7 4-82 0,0 0-170 0,-6-3 76 16</inkml:trace>
  <inkml:trace contextRef="#ctx0" brushRef="#br0" timeOffset="77504.633">18378 4001 5 0,'0'0'76'0,"7"-5"-13"15,-2 1-2-15,0-1-2 0,1 0 4 0,3 1-9 16,0-1-3-16,1-1 4 0,-1 0 1 0,-4079 0-14 16,8162 1 20-16,-4082 0-16 0,2 1-4 15,2-2-5-15,-4-1-6 0,7 0-1 0,-2 0-2 16,-2 5 5-16,-3-1-8 0,0 0 7 0,2 2-8 0,-2-3-11 15,-1 4 6-15,2 0-5 0,-1 5 7 16,0-2-1-16,2 1 12 0,1 1-2 0,-2 2-3 16,1 2-1-16,-3 0-1 0,0 1 3 0,-4-1 5 15,5 4-7-15,-2-1-3 0,-4 0 6 0,0 1 3 16,-2-3-6-16,0 2 2 0,-4 5-7 0,-7-1 5 0,3 1-2 16,-7-3 0-16,1 1-1 0,-3 1-5 0,-4 1-2 15,-4 0 2-15,5-5 1 0,-6 2-2 0,6-2 5 16,-1-2-2-16,0-3-2 0,2 1-1 0,-1 0-1 15,3-3-6-15,2 0 0 0,2-3-2 16,-2 2 0-16,5-4-4 0,1 0-9 0,-2 2-11 0,4-1-18 16,5-1-22-16,-11-1-13 0,11 1-28 0,0 0-21 15,0-7-12-15,0 7-78 0,7-7-223 0,-2 4 99 16</inkml:trace>
  <inkml:trace contextRef="#ctx0" brushRef="#br0" timeOffset="78426.017">18799 4313 14 0,'0'0'120'16,"0"0"-18"-16,0 0-6 0,5-17-15 0,1 12-6 15,-3-1-8-15,1-2-16 0,5-2-1 0,-4 0-1 16,0 1-3-16,0-1-10 0,-2-2-1 0,2 2-8 15,0-5-5-15,-3 3 2 0,0 1 0 0,-1-1-1 16,-1-1-2-16,-1 1-8 0,-3 3 5 0,0-2 10 16,0 1 4-16,-1 2 4 0,1 1 9 0,-2 0 2 15,-6 3-13-15,2-3 3 0,1 5-9 0,-5 1 3 16,4 1-3-16,-3 1-3 0,-1-1 0 0,1 2 1 16,0 4-9-16,3-1-3 0,1 0 5 0,-2 3 0 15,6 1-7-15,0 2-3 0,-1 5 2 0,5-3-1 16,-1 4-1-16,2-1-2 0,0 1-3 0,5 0 9 15,1 0-3-15,-1-2-1 0,3 1 1 0,2-2-9 16,-1 2 8-16,0-4-6 0,5 0 8 0,-1-2-4 16,2-2-5-16,-3-1-1 0,2-2 4 0,-4-4-9 15,9 0 4-15,-2 1 0 0,-1-4-2 0,2 0-2 16,-1-3-7-16,0-3 0 0,-1 3-9 0,0-4-9 16,1-3 6-16,-4 4-12 0,0 0 0 0,-3-7-1 15,-1 2 0-15,2 1 1 0,-3-1-2 0,0-3 3 16,-2 2 7-16,-2-2-6 0,-1 0 8 0,-2 6 2 15,0-1 28-15,-1 1-13 0,0 3 11 0,-1 2 16 16,1-2 20-16,-1 2-4 0,-1 1 5 0,2-1 10 16,-1 2-3-16,1 3-7 0,0 0-5 0,0 0 1 15,0 0-2-15,0 0-2 0,-7 10-7 0,4-1-2 16,0-1-2-16,1 1 1 0,2 4 1 0,-2-3-1 16,1 3-7-16,1 3 2 0,0 1-6 0,0-5 11 15,1 3-6-15,-1 1-1 0,2-5-4 0,-2-1 4 16,0 1-4-16,0-1 0 0,0-2-7 0,2-3 4 15,-2-1-2-15,2 1 0 0,-2 2 3 0,1-4-1 16,0 1 0-16,-1-4 0 0,0 6-3 0,0-6 0 16,2 4 1-16,-2-4 0 0,0 0-1 0,0 0 1 15,7-16 1-15,-3 6-3 0,0-2-7 0,0-3 5 16,-1-2 1-16,0 1-5 0,0 1 2 0,0 2-2 0,2-1 1 16,1 2 2-16,-3 2 0 0,0-1-1 15,0 5 1-15,-1-4-6 0,1 4-1 0,-1 3 3 16,0-1 1-16,0 2 2 0,6 1 0 0,-8 1 5 15,11 0 0-15,-7 2 3 0,3 3 2 0,-1-2-1 16,4 5-3-16,-5 1 1 0,4-3 0 0,-3 4 0 16,1-2-3-16,-1 2 3 0,1-1 2 0,-2 0-1 15,2 1-2-15,1 0 0 0,-3-3-5 0,-1 2-22 16,2-5-11-16,1 1-20 0,-1-1-8 0,-1 0-8 16,3-3-14-16,3-2-8 0,0-2-18 0,-2 0-5 15,3-4-9-15,-1 0-95 0,-2-1-233 0,3-4 103 16</inkml:trace>
  <inkml:trace contextRef="#ctx0" brushRef="#br0" timeOffset="79502.264">19396 3987 39 0,'-3'-5'163'0,"2"2"-4"16,-2 1-2-16,-1-1-11 0,4 3-16 0,0 0-15 16,-10 1-10-16,10-1-11 0,-9 5-11 0,4-1-6 15,0 3-6-15,1 1-6 0,0 1-8 0,-1 1-6 16,3 2-1-16,0 3-3 0,-2-1-8 0,4 1-4 15,-1 0-4-15,0-2-3 0,2 2-6 0,4-3-3 16,-1 0-1-16,-1 0-9 0,3 2 3 0,-2-1-7 16,2-4-7-16,3 2-1 0,-5-2-1 0,5-2-3 15,-1-2 0-15,2 1-7 0,-6-2-10 0,5 3 7 16,-3-4-4-16,-2 0-2 0,4-1-5 0,-6 2 7 16,2-2 8-16,-3 1-4 0,2-1 3 0,-3-2-5 15,0 0 5-15,0 0-11 0,-3 6 9 0,3-6-7 16,-7 7 13-16,-1-5 0 0,3-1-4 0,-3 1 11 15,-1 1-5-15,-1-1-1 0,1 2 9 0,-4-3-3 16,3 3 3-16,-1-2 4 0,0 0 1 0,-3 1 0 16,5 0 6-16,-2-3-3 0,3 2 4 0,3 0-4 15,-1-2-6-15,6 0-2 0,-8 3-7 0,8-3-4 16,-8 1 0-16,8-1-10 0,0 0 11 0,0 0 3 16,10-11-8-16,-4 6 4 0,4-4-4 0,-1 1 9 15,5-3 7-15,-1 0-8 0,-1-3-4 0,3 1 3 16,-2 0 3-16,3 0 3 0,-1-2-4 0,1 1-3 15,-4 1 7-15,1-1 7 0,-1 3-5 0,-1 0 10 16,-2 4 3-16,-4 3-14 0,-1-1 6 0,1 2 1 16,0-1 8-16,-1 2 4 0,-1 0-2 0,-3 2 9 15,0 0 1-15,6 6 7 0,-3 0 2 0,-2 1-2 16,-1 2 1-16,1 1-8 0,1 3 4 0,-2-1-7 16,0-1 1-16,-2 3 0 0,2-1-3 0,2-1-5 15,-1-1 1-15,4 2-1 0,0-2-2 0,-1 0-3 16,-2-2-6-16,3 0-8 0,-1-3 1 0,0-1-7 15,4-1-3-15,-2-1 2 0,4 0-7 0,3-3 0 16,-3 0 0-16,-1-3-3 0,5-4 1 0,-2 4 4 16,-2-4 2-16,4-3 0 0,-2 0-1 0,-5 0 1 15,1-1 6-15,1-2-1 0,-1-3-4 0,-3 2 2 16,0 4 2-16,-4-2 5 0,-1 0 11 0,-3 1-12 16,0 0 9-16,-1 2 0 0,0-1 6 0,-1 0 1 15,-2 5-1-15,0-2-2 0,-3 1 7 0,1 0-2 16,-3 3-2-16,-3 2 0 0,3 1-2 0,2 2-1 15,-3 0 2-15,-3 0-6 0,4 2 2 0,-6-1 2 16,8 1-6-16,1 0 5 0,-2 0-1 0,3 1-4 16,2-3 3-16,-1 2 6 0,0-2-5 0,3-1-6 15,0 2-7-15,0 0 1 0,4-3-3 0,-4 2 1 16,4-2-6-16,0 0 1 0,0 0 1 0,0 0 3 16,0 0 2-16,0 0 0 0,24-8 2 0,-15 4 2 15,1-1 8-15,1 0-12 0,-1 1 6 0,-1-1-2 16,1-1-2-16,-1-1 5 0,-1 3-6 0,-4 1 4 15,3 0 1-15,-3 2 1 0,1-2-7 0,-1 1 7 16,-4 2-1-16,4-3 4 0,-4 3-4 0,0 0-3 16,5-2-2-16,-5 2-7 0,0 0 10 0,0 0 5 15,4-1-4-15,-4 1 0 0,0 0-1 0,0 0 2 16,0 0 6-16,0 0 5 0,5-2 3 0,-5 2 2 16,0 0 5-16,0 0-9 0,0 0 4 0,0 0-3 0,0 0 0 15,0 0 2-15,0 0-7 0,0-5-2 16,0 5 2-16,0 0-3 0,0 0-13 0,0 0-1 15,0 0-17-15,0 0-1 0,0 0-2 0,0 0 1 16,0 0 3-16,1-7-3 0,-1 7-1 0,0 0 4 16,0-4 4-16,0 4 6 0,0 0-7 0,0 0 15 15,0 0-5-15,0 0 10 0,-1-5-6 0,1 5 7 16,0 0-11-16,0 0 11 0,0 0 2 0,0 0 5 16,0-3 1-16,0 3 3 0,0 0-2 0,0 0 6 15,0 0-2-15,0 0 2 0,0 0-7 0,0 0-1 16,0 0 3-16,0 0-7 0,0 0 3 0,0 0 4 15,0 0 4-15,0 0-12 0,0 0-4 0,0 0 5 16,0 0 4-16,0 0-3 0,0 0-5 0,-9-2 3 16,9 2-8-16,0 0-9 0,0 0-25 0,0 0-29 15,-9 0-31-15,9 0-136 0,-13 0-256 0,13 0 113 16</inkml:trace>
  <inkml:trace contextRef="#ctx0" brushRef="#br0" timeOffset="80604.531">19515 4034 5 0,'0'0'150'15,"0"0"-17"-15,0 0-10 0,0 0-10 0,0 0-9 16,3 5-12-16,0 1-7 0,-3-6-9 0,5 7-6 15,-1 0-3-15,0 1-3 0,3 1 6 0,-5 0-16 16,3 4 7-16,0 2-5 0,-1-4-8 0,-2 2-2 16,3-4 2-16,-2 8-7 0,3 0-7 0,-4-8-5 15,1 3-2-15,1 1-3 0,-3-1-3 0,3 0-2 16,-4 0-1-16,4-2-4 0,-3-2-1 0,3 2-1 16,-4-3-1-16,4 1 3 0,0-2 1 0,-3-1-10 15,2 0 1-15,-2-1-1 0,-1-4-10 0,5 4-4 16,-5-4 1-16,5 3-1 0,-5-3-1 0,0 0-2 15,16-7-1-15,-6 1-2 0,-4-2 4 0,-1-1-4 16,2 1 6-16,0-2-8 0,0-2 5 0,-2 2-3 16,0-1 5-16,-1 0 2 0,1 1-3 0,-1-1 3 15,1 3 1-15,-3-3 2 0,-1 6 5 0,2 0 7 16,-2-3 2-16,1 4 9 0,-1 1 11 0,-1-1-9 16,0 4 2-16,2-5-1 0,-2 5 0 0,3-3 5 15,-3 3-6-15,0 0-1 0,0 0 1 0,0 0 2 16,1 15 7-16,1-10-8 0,-4 7-7 0,2 0 5 15,2-6-6-15,-1 6-4 0,0-1 2 0,3 0 0 16,0 0 1-16,-2-1-2 0,1 1-4 0,0-1 3 16,0-3-4-16,3 0-3 0,-3-2-1 0,3-1-1 15,0 0-6-15,0 0 4 0,3-1-5 0,2-5 0 16,-4 0-1-16,6-1 1 0,-4-2-4 0,1-2-3 16,0 0 3-16,-2-1-4 0,1-3-1 0,1-2 8 15,-5 2-3-15,3-5-8 0,-2-1 7 0,-2 5-1 16,-4-5 4-16,1 0-2 0,-1 5 1 0,-3 0 6 15,1 0 2-15,-3 1-1 0,0 1 0 0,0 2 11 16,-3 2-7-16,-2 2-1 0,1 1 2 0,0 2 10 16,-5 1-3-16,-4 1 6 0,0 2 4 0,1 2-2 15,-1 1-3-15,1 0 4 0,-1 2-7 0,4-3 5 16,-1 1-5-16,-1 7-7 0,5-8 6 0,3 2-2 16,-3 2 0-16,3-1-1 0,0-3 2 0,3 2-5 15,1-2 0-15,-1-3-2 0,4 2-1 0,-3 2-2 16,4-2 1-16,0-4-2 0,0 3 4 0,0-3-7 15,0 0 2-15,5 2 5 0,-5-2-1 0,14-2-7 16,-5 0 7-16,3-2-4 0,-2-3 5 0,4 1-1 16,3-2-1-16,0 0 0 0,1 0-1 0,-1-1 4 15,2-1-6-15,-1 2 1 0,1 1 0 0,-1 0-1 16,1 2 5-16,-1 2-3 0,0 0 1 0,0 2-4 16,-1 1 3-16,-6 1 4 0,-1 2-4 0,-2-1-3 15,1 2 3-15,0 1 4 0,-1 1 1 0,-5-1-4 16,4 4 1-16,-3-4 2 0,-2 3-4 0,3 1 5 15,0-4-1-15,-5 5 0 0,2-5-3 0,0-1-5 16,-1 4 6-16,1-6-7 0,-1 2 0 0,0-1 3 16,1 2 5-16,0-3-2 0,-2 1-2 0,0-3 0 15,0 0-8-15,2 4 0 0,-2-4 6 0,0 0-5 16,0 0 10-16,11-9-4 0,-5 4-3 0,-1-4 6 16,3-2-6-16,-3 1-1 0,0-1 6 0,3 2-4 15,-3-2 1-15,2 0-8 0,0-4 10 0,1 4 2 16,-2 3 0-16,-2 2 0 0,1-1 3 0,-2 3 0 15,1-1 2-15,0 2 0 0,0 1 0 0,2 2 4 16,-6 0 6-16,12 0 9 0,-4 4 3 0,-2-1 0 16,5 4-5-16,-4 1 5 0,7 4-4 0,-5-1-1 15,5 0-3-15,-3 2-3 0,2-2 0 0,-1 1-2 16,1 0-6-16,-2-2 4 0,2 1 4 0,4-3-5 16,-11-1-4-16,6-1 3 0,-3 1-1 0,0-4-2 15,1 0-2-15,-1 0 0 0,2-3-3 0,0-2-8 16,-1-2-10-16,-3 4-4 0,4-6-12 0,-4-1-10 15,2-2-6-15,-1 0-39 0,-2-3 1 0,-2 0-19 16,1-6-10-16,-3 2-8 0,-4-2-10 0,-2-3-109 16,-6-2-261-16,-4-1 116 0</inkml:trace>
  <inkml:trace contextRef="#ctx0" brushRef="#br0" timeOffset="80781.939">19883 3742 110 0,'-5'4'198'0,"5"-4"-17"0,-6 3-15 0,6-3-20 15,-5 0-19-15,5 0-9 0,0 0-15 0,0 0-21 16,0 0-31-16,0 0-41 0,0 0-50 0,0 0-67 16,-1 3-85-16,1-3-206 0,-3 8 92 0</inkml:trace>
  <inkml:trace contextRef="#ctx0" brushRef="#br0" timeOffset="83512.334">21739 3931 34 0,'0'0'62'0,"-5"-5"11"0,5 5-12 15,0 0 4-15,1-5-10 0,-1 5 4 0,0 0 5 16,0 0 3-16,-1-4-5 0,1 4 6 0,0 0 8 15,0-5-3-15,0 5-4 0,-4-3-3 16,4 3-1-16,-2-5-8 0,2 5 0 0,-3-4-4 16,3 4-3-16,0-5-5 0,0 5 14 0,-2-6-11 15,0 2-11-15,2 4-6 0,0 0-4 0,0 0 4 0,-2-2-8 16,2 2 2-16,0 0-4 0,0 0-1 0,0 0 1 16,0 0-2-16,0 0-4 0,0 0-1 0,0 13 10 15,0-4-4-15,0 2-2 0,-2 6 2 0,4-2-3 16,2 4-2-16,-4 5-2 0,2 3 4 0,-2 0-3 15,5-1 0-15,-5 1 0 0,4-2-4 0,-3-6 5 16,3 2-9-16,-1 3 5 0,-1-4-4 0,-1-3-2 16,3 0 0-16,-4-2 3 0,2-3-2 0,0-2-2 15,-2-2 3-15,0-1-3 0,1 0-1 0,-1-1 3 16,3-3-3-16,-3 1 1 0,0-4 4 16,1 5 10-16,-1-5 5 0,0 0 3 0,0 5 2 15,0-5-4-15,0 0 1 0,0 0-7 0,0 0-2 0,0 0-3 16,-5-14-6-16,1 4 1 0,4 0-6 0,-1-6-1 15,-2-2 10-15,2 1-14 0,-3-8 5 16,4-1-1-16,-5 1-1 0,4-5 1 0,-3 3 1 16,-1-1-2-16,5 0 2 0,0 0-4 0,-4 2 3 15,4-2-1-15,-2 4-1 0,4 4 2 0,-2 2 1 0,0 1-2 16,2-1 0-16,0 2-3 0,3 5 4 0,-5-1-1 16,4 1-2-16,2-2 3 0,-1 4-1 0,1 0-7 15,0 1 8-15,-1 0-1 0,-2 2-4 0,4-2 5 16,-3 1-6-16,0 2 11 0,-3 0-8 0,3-3 5 15,0 4-4-15,1-1 0 0,-1 2-3 0,0-2-10 16,-2 1-9-16,2 3-8 0,1-3-10 0,-1 0-3 16,0 1-19-16,0 1-15 0,3 2-11 0,0 0-11 15,-7 0-9-15,14 1-9 0,-5-1-7 0,-2 1-100 16,0-1-242-16,1 3 107 0</inkml:trace>
  <inkml:trace contextRef="#ctx0" brushRef="#br0" timeOffset="83763.141">21776 3967 44 0,'12'0'88'0,"-1"0"0"0,1-4-2 0,1 3-12 16,-1-4-3-16,6 1-5 0,3-1-3 15,-4 0-7-15,5 0-11 0,-5-3 10 0,-2 2-2 16,4 0-20-16,-1 1-1 0,0-2-8 0,0 0-4 16,-5 4-14-16,-2-1-8 0,2 4-9 0,-1-3-12 0,0 3-23 15,-1-1-2-15,-1 2-3 0,-4-1-12 0,2 3-47 16,1 0-120-16,-2 2 54 0</inkml:trace>
  <inkml:trace contextRef="#ctx0" brushRef="#br0" timeOffset="85574.544">22204 3946 30 0,'0'0'103'0,"0"0"-5"0,0 0-5 0,0 0 2 15,-9-8 6-15,9 8-8 0,-12-3 7 0,6 3 9 16,-1 0-2-16,7 0-17 0,-19 0-2 0,8 4-10 16,-1 0 4-16,0 1 5 0,0 2-10 0,-5 1-5 15,1 2-1-15,1 1-7 0,2 1-6 0,-1 5-5 0,4 0-3 16,-3-1-3-16,3 6-5 0,5-2-6 0,-2-3-6 15,1-1-1-15,4 1-5 0,0-2-1 16,2-2 2-16,0-1-5 0,2-5-2 0,0 4 0 16,3-5-8-16,0 1 1 0,0-5-3 0,3-1-3 15,5-2 1-15,-3-3 4 0,2-2-1 0,7-3-2 16,-6 0 1-16,-2 0-2 0,2-3 2 0,-2-4-3 16,2 4 0-16,-1 1 1 0,-3-3-2 0,-2-2 3 15,4 1-1-15,-6 1-3 0,2 1 7 0,-7 4 0 16,5-1 7-16,-3 6 3 0,0-4-3 0,-1 4 6 15,2 1-2-15,-3-2-2 0,1 1-4 0,-1 4-5 16,2-4 0-16,-2 4 4 0,0 0-4 0,7 12 2 16,-3-11-3-16,-1 8 5 0,-1 2-4 0,2 1 0 15,-3-3 1-15,2 3-2 0,3-2-1 0,-2 2 3 16,2-2-2-16,1 1-4 0,-2 1-2 0,3-1-6 16,-2-4-9-16,2 0-8 0,-1-3-8 0,0 0-4 15,-1-2-13-15,4-2-4 0,0-2-10 0,0-1-11 0,1-2-6 16,-1 0-6-16,-2-2-8 0,3-2-9 15,-6 0 1-15,3-1-9 0,-3-2 15 0,0 2 1 16,3-6 16-16,-3 5 6 0,-2 0 5 0,-1 0 2 16,0 1 13-16,0 1 19 0,-1 0 10 0,2 2 18 15,-3 2 6-15,1 0 18 0,-1-1 10 0,0 4 10 16,0 2 9-16,2-7 8 0,-2 7-8 0,0 0-7 0,0 0-2 16,0 0 2-16,0 0 0 0,0 0 2 15,-2 20 4-15,2-11-5 0,-1 0-1 0,1 6 1 16,0 2 0-16,-3-3-1 0,3 3-4 0,0-1-4 15,3 1-4-15,-3-5 1 0,1-1-5 0,-1 2 1 16,0-1-7-16,2-3 2 0,0 3-6 0,-2-5-4 16,0 0-2-16,1 0 1 0,4-4-2 0,-5 2-1 15,0-1-1-15,0-1 0 0,0-3-3 0,0 0 1 16,4 3-2-16,-4-3 0 0,0 0 1 0,9-17-6 16,-5 6 5-16,0 2-10 0,1-8 2 0,0 0 7 15,-1-1-4-15,-3 0-1 0,4-1-1 0,-1 1 2 16,-1 5-3-16,-1-2 3 0,1 3 0 0,-2 7-1 15,3-6 1-15,-3 7 0 0,-1-2 3 0,0 0-3 16,3 4-3-16,-3 2 2 0,4-3 0 0,-4 3 3 16,7-1 2-16,-7 1 0 0,8 4 7 0,-4-2-1 15,1 5 0-15,-1 1 2 0,-1 4 2 0,3-5 0 16,-2 4 1-16,0 0-3 0,2 0 3 0,-3 0-5 16,1-1 3-16,-1 0-5 0,1 0-2 0,-2-1 1 15,1-3 1-15,-2 2 2 0,2-1-4 0,-2 0 3 16,2-3-4-16,-1 2-3 0,1 0 2 0,-3-6-4 15,2 1-5-15,-2-1 1 0,0 0 1 0,0 0 1 16,9-7-1-16,-4 0-1 0,-1-4 1 0,1 1 3 16,-1 0-2-16,0-1-1 0,0 3 1 0,-2-3-4 15,2 1 2-15,-1 3 2 0,-1-1 0 0,0 4 2 16,0-3-2-16,-2 5 4 0,0-2-7 0,0 4 2 16,5-4 1-16,-5 4 4 0,5-4 6 0,-5 4-3 15,0 0 6-15,0 0-2 0,0 0-3 0,9 11 1 16,-5-8-1-16,-3 4 1 0,3 1 3 0,0 1 1 0,-3 0-3 15,3 1-1-15,0 0-2 0,1-2 4 16,0 1-3-16,-1-1-1 0,0 1-2 0,0-3-1 16,-2-2-1-16,3 3-1 0,-1 0 5 0,-1-4-2 15,-1-2-2-15,2 2-6 0,0-2-3 0,-4-1 1 16,0 0 1-16,14-8 1 0,-10 3-2 0,2-4-4 16,-1 0 1-16,2-2-1 0,0-4-1 0,0 1 1 15,-3-1 2-15,-1 4-2 0,1-3 0 0,-1 5 1 16,2-3 0-16,0 5 3 0,-5 0 4 0,0 2 3 15,1-2-4-15,1 6 3 0,-1-4-1 0,0 2 0 16,-1 3-2-16,0 0 7 0,0 0 0 0,0 0 6 16,0 0 0-16,10 9-8 0,-8-2 5 0,0-2-3 15,2 3 2-15,1 1 1 0,-5-1 0 0,8 1 0 16,-6-1 0-16,2-1 0 0,0-2-3 0,-1 4-2 16,1-5 1-16,-2 2 1 0,4-2-4 0,-2-1-2 15,0-1-1-15,1-2-4 0,-5 0 2 0,0 0-6 0,14-7-1 16,-9 2-1-16,3-5-3 0,-3 1-3 15,0-3-5-15,3-5-3 0,-2 0-6 0,3 0-1 16,-6-5-10-16,-2-5 0 0,8 1 0 0,-9-3 11 16,3 3-1-16,-3-7 0 0,0 3 15 0,-3 1-10 15,2 1 6-15,-2 10-1 0,-2-9 12 0,4 9 13 16,-2 2 8-16,0 6 13 0,2 3 11 0,0-1 2 16,1 1 9-16,-4 1 0 0,4 2-7 0,0 1-4 15,0 3-2-15,0 0-2 0,0 0-2 0,-6 14-1 16,2-3-3-16,4 5-2 0,-4 3-3 0,4 9-3 15,0 0 1-15,-1-3-2 0,1 4-1 0,0-1 1 16,0 1-5-16,1 1 2 0,-1-1-4 0,4-1 5 16,4-1-5-16,-7-8 2 0,5 0 0 0,-2-2-1 15,3-1-3-15,-3 1 4 0,1-7-7 0,2 1-3 16,-3-1-6-16,4-3-6 0,-3-1-2 0,1-2-1 16,3 0 1-16,-1-7-6 0,2 0 0 0,3 0-3 15,-4-5 1-15,1 0-2 0,5-2 0 0,-6 1-4 16,5-3 7-16,-5-1 2 0,0 7 2 0,0-5-1 15,-1 5 3-15,-3-1-1 0,-1 2 6 0,2 2-2 16,-2-3 3-16,1 3 1 0,0-1 0 0,-1 3 5 16,0 1 0-16,-4 0 2 0,10 0-1 0,-5 1 9 15,0 0-5-15,-2 2 2 0,2 0 1 0,0 0-4 16,0 0 3-16,-1 0 1 0,4-2-2 0,-3 3 1 0,0 0-6 16,0-1 5-16,2-3 4 0,-1 2-9 0,-1 0 3 15,1-1-1-15,-6-1 1 0,11 0-3 16,-11 0 6-16,12-3-4 0,-9 3 1 0,1-5 1 15,-2 0 3-15,2 1-3 0,-1 1 0 0,-1-5 3 16,1 2 2-16,1-1-8 0,-2-3 14 0,-1 1-2 16,-1 3 2-16,2-1 4 0,-2 2 3 0,0-1 12 15,1 0 3-15,-1 1 5 0,0 2 3 0,0 3-4 16,-3-5 3-16,3 1-3 0,0 4 2 0,0 0-5 16,0 0-3-16,0 0-1 0,0 0-5 0,0 0 4 15,0 22-6-15,-1-9-4 0,-5 4-3 0,5 1 0 16,1 11-1-16,-2-3-1 0,2 7-2 0,0-1 0 15,0-2-2-15,-2 2 2 0,4 1-3 0,-2-1 1 16,0-2-3-16,0 3 3 0,0-2-4 0,0 0 1 16,0-1 0-16,3 0-1 0,1-5-3 0,-2-7 1 15,-1 8 0-15,1-7 2 0,-1-4 0 0,2-3 1 16,-1-2-4-16,-1-1 2 0,2-1-2 0,-2-3-2 0,-1-1-4 16,0 1-6-16,2-2-2 0,0 1-3 15,-2-4-11-15,0 0-15 0,0 0-27 0,0 0-30 16,1-24-43-16,-2 9-24 0,-1-4-37 0,-1-1-132 15,-6-9-359-15,5 3 160 0</inkml:trace>
  <inkml:trace contextRef="#ctx0" brushRef="#br0" timeOffset="85788.621">22673 3816 92 0,'0'0'158'0,"-5"1"-26"0,5-1-33 16,0 0-20-16,0 0-16 0,0 0-33 0,0 0-36 16,-5 0-22-16,5 0-28 0,-5 3-39 0,1-1-100 15,4-2 44-15</inkml:trace>
  <inkml:trace contextRef="#ctx0" brushRef="#br0" timeOffset="88514.074">23993 3650 39 0,'0'0'103'0,"5"-6"-6"16,-3 1-10-16,-1 4-5 0,0-4-6 0,-1 5 0 16,0-6 0-16,0 6 0 0,0 0-2 0,2-3 7 15,-2 3-2-15,0 0 5 0,0 0 2 0,0 0 0 16,0 0-19-16,0 0-6 0,0 0-5 0,0 0-5 15,0 0-1-15,0 0 1 0,0 0-5 0,0 15-3 16,2-5-4-16,-2 0-8 0,3 1 3 0,-2 1-9 16,3 2 3-16,-3 6-4 0,1-2-4 0,2 2 4 15,-1-1-7-15,-1 6 3 0,0-6-3 0,0 7 3 16,2-2-4-16,0-3-3 0,-1-3 2 0,0 1-3 16,1-1-1-16,-3-1 4 0,2-2-1 0,-1 1 1 15,0-4-3-15,-1-2-4 0,-1-2-4 0,0 1 9 16,1-1-4-16,-1-1-3 0,2-1 0 0,-1 0 2 15,0-1-5-15,-1-1 2 0,2-2-1 0,-2 3-4 16,0-5-7-16,0 4-15 0,0-4-9 0,0 4-13 16,0-4 1-16,0 0-8 0,0 0-11 0,0 0-18 15,0 0-12-15,0 0-10 0,-3-17-4 0,3 9-22 16,0-3-97-16,-1-1-243 0,-1 0 107 0</inkml:trace>
  <inkml:trace contextRef="#ctx0" brushRef="#br0" timeOffset="88905.334">23922 3604 25 0,'0'-4'118'0,"0"-3"-10"0,0 3-7 0,2 0-9 0,-2-1-9 16,4 0 6-16,-3 0-21 0,1-2 2 0,1 6-14 15,4-5-17-15,-2-1 8 0,5 3-2 0,0 0-12 16,2-3-3-16,-1 3-3 0,1 1-9 0,6-4 0 16,-7 4 7-16,3 0-9 0,4 3 6 0,-5 0-6 15,6 3 3-15,-5 0-8 0,-2 4 3 0,3 0-2 16,-1 4 2-16,-4 0-8 0,3 3 8 0,-8-4-9 16,3 5 1-16,-3-1-1 0,-1 1 6 0,1 2 2 15,-5-5 4-15,0 5 4 0,-5 0 1 0,1-4 6 16,-4 4-1-16,-1-1-2 0,-2 0 0 0,-2-1-2 15,-3-2-3-15,3 2 2 0,-3-2-2 0,0-1-3 16,-8 2-3-16,9 0-3 0,-2-5-4 0,1 0-8 16,1 1 1-16,1-1-16 0,1-3-8 0,3-1-13 15,2-1-12-15,-1 0-5 0,4 0-12 0,1-3-9 16,0-1-12-16,4 0-9 0,0 0-4 0,0 0-62 16,0 0-175-16,0 0 77 0</inkml:trace>
  <inkml:trace contextRef="#ctx0" brushRef="#br0" timeOffset="89394.267">24439 3854 146 0,'-7'-8'153'0,"-1"2"-9"16,-1-2-2-16,-4 6-12 0,4-1-1 0,0 0-13 0,-2 2-5 15,-1 3-10-15,-1 2-4 0,-4 1-9 0,1 6-10 16,-2-3-8-16,1 5-3 0,2-1-11 0,1-1-4 16,3 1-4-16,-2 3-10 0,1-3 0 0,4 2-9 15,1-3 1-15,0-2-7 0,-1 0 2 0,5 0-3 16,3-2-5-16,-1-2-2 0,0 2-4 15,2-2-6-15,-1-1-7 0,1 1-4 0,2-2 1 0,-3-3-1 16,9 0 0-16,-9 0-5 0,13-3 6 0,-5-6-4 16,5-3 3-16,-4 4-2 0,3-4 1 0,2 1 2 15,-3-1-8-15,0 4 7 0,1-3-6 0,-4 4 7 16,2-2 0-16,-3 1-4 0,0 3 5 16,2-4-10-16,-5 6 5 0,2-2 4 0,-2 3 1 0,4 0 0 15,-5 2-4-15,3-2 8 0,-6 2-3 0,11 2 0 16,-7 1 0-16,0-1 1 0,1 2 0 0,-1-1 1 15,1 1 4-15,3 0 0 0,-6 1-4 16,6-1-1-16,-3 1 0 0,2-1-4 0,0 1 2 16,0-2-16-16,2 2-18 0,-2-3-5 0,3 0-6 15,-1-2-26-15,-1-1-13 0,0 0-7 0,1-4-5 0,-2 2-11 16,2-4-5-16,1 2-60 0,-4-2-188 0,-1-2 83 16</inkml:trace>
  <inkml:trace contextRef="#ctx0" brushRef="#br0" timeOffset="90682.473">24545 3537 48 0,'-4'-8'158'0,"2"5"2"0,-1-6 3 15,1 5-2-15,0 1-7 0,0-1-15 0,2 4-13 16,-4-4-16-16,4 4-10 0,0 0-9 0,0 0-6 16,-4 15-12-16,2-5-8 0,0 8-3 15,0-3-4-15,1 5-9 0,-1 0-2 0,2 6 0 0,2 0-3 16,-1 3 0-16,-1 3 3 0,0 0-6 0,2-3 0 15,0-1 0-15,0 1-5 0,0 0-3 16,-1-9-2-16,0 5-5 0,-1-9 0 0,6 1-5 16,-4-2 0-16,2-2-3 0,-1-1-5 0,1-3 4 15,-3 0-3-15,2-1-3 0,4 0-6 0,-3-4-2 16,-1 0-5-16,0 1-4 0,0-5-3 0,-3 0-7 0,10 0-8 16,-3-5-3-16,-1-2-14 0,2-2-6 0,-3 0-12 15,3-2-3-15,-3-1 3 0,4-4-5 0,-5 5 16 16,1 1-2-16,0-2 4 0,-1 1 1 0,0 0 5 15,1-1 10-15,-3 3-1 0,1-1 7 16,-1 0 0-16,0-1-3 0,2 3 6 0,-2 1-5 16,0 0 13-16,0 0 1 0,-1 1 1 0,1 2 4 0,0 0 15 15,2-2 1-15,-4 5 5 0,0 1 17 0,1-5 6 16,0 3 6-16,-1 2-3 0,0 0-7 16,0 0 0-16,0 0-1 0,0 10 2 0,-1 0 2 15,-1 0-5-15,-3-1 1 0,5 5 1 0,-3-4-5 16,2 2 3-16,1 3-2 0,-3 0-1 0,1-3-6 15,2 0-1-15,0 1 1 0,0-2-8 0,0 1 2 16,2-2-2-16,-2 0-2 0,3 0-1 0,-1-2 0 16,0-4 0-16,4 2-1 0,-1 1-3 0,-1-3-3 15,-2 0 2-15,4 1 0 0,-1-2-4 0,0-3 2 16,-5 0-2-16,11 0 0 0,-4-6-4 0,0 2-3 16,2 2 3-16,0-7-5 0,0 1-4 0,-3 0-5 15,6-1 0-15,-6-1-3 0,2 0-4 0,2-3 1 0,-2-1 1 16,-3 3 5-16,0-3-10 0,-1 4 15 15,-4-2-9-15,2 2 6 0,1-2 5 0,-3 1-3 16,0 5 3-16,0 0 8 0,0 0-4 0,-1 0 7 16,1 2 6-16,-2 1 3 0,2 3 2 0,-2-4-2 15,2 4 0-15,0 0-4 0,0 0 1 0,0 0-1 0,-13 8-1 16,9 1-1-16,3-1 4 0,-3 1-3 0,-2 0-2 16,6 3 0-16,0-2 2 0,-4 5 2 15,4-5-5-15,0 4 3 0,1-3-3 0,-1-1 1 16,3 1-6-16,1-3 9 0,-2 2-5 0,2-4 1 15,-3 1-4-15,3-2 1 0,0-1-2 0,5-1-1 16,-4-3-8-16,5 0-1 0,1-3 1 0,-1-1-4 16,1 2-7-16,1-6-1 0,1 3-2 0,-4-2 0 15,1-3 0-15,2-1-3 0,-2-3 4 0,-3 5 3 16,3-4 1-16,-5 1 3 0,1 3 5 0,-4-3-6 16,3-1 9-16,-3 5 7 0,0-2 4 0,-2 4 11 15,0 0 10-15,2 1 12 0,0 1 8 0,-2 0-2 16,0 4-1-16,1-4-2 0,-1 4-7 0,0 0-3 0,0 0 1 15,-1 14-7-15,-1-3-2 0,0-2 0 16,-2 0 1-16,4 3-6 0,-5-3 3 0,5 4-2 16,-2-4-5-16,0 3 3 0,2-2-7 0,-2-3 2 15,2 1 1-15,0-3-1 0,2 2-4 0,-4-5-1 16,0 3-5-16,2-1-3 0,0-4 0 0,-2 5-4 0,2-5-1 16,0 0-1-16,0 0 8 0,0 0-2 15,0 0 0-15,13-9-1 0,-11 4 1 0,2 0 1 16,0-2-2-16,0 1 3 0,-1 1 1 0,1-1-3 15,-2 4 2-15,0-3-1 0,0 2-2 0,0 1-4 16,-2 2 6-16,4-4 0 0,-4 4-1 0,0 0 0 16,0 0 2-16,0 0 2 0,11 6-1 0,-8-1 1 15,0-2-1-15,0 2 2 0,1-1-1 0,0 0 0 16,1 1-2-16,-1 0-1 0,2-2 5 0,1 1-4 16,-3-1-1-16,1-1-3 0,0-1-9 0,-1 0 1 15,-4-1 0-15,14-1-5 0,-5-2 2 0,-3 0-5 16,2-3-1-16,-1-2 1 0,1 1 2 0,-4-2-2 15,5 0 7-15,0-4-6 0,-7 1 4 0,2 2-4 16,1-6 1-16,-4-4-5 0,2 3 6 0,-1 1-3 16,0-3 4-16,0-7 6 0,-2 9 1 0,0-9-2 15,-4 0 2-15,2 7 1 0,-1 0 5 0,2 2 8 16,-4 1 15-16,2 6 4 0,1-2 12 0,1 7 8 16,-1-3 2-16,1 4 1 0,-1 0-8 0,2 4-1 15,-4-1-8-15,4 1-1 0,-5 11-4 0,1 0 0 16,3 7 1-16,-3 1 0 0,5 5-2 0,-5 8 5 15,3-1-4-15,-2 2-4 0,3 0 1 0,0-1-4 16,2 0 2-16,-1-3-5 0,3 0-1 0,-2 1-3 16,1-11 2-16,1 6-2 0,-2-5-2 0,2-10 2 15,0 6 0-15,-2-5-2 0,2-3-4 0,-1-2 1 16,1-2-6-16,1-3-8 0,0-1-7 0,-5 0-6 16,19-9-16-16,-8-1-20 0,2-6-22 0,5-7-26 15,-1 0-19-15,-4-2-34 0,0-2-7 0,-3 1-122 16,-5-5-311-16,1 3 138 0</inkml:trace>
  <inkml:trace contextRef="#ctx0" brushRef="#br0" timeOffset="90848.632">25239 3632 22 0,'0'0'79'16,"0"0"-3"-16,0 0 1 0,0 0-2 0,0 0-2 16,0 0 5-16,0 0-9 0,0 0 1 0,0 0-7 15,0 0 11-15,0 0-14 0,0 0-4 0,0 0 1 16,19 6-10-16,-11-6 2 0,-8 0-12 0,10-4-7 15,-2 2-24-15,-2-2-24 0,-1 0-32 0,-1-2-20 16,1 2-25-16,-2-4-50 0,-2 3-155 0,-2-4 69 16</inkml:trace>
  <inkml:trace contextRef="#ctx0" brushRef="#br0" timeOffset="91031.29">24560 3657 15 0,'-4'2'158'0,"4"-2"-17"15,0 0-16-15,-4 2-7 0,4-2-9 16,0 0-23-16,0 0-16 0,0 0-32 0,14-11-39 16,-12 9-34-16,-2 2-103 0,0 0-149 0,0-6 66 0</inkml:trace>
  <inkml:trace contextRef="#ctx0" brushRef="#br0" timeOffset="91192.145">24665 3516 21 0,'105'-34'-4'0,"1"-2"-4"15,-9 0 2-15</inkml:trace>
  <inkml:trace contextRef="#ctx0" brushRef="#br0" timeOffset="107339.872">291 6075 77 0,'0'0'66'0,"0"0"-8"15,0 0-5-15,0 0-1 0,0 0-2 0,0 0-1 16,0 0 2-16,0 0-14 0,0 0 24 0,0 0-18 16,0 0 2-16,0 0 1 0,0 0 0 0,0 0-7 0,0 0-4 15,0 0 5-15,0 0-2 0,0 0-4 0,0 0-3 16,0 0-10-16,0 0 3 0,0 0-5 16,0 0-4-16,0 0 2 0,0 0-3 0,0 0-2 15,0 0 10-15,0 0 3 0,0 0 3 0,0 0-1 16,0 0 11-16,0 0-1 0,0 0 5 0,0 0-8 0,5 2-3 15,-5-2-2-15,-8 2-1 0,7 1-4 0,-4 3-1 16,1-2-3-16,-5 0 2 0,4-1-5 0,-3 3 3 16,3-2-6-16,-5-2 6 0,-2 1-9 15,3-1-6-15,-2 0 3 0,2 3 1 0,-1-3-3 0,-3 0 2 16,3-1-6-16,2-2 2 0,-2-1-3 0,0 0-1 16,2-1-4-16,-3-1 1 0,2-1-1 0,2-1 0 15,2-3-1-15,1 0-2 0,-2-1 6 16,2-2-6-16,0 0 1 0,3 0 7 0,1-4-10 15,-4 5 4-15,8-1 2 0,-3-5 2 0,3 0-7 0,0 2-3 16,-3 0 14-16,7 1 0 0,-2-2-3 0,1 1 0 16,-2 1 5-16,-1 2-5 0,6-2-3 0,-5 2 6 15,1 1 0-15,-1-1-5 0,-1 0 1 0,4 2 2 16,-5 0-5-16,3 1 2 0,-2 2 4 0,0 0 1 16,-2 2 5-16,-1 0 4 0,1 0-6 0,-2 2 8 15,1-1 4-15,0 1 6 0,2-1 1 0,-3 4-14 16,1-5 4-16,-1 5-1 0,0 0 4 0,0 0-11 15,0 0 1-15,0 0 2 0,0 0-3 0,0 0 1 16,-4 16 3-16,3-11-7 0,1 5 3 0,0 2-5 16,-1-2 9-16,3 7-13 0,1 2 4 0,-2-1-1 15,3 0-4-15,1 6 6 0,-1 1-4 0,2-1 2 16,-2-5 3-16,6 6-2 0,-5-6 1 0,2-5 3 16,3 13-6-16,0-4 6 0,-1-5-8 0,-5-3 1 15,5 1-1-15,-3-5 1 0,-3 2 1 0,2-2-4 16,-1-1 0-16,-4 1 4 0,2-3-3 0,-4-1 9 15,2 1-7-15,-3 1 9 0,-3-2-7 0,3-1-3 16,-6 0 8-16,3 1-1 0,-3 0 9 0,0-2 3 16,-4 2 8-16,1-1 6 0,1-2 4 0,-3-4 0 15,3 3 3-15,-7 1 4 0,0-2 10 0,5 2-5 16,-6-4 2-16,3 1-1 0,-1 0 1 0,4-1 0 16,-1 0 1-16,-4 0-7 0,4 0 0 0,1-1-2 15,4 1-7-15,0-1-3 0,3 1-5 0,-2 1-10 16,8-1-22-16,-10 0-26 0,10 0-27 0,-5 0-34 15,5 0-31-15,0 0-18 0,0 0-30 0,0 0-165 16,0 0-363-16,0 0 161 0</inkml:trace>
  <inkml:trace contextRef="#ctx0" brushRef="#br0" timeOffset="108839.489">559 6024 100 0,'0'0'113'16,"-3"-7"-20"-16,3 7-1 0,-6-3-3 0,2-1-5 15,4 4 3-15,-11-3 1 0,3 0 2 0,8 3-4 16,-15-1-3-16,3 2 5 0,2 2-4 16,-4 0-3-16,5 1-5 0,-6 1-1 0,-1 0-6 0,-1 4-4 15,4 3-5-15,-2 0-5 0,3 1-6 0,2-1-3 16,-3 2-5-16,4 1-7 0,0 1-4 0,1-2 6 16,2-1-15-16,2 4 4 0,2-5-5 0,-1 0-2 15,2 0 3-15,1-2-11 0,1 0 4 16,-1 1-3-16,5-2-8 0,-1 2-4 0,0-6-1 0,1 0-7 15,0 0 4-15,3-3-7 0,-3 0 5 0,5-2-2 16,-2-2-1-16,2-4-3 0,0 1-1 0,2-1-2 16,2-6 3-16,-2 0-13 0,-1-5 1 0,0 3-1 15,1-3 0-15,-1-5-1 0,-2-2 0 0,4 0 4 16,-8 1 3-16,4-3-3 0,-5 0 0 0,0 2 4 16,1-2-4-16,-4 1 4 0,-1-2 0 0,-1-2 4 15,-2 5-3-15,1 5 2 0,-2 0 8 0,-1 1 6 16,2 1 4-16,-5 0 6 0,6 5 9 0,-6 2 11 15,3-2 13-15,1 3 11 0,-1 2 2 0,5-1 9 16,-1 4-5-16,-2 0-5 0,2 0-5 0,1 2-8 16,0 2-3-16,0 0-1 0,0 0-8 0,-9 9-3 15,9 1-5-15,-6 1 3 0,3 9-6 0,3 0 3 16,0 4-3-16,-2 3 0 0,-1-1-2 0,3 3-2 16,0 0-2-16,1 1-1 0,-1-1 1 0,0-1-5 15,3-1 4-15,1 0-2 0,-2-9 0 0,3 4 0 16,0-5-2-16,2 1-1 0,-1-2 9 0,2 0-11 15,-2-5-3-15,2 4-5 0,1-6-4 0,1-1-4 16,-1-3-8-16,-2-1 3 0,3 1-4 0,-1-3-5 16,1-2 2-16,2 0 2 0,-1-2-9 0,-2-3-4 15,1 0-3-15,-2-3 2 0,2 1-3 0,-1-2-7 16,0 0-7-16,-2-1-2 0,1-4-9 0,0-1 8 16,-1-1-1-16,1 0-1 0,-4 1 9 0,0 4 4 15,-3-4 7-15,0 6 3 0,2-3 4 0,-6 3 7 16,3 1 11-16,-1 1 15 0,0 1 15 0,0 2 15 15,1 4 8-15,-3-7 3 0,3 7 5 0,-4-5-3 16,4 5-9-16,-6-2 3 0,6 2-8 0,0 0-1 16,-10 14 2-16,7-5-9 0,3 1 1 15,-2 1-2-15,2 2-3 0,2 1-1 0,-2 1 0 0,4 0-1 16,-1-1-2-16,1-1-7 0,-2-2 3 0,4 0 0 16,1-1-4-16,-1 2 1 0,-1-3 4 0,4-4-8 15,0 2-3-15,-4-5-8 0,5 2-5 0,-2-3-8 16,-8-1-12-16,18-2-1 0,-8-3-6 0,2 0-9 15,-2-2-14-15,4-3-5 0,-3-4 4 0,2 1-5 16,-3 2-3-16,-1-4 4 0,0 1 9 0,-4-3 8 16,-2 6-1-16,1 0 11 0,-2-1 12 0,0-3 6 15,-2 5 9-15,1 0 15 0,-2 1 9 0,-1 2 19 16,1 2 9-16,1-2 13 0,1 2 14 0,-2 0 11 16,0 2-9-16,1 3-6 0,0 0-6 0,0-7-6 15,0 7-4-15,0 0-5 0,0 0-2 0,0 0 0 16,0 0-1-16,-2 24 0 0,4-14-4 0,-4 0-1 15,2 2-3-15,2 1-1 0,-2-2-4 0,2 6-2 16,-2-6-3-16,2 0-1 0,-1 3-5 0,-1-2 1 16,0-4 1-16,1 4-3 0,0-3-2 0,2 1-1 15,-3-3-3-15,0-3 0 0,0 3 0 0,0-3-3 16,0 1 0-16,1-1-2 0,1-1-4 0,-1-1-3 16,-1-2-6-16,0 0 3 0,0 0-2 0,0 0-2 15,0 0 0-15,0 0 2 0,0 0 0 0,0 0-2 16,9-14 1-16,-7 6 2 0,1 0-2 0,-3 0 2 15,5 0 2-15,-2 1 2 0,-1-3-2 0,-1 1 5 16,2-1-5-16,2 3 3 0,-4-1 0 0,1 1 0 16,0-1 2-16,2 2-1 0,-3 1-1 0,-1 5 5 15,8-6-1-15,-4085 5 3 0,8157 1 0 0,-4070-3 7 16,-10 3 2-16,14 4 4 0,-9 2-4 0,3-2 5 16,-3 2-3-16,1 3-3 0,3-4-2 0,-3 5 1 15,2-3 2-15,1 3-2 0,-1-5-2 0,-1 5 0 16,2-4-7-16,-2 2-11 0,0-1-6 0,-1-2-6 15,0-3-5-15,-1 1-7 0,0-2-1 0,-5-1-6 16,0 0-6-16,0 0-7 0,15-5-8 0,-11 0 2 16,1-1-6-16,-1-5-7 0,-1 1 4 0,-1 0-3 15,2-7 3-15,-4 2 4 0,0-4 0 0,0 0 6 16,-2-1 3-16,-2-7 5 0,1 1 6 0,-2 2 3 16,-3-3 8-16,2 2 5 0,-2 0 16 0,2 0 4 15,-2 7 9-15,1 0 10 0,2 1 9 0,-1 2 8 16,2 3 11-16,0 4 10 0,0-1 7 0,2 4 6 15,0 1-4-15,-1-1-12 0,2 3-7 0,1 2 1 16,0 0 5-16,0 0 10 0,0 18 2 0,3-3-2 16,-2 2 1-16,1 1-6 0,4 9-2 0,-4-9-3 15,3 11 0-15,-1 0-3 0,0-2 3 0,2 4-13 16,-1-2-4-16,2-1 4 0,-2-3-7 0,1 0-1 0,-3-6-2 16,1 2-6-16,-2-6 0 0,1-4 5 15,1 1-7-15,-1-3-4 0,1-1-11 0,-4-3-10 16,3-1-12-16,-1 1-5 0,2-3-16 0,-4-2-17 15,0 0-25-15,14-7-32 0,-9 2-28 0,0-5-95 16,-2 1-261-16,1-1 116 0</inkml:trace>
  <inkml:trace contextRef="#ctx0" brushRef="#br0" timeOffset="109160.722">1000 5993 75 0,'0'0'131'0,"0"0"-4"0,0 0-19 0,0 0-6 16,0 0-7-16,0 0-5 0,0 0-8 0,19 9-4 16,-11-11-7-16,-8 2-13 0,19 0 3 0,-7-1-7 15,0 0-9-15,0 0-1 0,1 1-9 0,-1-2 0 16,1 0 3-16,-3 1-13 0,2 1 0 0,-2 0-5 0,-1 1 6 16,-9-1-9-16,14 2-4 0,-5-2 1 0,-1 2 3 15,-8-2-1-15,11 3 12 0,-4 1 1 16,-4-1-6-16,4 2 9 0,-2 4 1 0,0-1-2 15,0 1 2-15,-1 3 0 0,2-2-3 0,-1 1-2 16,-1 0-5-16,0 3 0 0,-1-2-2 0,3-4-5 16,-2 3 2-16,0-1-6 0,2 0 1 0,-1 0-4 15,-1-2 10-15,1-2-17 0,-1-2-10 0,1 0-11 16,0-1-15-16,-1-1-20 0,-4-2-30 0,0 0-32 16,18-7-24-16,-14 1-111 0,2 1-271 0,-1-4 120 15</inkml:trace>
  <inkml:trace contextRef="#ctx0" brushRef="#br0" timeOffset="109552.594">1351 5728 75 0,'-1'-4'146'0,"1"4"-13"0,0 0-18 16,0 0-11-16,0 0-3 0,0 0-3 0,0 0 3 15,-4 14 0-15,4-6-7 0,4 4-1 0,-4 1-1 16,0 0 0-16,0 9 1 0,0-3-4 0,1 9 0 15,-1 5-3-15,4-4-3 0,-1 5-4 0,-2 2-9 16,3-1-5-16,2 12-6 0,1 2-2 0,-5 0-7 16,2-2-2-16,-3 0-6 0,3-11-5 0,0-2-1 15,0 12-6-15,2-11 2 0,2 0-1 0,-3-1-8 16,1-2-7-16,-1-5-16 0,3 2-14 0,-5-11-20 16,3-1-20-16,-2 1-22 0,2-4-24 0,-2-3-28 15,4-3-34-15,-6-1-25 0,1-2-98 0,-3-5-307 16,0 5 136-16</inkml:trace>
  <inkml:trace contextRef="#ctx0" brushRef="#br0" timeOffset="110384.279">1255 6130 24 0,'0'0'148'0,"6"-10"-18"16,-3 6-13-16,1 1-9 0,6-2-10 0,-2-4-13 15,1 3-8-15,4-3-12 0,-3 2 1 0,-1 0-4 16,2-1-8-16,-3 1 0 0,4 1-12 0,-7 2-6 16,5-3-5-16,-5 3 1 0,3 2-13 0,-3-2 8 15,-5 4-9-15,13-3 12 0,-13 3 3 0,12 1 1 16,-12-1 6-16,7 7 6 0,-3-2-6 0,-1 0 2 15,0 2-1-15,0 5 0 0,3-2 1 0,-2 0 0 16,1 4-9-16,-1-2 0 0,0-2-3 0,-1 0-3 16,1 2-6-16,-1-3 3 0,1 1-4 0,2-2-3 15,-3-1-3-15,1 1-2 0,1-4-2 0,-2 2-1 16,1-3-8-16,3 0 3 0,-2-1-8 0,-5-2-11 16,11-1 4-16,-11 1-3 0,13-7-7 0,-6 3-1 15,-2 0-5-15,2-3-1 0,1-3-4 0,-6 2 3 16,5-4 4-16,-6-2-4 0,3 4-1 0,-4-2 2 15,0-3 1-15,-3 3 4 0,2 0 5 0,0-5 1 16,-3 7 5-16,4 1 7 0,-4-3 5 0,3 5 9 16,-3 2 6-16,1-3 8 0,2 4 4 0,1 4-2 15,-2-7-1-15,2 7-2 0,0 0-2 0,0 0-7 16,0 0 1-16,0 0 0 0,-16 14 0 0,13-5 0 16,0-1-2-16,-1 4 1 0,3-2 7 0,-2-1-2 15,3 3 4-15,0-2 3 0,0-1 0 0,-3 1-5 16,3 2 2-16,3-4-4 0,-3 1-3 0,0-3 0 15,1 1-6-15,1-2 2 0,0 1-1 0,1-1-5 16,0 0 2-16,0-2-3 0,1 1-2 0,1-1-2 16,-5-3 1-16,10 1-2 0,-10-1 4 0,0 0-4 15,12-4 2-15,-6 0-1 0,-2 1 2 0,4-3-3 16,-6 1 0-16,5-3-2 0,-6 1 6 0,3-3-6 16,4 1 5-16,-2 0-3 0,-2-2-1 0,0-1 2 15,0 2-2-15,2 1 1 0,-1 1-3 0,-1-1 1 0,2 4 4 16,-2-2-3-16,0-2 1 0,0 4 0 15,1-1-2-15,-1 1 3 0,3 0 3 0,-3 0-1 16,4 1-5-16,-3 1-2 0,1-1 1 0,2 3 3 16,0-1-4-16,-3 0 3 0,-5 2 1 0,15 2 0 15,-7 1 4-15,-2 0 0 0,-1 1 0 0,8 1 2 0,-4 2-2 16,0 0 3-16,-4 3-6 0,10 0 1 0,-3 4 5 16,-3-7-5-16,-4 3 2 0,4 0-3 15,-4-3 0-15,4 3 3 0,-4-5 0 0,1 4 1 16,0-4-1-16,-1-2 0 0,-1 3 0 0,-1-1-4 15,1-2 2-15,-4-3-2 0,8 3-1 0,-8-3-1 16,9 1 2-16,-9-1-6 0,10-4-2 0,-3-1-11 16,0-4-4-16,0 4-13 0,-2-8-17 0,1 4-15 15,-1-7-26-15,1 0-18 0,-2-1-15 0,-2 0-127 16,-2-1-275-16,-4 0 123 0</inkml:trace>
  <inkml:trace contextRef="#ctx0" brushRef="#br0" timeOffset="110595.692">1319 5816 126 0,'0'0'228'0,"-1"4"-25"0,1-4-26 15,0 0-30-15,0 0-48 0,0 0-46 0,0 0-50 16,-6 4-65-16,2-1-101 0,-5-2-176 0,0 2 79 16</inkml:trace>
  <inkml:trace contextRef="#ctx0" brushRef="#br0" timeOffset="110773.658">670 6016 252 0,'0'0'268'0,"-7"5"-21"0,7-5-31 15,-3 3-21-15,3-3-24 0,-5 4-34 0,5-4-49 16,0 0-69-16,0 0-90 0,0 5-183 0,0-5-275 0,0 0 121 16</inkml:trace>
  <inkml:trace contextRef="#ctx0" brushRef="#br0" timeOffset="112083.2">30 6500 43 0,'0'0'99'0,"0"0"-5"0,0 0-12 15,0 0 2-15,0 0-4 0,0 0-6 16,-2 4-6-16,2-4-2 0,0 0 0 0,0 0-3 15,-3 3-5-15,3-3-14 0,0 0 2 0,0 0-7 16,0 0-9-16,0 0 3 0,0 0 0 0,0 0-3 0,14 5 3 16,-9-4 0-16,-1 1-1 0,5-2 2 15,1 2-3-15,3 1-3 0,8-2 6 0,-2 0 0 16,9-1-6-16,4 2 11 0,2-2-18 0,0 0 1 16,6-2-3-16,10-3-4 0,3 3-2 0,0-4 4 0,3 0-6 15,0-2 9-15,-1 1-12 0,4 0 1 0,-4-3 2 16,5 0 0-16,-3-1-6 0,-5 2 3 15,4 0-3-15,-5-2 1 0,2 1-2 0,-16 0 1 16,15 3 20-16,-17-1-30 0,-1-1 3 0,-1 3 8 16,2 1 0-16,-6-2-4 0,0 1 4 0,-8 2 0 0,1 1-7 15,-2-1 16-15,-1 3-9 0,-6-2-2 0,-1 3 3 16,-3 0 4-16,-2-2 15 0,1 0 16 16,-4 2 15-16,-4 0 5 0,7 0 1 0,-7 0-4 15,6-1-2-15,-6 1-5 0,0 0-9 0,7-1-14 16,-7 1-16-16,0 0-19 0,5-1-24 0,-5 1-32 0,0 0-45 15,5-7-42-15,-2 4-169 0,-3 3-343 0,4-7 152 16</inkml:trace>
  <inkml:trace contextRef="#ctx0" brushRef="#br0" timeOffset="148824.179">1087 6401 27 0,'0'0'35'0,"0"0"0"15,0 0-1-15,0 0-5 0,0 0-4 0,0 0 1 16,0 0-4-16,0 0-12 0,0 0 8 0,0 0-8 15,0 0 0-15,0 0 1 0,0 0-2 0,0 0-1 0,0 0-3 16,0 0 8-16,0 0-8 0,0 0-2 16,0 0-1-16,0 0 5 0,0 0-2 0,0 0-2 15,0 0-3-15,0 0-1 0,0 0 3 0,0 0 0 16,0 0-1-16,0 0 0 0,5 3 3 0,-5-3-3 16,0 0 1-16,0 0 4 0,0 0-3 0,8 1 3 0,-8-1-2 15,0 0-1-15,7 0 6 0,-7 0-5 16,0 0 3-16,11-2-2 0,-11 2-1 0,7 0 4 15,-2-3 2-15,0 2-1 0,2-1-2 0,-2 0 2 16,-1 1 0-16,2-2-2 0,2 0-2 0,-3-1-4 16,0 2 5-16,3-1-5 0,2-2 7 0,-2 1-7 0,1-1 6 15,2-1-4-15,-2 0 2 0,1 3 4 16,2-3-3-16,-1 0-8 0,1 1 1 0,-1-1 3 16,-2 0 4-16,5 0-5 0,-2-2-4 0,2 0 6 15,1 4-2-15,-1-6-2 0,0 5-1 0,-2 0 1 16,2-1 2-16,-4 1 0 0,3 0-4 0,-4-1 5 0,5 2-5 15,-2 1 2-15,-3-1-1 0,3-1 4 16,-3 2 1-16,-3 3-5 0,1-3 1 0,0 1 3 16,-1 0-1-16,-2 2-1 0,3-3-2 0,-7 3 2 15,6-3 1-15,0 2-1 0,-6 1 1 0,5 0-1 16,2-3-3-16,-7 3 5 0,0 0-5 0,4 0 4 16,-4 0-3-16,0 0 11 0,9 0-9 0,-9 0-4 0,0 0 4 15,0 0 0-15,0 0-3 0,0 0 8 0,0 0-7 16,0 0 5-16,0 0-2 0,6 0 0 15,-6 0-2-15,0 0 5 0,0 0-3 0,0 0 3 16,0 0-4-16,0 0 6 0,0 0 1 0,0 0 3 16,0 0 7-16,0 0-7 0,0 0 3 0,0 0-3 0,0 0 3 15,0 0-5-15,0 0-3 0,0 0 4 0,0 0 1 16,0 0 0-16,0 0-3 0,0 0 3 0,0 0 4 16,0 0 1-16,0 0-4 0,0 0-3 15,0 0 0-15,0 0-3 0,0 0-2 0,0 0 3 16,0 0-9-16,0 0-14 0,0 0-15 0,0 0-19 0,0 0-58 15,0 0-119-15,0 0 53 0</inkml:trace>
  <inkml:trace contextRef="#ctx0" brushRef="#br0" timeOffset="160924.925">1705 4235 46 0,'0'0'91'16,"-1"-2"-6"-16,1 2-8 0,0 0-2 0,0-6-16 15,0 6 3-15,0 0-3 0,0 0 1 0,-1-3-7 16,1 3-8-16,0 0 6 0,0 0-9 0,0 0 3 15,0 0-2-15,0 0 0 0,0 0 4 0,0 0-3 16,0 0-3-16,0 0-2 0,0 0-7 0,-5 11 7 16,5-4-4-16,0 3-4 0,0 0 0 0,-2 2 0 15,2 5-4-15,2 3-5 0,-1 4-3 0,3 4 3 16,-2-3-5-16,2 5 0 0,3 2 1 0,-6 2 3 16,7 3-8-16,-1 9-2 0,1-14 1 0,-1 16-3 15,1-4 5-15,4 2-14 0,-6-10 8 0,4 10 1 16,-2-12 3-16,2-1-4 0,-2 1 3 0,-2 13-6 15,3-16 9-15,-5 2-2 0,4-5-9 0,-3 0 3 16,0-1-8-16,0 0 7 0,4-1-3 0,-7-9 2 16,1 1 0-16,0-4 2 0,-1-2-5 0,-1 2 5 15,1-3-1-15,2-2-8 0,-4 0 5 0,3-4-2 16,-1 2-8-16,0-2-7 0,-1-2-7 16,-1-3 0-16,2 7-15 0,-2-7-24 0,0 0-27 15,4-10-13-15,-4-2-20 0,0 0-75 0,0-6-211 0,-3 0 94 16</inkml:trace>
  <inkml:trace contextRef="#ctx0" brushRef="#br0" timeOffset="162812.937">1594 4238 55 0,'0'0'124'15,"-5"-3"3"-15,5 3-25 0,0 0-12 0,0 0-2 16,0 0-12-16,0 0-4 0,0 0-10 15,0 0-14-15,0 0-4 0,0 0-5 0,0 0 4 16,0 0-8-16,0 0 1 0,0 0 0 0,0 0-5 0,23 6 6 16,-14-5-3-16,4 0 4 0,2 1-5 0,1-2-1 15,5 1-2-15,-1-1-5 0,11-1-2 0,-4 1 2 16,5-2-8-16,-1-2-3 0,0 3 7 0,2-3-13 16,1 1 13-16,1-1-4 0,-1-2-5 0,2 1 3 15,2-2-9-15,2 0 0 0,-2 1-1 0,1-3 3 16,13-4 1-16,-15 5-5 0,2-2 3 0,13-4-3 15,-13 6 0-15,10-6 8 0,-11 5-9 16,13-4 1-16,-2 0-1 0,0 3-5 0,-13 2-1 0,3 0 5 16,-3 0 0-16,1 2 3 0,2-4-9 0,0 5 10 15,9-9 2-15,-11 10-8 0,0-3 0 0,-1-2 3 16,15 2-2-16,-1-7-8 0,-13 10 7 16,1-4-3-16,1 1-2 0,13-1 7 0,-15 2 2 0,-2-1-2 15,6 0-1-15,-4 3-2 0,1 1 6 16,-1-4-4-16,-1 3 1 0,-3 0 1 0,3-1 0 15,-4 3-6-15,-2-2 0 0,2 1 9 0,-2 0-9 16,-2 3 3-16,0-4 2 0,-1 3 1 0,-7 0-9 0,7 1 4 16,-3-3-5-16,3 1 6 0,-4-1-3 0,-4 1 8 15,12-3-9-15,-12 3 10 0,11-1 1 0,-10 0-1 16,-2 1-8-16,4-3 6 0,-2 2 3 16,-2 2-5-16,1-2 0 0,-2 2 10 0,-3 1-10 15,-4-4-1-15,3 0-7 0,0 4-3 0,-2-3 8 0,0 3 4 16,-1-2 1-16,-4 1-8 0,4 4 4 0,0-3 7 15,1 0-6-15,-5 0-2 0,4 3 0 0,-1-3 3 16,-2 0 3-16,-1 0-3 0,1 0 0 16,0 1-1-16,-7-1-2 0,10-1 10 0,-10 1-3 15,8 0-8-15,-8 0-2 0,7 0 5 0,-7 0 0 0,0 0 4 16,8-3-3-16,-8 3 0 0,0 0-2 0,0 0-1 16,0 0-5-16,8 3 8 0,-8-3 1 15,0 0 1-15,3 0-1 0,-3 0-6 0,0 0 5 16,0 0-4-16,0 0-2 0,0 0 7 0,0 0-3 15,0 0-6-15,0 0 2 0,0 0 6 0,0 0-7 0,0 0 9 16,0 0-3-16,0 0 5 0,0 0-8 0,0 0 9 16,7 3-1-16,-7-3-8 0,0 0 3 0,0 0 7 15,0 5-2-15,0-5-5 0,0 4 9 0,0-4-18 16,4 4 1-16,-4 1 8 0,0-3-1 16,2 1 2-16,1 2 6 0,-3 2-1 0,1 0 0 15,3-1-4-15,0 3-1 0,0 3 8 0,-3-3-2 0,3 1-5 16,1 4 3-16,0 1 0 0,2 1-4 0,-5 0 4 15,2 2-4-15,2 0 7 0,1 2-6 0,-1-2 4 16,-1 7-1-16,2-8-2 0,0 7 2 0,3-2-6 16,-2 5 3-16,0-4 1 0,-1 0 2 15,0-4 2-15,1 6-5 0,-2-1 1 0,3 1 5 0,-2 3-8 16,1-2 6-16,0 3 1 0,2-4-8 0,-1 4 3 16,1 0-3-16,-1 4 6 0,-1-2 0 0,1-3-1 15,1 1-4-15,0 1-2 0,2 3 6 16,-3-4-5-16,1-2 7 0,0-1-3 0,-1-1-1 15,0-3-7-15,-3 3 5 0,1-7 6 0,-1 8 1 0,2-9-1 16,-3 1 0-16,0-2 0 0,-1 3-3 0,1-3-1 16,0 2-1-16,0-1 4 0,-1-3-5 0,2 3 5 15,0-5-4-15,-3-1 2 0,1 1-1 0,-1 0 1 16,3-1 0-16,-2 0-7 0,-3-1 7 0,3 1 1 16,-4-2-2-16,4 0-7 0,-1 4 5 15,-1-8 3-15,-2 2-1 0,0-2 2 0,1-1-4 0,2 2 0 16,-3-6 2-16,1 8-1 0,-1-8-4 0,3 4 5 15,-3-4 1-15,0 0-1 0,0 5-6 0,0-5-1 16,0 0-8-16,0 0 6 0,0 5-2 0,0-5 4 16,0 0 9-16,0 0-12 0,0 0 0 15,0 0 2-15,0 0-4 0,0 0 0 0,0 0-2 0,0 0 2 16,0 0-1-16,-17-1-3 0,17 1-2 0,0 0-3 16,-14-2-3-16,14 2 2 0,-9-3-1 15,9 3-2-15,-13-4-8 0,5 4 2 0,-4-1 4 16,0 1-6-16,0-3-11 0,-1 3 18 0,-5-3-6 15,-1 5 3-15,-3-2 7 0,3 0 2 0,0 0 0 0,-3 0 3 16,-5 1 12-16,4 0 5 0,-6 1-10 0,8-2-8 16,-8 1 4-16,-2 1 9 0,2 0-6 0,2 1 3 15,-4-3 4-15,2 1 0 0,-5 1 13 16,4 1-20-16,-6-2 4 0,1 4 3 0,1 0-2 16,-2-2 4-16,2 2 0 0,-3 2-1 0,4 0 8 0,-4-2-1 15,6 0 4-15,-1 2-1 0,3-1 3 0,-2 2 4 16,2-1 0-16,-2 3-6 0,3-7 1 0,2 3 4 15,-1 0-7-15,6-1-3 0,-1 0 10 0,2 2-4 16,-2-2 0-16,-1 1-2 0,4-2-2 16,-3 4 0-16,0-2-2 0,-5 2 1 0,1 1-4 15,-1-2-1-15,0 3 3 0,0-2-3 0,-1 3 8 0,0-4-8 16,-2 1 2-16,1 3 1 0,-2-5-8 16,3 2 11-16,-2 0-8 0,-1-3-3 0,3 0 9 0,-3 0-2 15,3 1 1-15,0-1-4 0,1-1 3 16,5-2 1-16,2 3 1 0,-3-1-3 0,0-2-1 15,1-1 10-15,2 1-2 0,-10 0 5 0,10 1-9 0,1-1 8 16,-2-1-5-16,1 1 3 0,-1 2-5 0,1-3 3 16,-3 3-7-16,-5-1 2 0,1 0 0 0,0 1-4 15,5-1-3-15,-6 2 3 0,-1-1 3 0,1 1 2 16,0 0-8-16,-3 0 6 0,3 1 1 16,0-2 1-16,-4 0 5 0,2 1-5 0,0-2 3 15,11 1 0-15,-8 1-2 0,-4 0 0 0,3 0-2 0,6-2 7 16,-4-3-2-16,4 2 0 0,1 1 0 0,1-1 2 15,-3-2 0-15,4 0-1 0,-4 0 3 0,3 0-3 16,1 0 2-16,0-2 2 0,0-1 0 0,2 1 3 16,4 1-2-16,0-1 4 0,1 1-4 15,1-3 3-15,-1 3 8 0,3 1-6 0,0-1 3 0,3 1-2 16,-1-3-5-16,1 2 0 0,6 1 3 0,-7 0-7 16,7 0 1-16,-7-2-4 0,7 2 0 15,0 0-4-15,0 0 2 0,-9 0 0 0,9 0-2 16,0 0 3-16,0 0-3 0,0 0-3 0,-5-1 4 15,5 1-5-15,0 0 2 0,0 0 4 0,0 0-4 0,0 0 0 16,-4 4-2-16,4-4 3 0,0 0-3 0,0 0 1 16,0 0-2-16,0 0 0 0,0 0 2 0,0 0-1 15,0 0 1-15,0 0-2 0,0 0-5 0,0 0 6 16,0 0-1-16,-5 3-4 0,5-3 7 16,0 0-5-16,0 0 4 0,0 0-3 0,0 0 2 0,0 0-3 15,0 0-27-15,0 0-33 0,0 0-49 0,4 5-42 16,-8-3-135-16,4-2-312 0,-5 5 138 0</inkml:trace>
  <inkml:trace contextRef="#ctx0" brushRef="#br0" timeOffset="166838.549">2565 6215 56 0,'0'-5'97'0,"0"2"7"0,2-1-20 15,-2 4 8-15,1-7-13 0,-2 2 4 0,1 5-3 0,1-5 2 16,0 1-7-16,-1 4 7 0,1-5-5 0,-1 5-7 15,2-3-8-15,-2 3-7 0,0 0-2 0,0 0-11 16,0 0 3-16,11 12 4 0,-7-3 0 0,0 6-3 16,2 4-5-16,2 10-5 0,-3-4-5 0,3 4-5 15,-2 3 8-15,-1-2-6 0,-1 0 4 0,0 1-8 16,-1-5-2-16,1 1-4 0,-1-2 7 0,-2-4-8 16,2-2-3-16,-1-2 2 0,-2-5-7 0,3 1-2 15,-3-1 0-15,0-5 3 0,1 3-5 0,-1-5-7 16,0 0-13-16,3-1-13 0,-6-1-15 0,3-3-27 15,0 0-13-15,-6 4-18 0,6-4-25 0,0 0-107 16,-11-9-253-16,4 1 113 0</inkml:trace>
  <inkml:trace contextRef="#ctx0" brushRef="#br0" timeOffset="167186.187">2459 6205 77 0,'4'-9'89'0,"-3"4"-8"0,2-3 3 16,0-1-16-16,-1 4 3 0,3-3-4 0,2 4-10 15,-2-3 9-15,2 2-6 0,0 0-1 0,3-3 7 16,3 4-15-16,-2-2-1 0,1 0 0 0,3 3-3 16,1 1-12-16,1-1-1 0,1 0 0 0,0 1-8 0,-1 2 3 15,-1 3 2-15,-2 1-9 0,3 0-1 16,-3 4-1-16,0-2-3 0,-3-1 2 0,1 7-11 15,-4-3 1-15,-3 3 10 0,2 3-12 0,-5-1-2 16,-1 3-2-16,-2 0 12 0,-2 0-5 0,-4 1-3 0,-2-2-1 16,1-1 7-16,-1 0 1 0,-2-1-3 15,-1 0 13-15,1-3-2 0,2-2 6 0,-3 3-3 16,3-6 0-16,-1 2-3 0,0-1-8 0,3-3 6 16,-3 1-12-16,1-1-7 0,5 0-10 0,-2-1-9 15,0-3-23-15,0 2-8 0,6-2-37 0,0 0-32 16,-9 0-103-16,9 0-240 0,0 0 106 0</inkml:trace>
  <inkml:trace contextRef="#ctx0" brushRef="#br0" timeOffset="167761.113">2982 6199 96 0,'-2'-3'144'0,"2"3"-14"16,-1-4-16-16,1 4-12 0,0 0-14 0,0 0 0 15,0 0-13-15,-6 16-6 0,6-7-10 0,-1 5 1 0,-1 1-4 16,1 0-4-16,0 2-2 0,-2 0-10 15,0 0-2-15,3 3-5 0,-3-2-1 0,-1-1-1 0,4 0 1 16,-3 2-3-16,2-4-4 0,0-2-6 0,-3-2-1 16,4-1 2-16,-2 0-3 0,-1-3-4 0,3-2 5 15,-1 0-5-15,1-1 1 0,-2-1 6 0,1 1 7 16,1-4 6-16,0 0-3 0,-5 3-1 0,5-3-3 16,0 0-2-16,-4-10-6 0,2 1-2 0,-2-1-2 15,1-2 2-15,-2-4-10 0,4-4 3 0,-3 1-3 16,4-6 4-16,-1 1-7 0,-2-3 4 0,3 1-4 15,-1 0 5-15,1 6-5 0,0 2 0 0,1 0 0 16,-1 1 0-16,3 2-2 0,-2 4 0 0,-1 0-1 16,2 1 2-16,0 3 2 0,-2-2-7 0,0 4 0 15,1 2 3-15,3-4-5 0,0 5 4 0,-4 2-2 16,6-2 4-16,-6 2 1 0,13 4-6 0,-4 5 8 16,1 4 4-16,0 1-2 0,2 3 1 0,3 5 6 15,-1 5-10-15,2-1 10 0,-4-4-1 0,1 5-3 16,-3-1-3-16,3-1 3 0,-4 0 0 0,-4-1-4 15,5 1 4-15,-3-5-5 0,-1-3 0 0,-2 0-4 16,0-3 6-16,-3-2-3 0,3 1-13 0,1-4-12 16,-4 1-15-16,1-4-16 0,0 0-14 0,-2 0-1 15,0-3-20-15,0-3-19 0,0 3-20 0,0-3-113 16,0 0-259-16,0 0 116 0</inkml:trace>
  <inkml:trace contextRef="#ctx0" brushRef="#br0" timeOffset="168416.78">2928 6349 35 0,'-1'-4'109'0,"1"4"-11"0,0 0-14 15,0 0-6-15,0 0-9 0,5-7-6 0,1 5-5 16,0-2-5-16,1 0-2 0,2-3-4 0,-1 5-7 16,2-6-3-16,2 4-5 0,-1-4 0 0,0 2-2 15,1-2-20-15,3-2 10 0,-2 4-1 0,-4 1 3 16,1 0-5-16,1-5 0 0,-4 7-8 0,3-1 4 15,-2 0 2-15,-3 3 6 0,3 0 8 0,1 2 4 16,-5 0 10-16,5 4 0 0,-3 1-5 0,3 3 6 16,0-1-5-16,0 6 3 0,0 1-8 0,-2-3-5 15,1 2 6-15,-2 1-3 0,0-1-7 0,1 3-8 16,1-2 3-16,-2-1 4 0,-1-2-6 0,1-2-6 0,-4 0 5 16,3-2-4-16,-4 1-2 0,1-2 1 0,0-2-3 15,1 0-1-15,-2 2 3 0,0-5-2 16,2 3 6-16,-3-3-3 0,0-2-5 0,0 0-1 15,0 0-10-15,0 0 9 0,0 0-5 0,0 0 4 0,-10-13-7 16,7 4-4-16,-2-2 6 0,0-6-5 16,0 0 6-16,1 1-3 0,-1-4 4 0,2 3-2 15,-2 0 1-15,3-3-3 0,-2 2-1 0,5 2 5 16,-3 0 2-16,2 6-3 0,-2-2 3 0,4 2-4 16,0 3 2-16,1 2-1 0,-1-1 3 0,3 2-7 0,-1 3 8 15,0-2 4-15,2 3 2 0,2-1 0 0,2 6 4 16,-2-2 6-16,2 2-7 0,4 2-1 15,-5 0 8-15,6 3-8 0,1 2 4 0,-2 0-3 16,0-3-4-16,0 4 4 0,3-4-5 0,-4 3 0 0,0-1 0 16,2 0-1-16,-1 0 6 0,-2-1-7 0,2 1 1 15,-3-5-2-15,-2 2-4 0,2-3 6 0,-1 1-2 16,-1 0-3-16,0-2 4 0,-1-1-7 16,-3-1 5-16,0-1-1 0,-1 1-4 0,-4-2-4 0,0 0 2 15,14-5 2-15,-10 2-3 0,-3-3 1 0,3-4 3 16,-1 0-2-16,-3-6 5 0,0 1 5 0,-3-4 0 15,3 1 6-15,0-6 0 0,-1-2 9 0,-2 2 2 16,-1-1 11-16,3 8 6 0,-3-1 6 0,3 6 1 16,-4-5 0-16,1 2-3 0,0 7-4 0,0-3 1 15,4 5-9-15,-1-3-4 0,1 6-4 0,-3-2-4 16,3 0-16-16,0 0-23 0,-2 1-30 0,2-3-41 16,0 4-32-16,0-4-42 0,2 1-38 0,1 1-122 15,1 1-348-15,0 0 155 0</inkml:trace>
  <inkml:trace contextRef="#ctx0" brushRef="#br0" timeOffset="171354.706">5457 4045 22 0,'0'-7'91'0,"0"7"-13"0,0-4-5 16,0 4 1-16,0 0-10 0,0 0 6 0,0-4-8 15,0 4 2-15,0 0-4 0,0 0-21 0,0 0 13 16,-2-5-1-16,2 5 1 0,0 0-3 15,0 0-3-15,0 0 8 0,0 0-2 0,0 0-7 0,0 0-14 16,0 0-5-16,0 0 6 0,0 0-4 0,0 0-3 16,0 0 6-16,-2-3-10 0,2 3 7 0,0 0-7 15,0 0 7-15,0 0-4 0,2 12 5 0,0-7-4 16,-2 2-3-16,4 4 4 0,-4 0 2 0,6 5-8 16,-6-1 5-16,1 4 6 0,3 1-9 0,0 5 1 15,-3 1-5-15,2 2-2 0,1 0 3 0,-2 2-7 16,1 1 2-16,-3-2 5 0,4 4-7 0,1-1 6 15,-1 0-2-15,1 2-2 0,0 1-2 0,0-1-2 16,-1 1 1-16,5-2 1 0,-3-1-3 0,0 4 2 16,-4-7-3-16,3 2 0 0,3-3 1 0,-5 0-3 15,-1-1 1-15,3-2-1 0,-1 1 8 0,0-7-2 16,-2 0 6-16,1-1-5 0,-2-1 1 0,0-4 2 16,1 3 1-16,-2-4-3 0,0 0-2 0,1-1 0 15,-1-6 1-15,2 3-5 0,-2-1-1 0,0-2 1 16,0 0-1-16,0-1-5 0,0 0 7 0,2 1-5 15,-2-5-6-15,0 4-8 0,0-4-17 0,0 0-22 16,0 0-29-16,0 0-33 0,0 0-36 0,-7-20-135 16,5 8-304-16,-1-5 134 0</inkml:trace>
  <inkml:trace contextRef="#ctx0" brushRef="#br0" timeOffset="172758.2">5531 4013 71 0,'0'0'83'16,"-4"0"-9"-16,4 0-12 0,0 0-9 0,0 0 1 16,0 0-15-16,0 0 0 0,0 0-3 15,0 0 2-15,0 0-11 0,0 0-1 0,0 0-7 16,0 0 7-16,0 0-3 0,0 0-1 0,0 0-9 15,0 0 5-15,0 0 0 0,0 0-12 0,0 0 10 0,0 0 6 16,0 0-2-16,0 0-3 0,13 3-1 0,-13-3 4 16,0 0-6-16,8 2 9 0,-7 2-1 0,-1-4-2 15,10 3-6-15,-7-3 9 0,3 3-5 0,-2-1 5 16,-4-2-8-16,15 0 4 0,-7 0-2 0,2 0 4 16,1-2-11-16,0 2 9 0,1 0-7 15,0-3-8-15,-2 3 10 0,3-4 1 0,3 3-5 0,-4-1-2 16,2 0 5-16,7-1-6 0,-2 3-2 0,1-5 7 15,0 1-15-15,7-1 12 0,1-2-5 0,-2 2 6 16,5-1-8-16,4-2-4 0,-1-1 3 16,-1 2-5-16,4-2 23 0,0-1-9 0,14-3-4 15,-12 5-6-15,-2 0-4 0,1-2-3 0,15-1 16 16,-15 1-4-16,13-2-5 0,-15 8 1 0,15-9-1 16,-14 9-5-16,14-7 4 0,-15 7 5 0,15-6-4 15,-14 7 2-15,3-2 1 0,-1 0-3 0,15-2 4 16,-3 2-6-16,-1 1 6 0,-12 1-11 0,12-2 13 15,3-2-8-15,-4-2 0 0,-10 2 2 0,10-1-1 0,-9-2 6 16,12 0 2-16,-2-4-6 0,4 8-1 0,-3-6 0 16,-12 5-3-16,12-5 0 0,-17 5 0 0,3-1 5 15,0 1-3-15,0-2 3 0,-1 3-9 0,-3 3 1 16,-2-5 1-16,-4 3 2 0,-4 2 9 16,-3-1-5-16,-1 1 2 0,2 1-6 0,-6-1 2 15,-3 3 3-15,3-3-7 0,-3 2 9 0,-1 1 1 0,-1-3-2 16,-2 2-5-16,1-2 5 0,-3 3-8 0,2-1 5 15,-3 1 3-15,-5 0-9 0,11-2 4 0,-7 2 3 16,-4 0-5-16,7-2 0 0,-5 0 9 0,-2 2-10 16,0 0 7-16,8-2-1 0,-8 2-4 15,0 0 4-15,4-1 3 0,-4 1-3 0,0 0 1 0,0 0 13 16,0 0-13-16,0 0-6 0,7 0 15 0,-7 0-8 16,0 0-7-16,0 0 2 0,0 0 3 15,0 0-2-15,0 0-4 0,0 0 4 0,0 0 4 16,0 0 9-16,0 0 5 0,0 0 3 0,0 0 5 15,0 0 4-15,0 0-1 0,0 0-1 0,0 0 0 0,0 0-3 16,0 0-3-16,0 0 0 0,0 0-9 0,0 0 4 16,0 0-3-16,0 0 0 0,0 0-5 0,6-3-1 15,-6 3 0-15,0 0 1 0,0 0-1 16,0 0-2-16,0 0 0 0,0 0 7 0,0 0-4 16,0 0 3-16,0 0 2 0,0 0-8 0,0 0 3 15,0 0-3-15,0 0 4 0,0 0 1 0,0 0-3 0,0 0 1 16,0 0 0-16,0 0-6 0,0 0 3 0,0 0-3 15,0 0 1-15,0 0-6 0,2 8 9 0,-2-8-6 16,0 7 3-16,0-5 2 0,1 2-2 16,3 1-3-16,-3 1 0 0,2 1 3 0,1 3 1 15,-3 0-5-15,3 5 6 0,1 1-5 0,1 1 4 0,-2 3 5 16,-1 1 0-16,6 4-4 0,0 1 2 16,-3 2-2-16,2 1 9 0,-3 1-9 0,0 1 4 15,3 2-1-15,-3-1-4 0,0 1 7 0,3 0-4 16,-4 1 6-16,0 0-2 0,2 0-2 0,-4-1 1 15,2 2-1-15,-2 0 3 0,1-3-2 0,-1 1 4 0,0-1-4 16,1 0 1-16,1 0 4 0,-2-5 5 0,-1 4 0 16,-1-5-2-16,4 0 5 0,-4-6-1 0,3 3-1 15,-3-5 0-15,5 7-1 0,-5-8-4 0,1 0 2 16,-1 1-4-16,0-1 0 0,0-1 0 0,0 0-1 16,0-5-3-16,4 6 3 0,-4-5-5 15,0-1 1-15,1 6 0 0,0-5-2 0,1 0-4 0,-1 0 1 16,-1 0-1-16,0-3 4 0,1 2-2 0,2-2 2 15,-2-2-4-15,-1 3 2 0,2-4-3 0,0 1 3 16,-1 0-4-16,0-2 1 0,0 0 1 0,-1-1-3 16,3 1 4-16,-3-2 0 0,0-3-5 0,0 4 4 15,0-4-5-15,0 0 4 0,0 5 1 0,0-5-3 16,0 3-2-16,0-3 4 0,0 4-1 0,0-4-3 16,-3 5 0-16,3-5 1 0,3 7 4 15,-3-3-3-15,0 0-2 0,2-2 2 0,-4 3 6 16,4 1-7-16,-2-2 2 0,0-4 4 0,0 6-4 15,0-1-1-15,1-2 0 0,-1-3 0 0,0 4 1 16,0-4-1-16,0 0-1 0,1 6 1 0,-1-6 1 0,0 0 0 16,-1 4-3-16,1-4-12 0,0 0-11 0,0 0-35 15,0 0-51-15,0 0-48 0,-9-11-177 0,1 4-363 16,1-3 160-16</inkml:trace>
  <inkml:trace contextRef="#ctx0" brushRef="#br0" timeOffset="173817.368">5658 5066 95 0,'-5'-2'93'0,"5"2"-10"0,-9-3-2 0,9 3 0 15,-9-2-3-15,5 1 5 0,4 1-6 0,-8-1 0 16,4-2-11-16,4 3 5 0,-9-1 0 0,9 1-2 16,-5-2-5-16,5 2 1 0,0 0-8 0,-6 0-1 15,6 0-11-15,0 0-2 0,0 0-11 0,0 0 0 16,0 0-4-16,0 0-4 0,0 0-3 0,0 0 1 15,-7-1-3-15,7 1-2 0,0 0-3 0,0 0-1 16,0 0 0-16,0 0-2 0,0 0-10 0,0 0 10 16,0 0 1-16,0 0-2 0,13 7 7 0,-6-6 0 15,-1 2-3-15,2-3 0 0,-2 2 0 0,8-1 1 16,0 1 3-16,3-2 7 0,11 0-7 16,-6 0 1-16,7-3-4 0,4 1 4 0,1 0-4 0,-1-1 1 15,5-2 2-15,3 0-3 0,-4085 0-2 0,8181-1-3 16,-4098 2 1-16,13-2 1 0,-1 1-2 0,-11 2-2 15,-1-4 0-15,15 6 1 0,-16-1-6 0,15-1 7 16,-15 1-7-16,13-3 0 0,-14 1 2 0,4 2-4 16,9 2 2-16,2-7 3 0,-16 2 0 0,3 1-2 15,0 0 1-15,-2 0-2 0,3 0-1 0,9-5-2 16,3 1-1-16,-14 4 1 0,0-1 1 0,2 0 1 16,11-2-6-16,-15 5 5 0,5-3-3 0,-3 0 3 15,3 0-2-15,9 0-1 0,-13 1 5 0,0-1-2 16,1 2-1-16,-2-2 3 0,1 3 0 0,-4-1-2 15,1 0-1-15,-4 0-2 0,2 2-3 0,-1-2 0 16,-8 2 4-16,-3-2 4 0,3 3 0 0,-1-3-2 16,-2 2-2-16,-1 0 4 0,2-1-5 0,-1-1 1 0,-2 2 0 15,3 0 1-15,-2 1 2 0,-1-3 0 16,1 1 0-16,3-1-9 0,-3-2 9 0,1 4 2 16,-1-1-5-16,1 1-2 0,0 1 5 0,-2-3-2 15,0 2-2-15,-3 0 8 0,-1 1-6 0,-1 0 2 0,1 0-1 16,-2 1-2-16,-1-1-3 0,-3 1 3 15,0-1 3-15,3 0 1 0,-6 0-4 0,1-1-1 16,2 2-3-16,-3 0 8 0,-5-1-2 0,9-1 0 16,-4 2 5-16,-5-1-2 0,7 2-1 0,-7-2 8 15,0 0 10-15,6 0 4 0,-6 0 0 0,0 0 6 0,0 0-3 16,3 1 7-16,-3-1 1 0,0 0 0 0,0 0-3 16,0 0-2-16,7 0-3 0,-7 0-6 0,0 0 0 15,0 0-2-15,0 0-11 0,0 0-30 16,0 0-57-16,0 0-66 0,0 0-227 0,-14-5-403 0,8 1 179 15</inkml:trace>
  <inkml:trace contextRef="#ctx0" brushRef="#br0" timeOffset="175224.862">6773 5107 114 0,'0'0'153'0,"-5"-3"-14"16,5 3-14-16,-2-2-12 0,2 2-10 0,0 0-12 15,0 0-12-15,0 0-8 0,0 0 4 0,0 0-21 16,0 0-6-16,0 0-2 0,0 0-3 0,8 7-3 15,-5 0-5-15,-3-2 0 0,5 4 0 0,-4 3 2 16,3 1-2-16,-4 4 2 0,3 2-5 0,-2 6 0 16,-1-5-1-16,4 5 1 0,-3 2-6 0,-1-2 6 15,0-4 3-15,0 3-9 0,0-4-4 0,-1 0 4 16,1-2-1-16,0 2-5 0,0-3 2 0,-3-2-7 16,2 1 2-16,0-1-4 0,1-3 7 0,-3-2-9 15,2 0 0-15,1 0 1 0,-3-4-5 0,3 0-3 16,-1-2 4-16,1 1-6 0,0 0-16 0,-2-2-9 15,2 1-11-15,0-4-15 0,0 0-5 0,0 0-30 16,0 0-20-16,0 0-21 0,0 0-126 0,-6-12-271 16,1 3 120-16</inkml:trace>
  <inkml:trace contextRef="#ctx0" brushRef="#br0" timeOffset="175681.748">6698 5348 11 0,'0'0'93'0,"0"0"-6"0,0 0-3 16,0 0 6-16,0 0-5 0,10 10 8 15,-6-5-12-15,0-2-13 0,-3 5-3 0,5-4 5 16,-2 3-2-16,3 0-9 0,0 0-8 0,-2-2-1 16,3 4-7-16,-2-1-4 0,-2-1-1 0,5-1-8 0,-5 1-4 15,5-2 5-15,-4 2-12 0,-1-3 0 16,1-1-4-16,0 2-7 0,-1 0 9 0,1 0-8 15,-2-3 4-15,3 0-9 0,-2 0 1 0,-3 2-8 16,7 0-12-16,-4-3-7 0,1 1-3 0,1-1-10 0,0 0 8 16,-6-1-5-16,13-4-6 0,-6 1-2 0,0 1 1 15,2-2 2-15,-2 0 9 0,-1 2 1 0,2-5 7 16,-3 3-5-16,1-1 6 0,-3 0 8 16,2-2 3-16,-1 2-2 0,0 1 4 0,-1-3 10 0,0 2 10 15,0-1 7-15,0 0 5 0,-3 1 3 0,2 0 0 16,0 1 8-16,-1-1-4 0,1 0 4 0,-1 1 0 15,0-1 9-15,-1-1-3 0,0 4 11 0,0 2 3 16,4-7-3-16,-4 7-4 0,0-3 4 0,0 3-3 16,0 0-3-16,1-4 1 0,-1 4-4 0,0 0-6 15,0 0-4-15,0 0-3 0,0 0 0 0,0 0 0 16,0 0 0-16,-3 16 0 0,-4-4 2 0,3 4-1 16,-6 2-7-16,-5 6 0 0,0 1-6 15,-4 4-19-15,-1 0-55 0,0 0-60 0,-1 0-78 0,-3-3-98 16,1-2-313-16,1-7 138 0</inkml:trace>
  <inkml:trace contextRef="#ctx0" brushRef="#br0" timeOffset="176426.604">3369 5385 64 0,'0'0'141'16,"-2"-4"-3"-16,2 4-6 0,-4-6-7 0,4 6-11 15,0 0-3-15,0 0-9 0,0 0-9 0,0 0-5 0,0 0-20 16,0 0-3-16,0 0-1 0,0 0-1 0,-3 20 5 15,6-4-8-15,-6 3-2 0,3 9-5 16,-1-2-2-16,0 3-9 0,1-1 2 0,-3 1-8 0,3-3 2 16,0 3-7-16,0-5-4 0,-4 2-6 0,3-2 1 15,1-6-4-15,1-1 3 0,-1-5-5 0,0 1 0 16,0 0-4-16,0-4-7 0,2-1-26 0,-2-1-11 16,2 1-25-16,-2-2-24 0,0-2-17 15,0 1-17-15,0 0-35 0,0-5-93 0,-8 4-262 16,5-2 117-16</inkml:trace>
  <inkml:trace contextRef="#ctx0" brushRef="#br0" timeOffset="176732.97">3226 5779 33 0,'5'3'110'0,"0"3"-6"16,0-2-14-16,0 0 2 0,2-3-14 0,-1 4-16 15,-2-1 4-15,4-1-8 0,-2 1-5 0,2-3-3 16,-2 1-4-16,1 1-10 0,0-2-5 0,2 0-4 16,-4-1-5-16,4 2 0 0,-9-2-19 0,14-3 4 15,-10 2-9-15,3-4 7 0,-1 4-13 0,-2-3 8 16,4-3-10-16,-2 1 4 0,0 1 3 0,1-4-7 16,-4 4 6-16,3-5 3 0,-3 5 1 0,1 1 10 15,-1-1 7-15,-1 0 0 0,1 2 4 0,-3 3 12 16,2-4 3-16,1 1-15 0,-3 3 13 0,0 0 0 15,1 9 5-15,-1-2 1 0,0 6-7 0,-1 1-4 16,-4 4-2-16,1 1-16 0,-2 0-47 0,1-2-47 16,-7 10-123-16,4-4-223 0,2-6 98 0</inkml:trace>
  <inkml:trace contextRef="#ctx0" brushRef="#br0" timeOffset="178121.711">5416 5900 88 0,'-4'3'109'0,"4"-3"-1"0,0 0-8 0,0 0-18 15,0 0-6-15,0 0 3 0,0 0-17 0,0 0-1 16,0 0-6-16,8 5 3 0,-8-5-5 0,6 2-1 16,-1 1-5-16,2-1-8 0,-1-2 7 0,3 0-6 15,-1 0 4-15,7-1-13 0,-2-1-2 0,6-2 7 16,0-1-7-16,2-3-6 0,0-1 1 0,8-1-8 16,-1-1 0-16,-2-2 1 0,1-1 4 0,-9 4-11 15,8-4 3-15,-7 3-3 0,-5 1-9 0,0-4 5 16,1 7-1-16,-7-2-12 0,1-1 0 0,0 3 2 15,-4-3 2-15,0 0-6 0,-1 1 6 0,-3 1 4 16,-1-1 0-16,0 1 4 0,-3 1 2 0,0 0-6 16,-2-1-1-16,-3 2-9 0,-1 2 13 0,0-2-6 15,-1 3 3-15,-4 0 3 0,5 1 0 0,-4 4 10 16,-2 1-6-16,-2 0 7 0,3 3-2 0,-2 2 10 16,0 2-8-16,0 0-4 0,-1 4 4 0,4 0 0 15,-1 2-7-15,1 0 1 0,-1 8 3 0,4-7-3 16,-6 7-4-16,8-2-2 0,-1 0 5 0,1 4 0 15,2-6-1-15,2-3-2 0,-1 1-3 0,5 0-1 0,-1-1 7 16,2 0 0-16,-1-5-7 0,5 0 2 0,-1-1-6 16,2 0-2-16,-2-5 0 0,4 2 3 15,-3-3 0-15,3 2-4 0,0-7 7 0,1 0 3 16,2-2-5-16,0-3-1 0,-1 3 0 0,1-3 1 16,0-2-7-16,-2 0 6 0,-1-1 8 0,1 1-15 15,-3 0 10-15,-1 2 4 0,-1 0-8 0,-1-2 0 16,-1 3 0-16,-2 0 4 0,1 0-2 0,-1-1 7 15,0 5-12-15,-3-5 1 0,0 1 1 0,-3 4-9 16,6 0 10-16,-17 1-3 0,8 2 3 0,0 1-2 0,-4 0 5 16,-2 5 5-16,-2-2 0 0,1 3 2 0,3 2 2 15,-2-2 0-15,-2 3 4 0,2-1-1 0,3 4-3 16,2-2 0-16,-2 1-2 0,2 0-1 16,5 1-4-16,0-1 1 0,1-3 5 0,4 0-6 0,0 3 9 15,4-3-10-15,1 2-5 0,0-2 4 0,5 2 7 16,2-3-10-16,-2 0-1 0,7-5 3 0,0 3-7 15,-1-4-4-15,4-1-5 0,-3-3-10 0,2-2-15 16,-1-1-11-16,3-3-15 0,-3-2-11 0,1 0-11 16,1-5-8-16,-1 2-1 0,-2-2-9 0,1 1-64 15,-3-2-185-15,0 1 81 0</inkml:trace>
  <inkml:trace contextRef="#ctx0" brushRef="#br0" timeOffset="178639.672">5828 6106 309 0,'5'-15'-5'0,"-5"3"18"0,2 0 12 0,1 5 9 15,-2 0 6-15,-1 0 10 0,1 2 13 0,1 0 12 16,-1 0 2-16,-1 0 2 0,2 3-6 0,-2 2 3 15,-2-5-5-15,2 5 1 0,4-4-8 0,-4 4 5 16,0 0 2-16,0 0 5 0,2 13 0 0,-2-7-2 16,0 1-7-16,2 5-10 0,0-2-1 0,-2 2-6 15,0-1-4-15,0-1-5 0,0 3-3 0,0-4-6 16,2 1-4-16,0-1 2 0,-2-1-3 0,1 0-5 16,2-2-5-16,-2 0-2 0,0-2-3 0,3 1-4 15,-4-2-4-15,3 1-8 0,-3-1-1 0,0-3 6 16,0 0-1-16,0 0-1 0,0 0 3 0,0 0 0 15,10-10-7-15,-5 3 5 0,-1 0 7 0,0-5-9 16,0 2 0-16,-1 0 3 0,0-2 0 0,2 4-3 16,-5-1 8-16,5 3-3 0,-2 0 2 0,-2 1 2 15,4 0-6-15,-5 3 0 0,4-3 2 0,-3 2-2 16,-1 3 0-16,0 0 11 0,0 0 6 0,0 0 0 16,13 10 8-16,-10-6-2 0,-1 2-5 0,2 1-1 15,1 0-2-15,3 2 0 0,-4-1-1 0,2 2-4 16,-1-5 1-16,0 3-4 0,2 0 1 0,-2-3-2 15,-1 1-3-15,2-1 3 0,-1-3-6 0,3 2-6 16,-2-1 1-16,-1-6-4 0,-5 3-1 0,15-1-4 16,-8-3-1-16,-3-1 0 0,6-2-5 0,-3 0 2 15,0-2 0-15,-2-1-1 0,2-2-9 0,-5 4 13 16,2-3-1-16,-1 6 4 0,-1-3-3 0,3 5 5 0,-4-1 0 16,1-1-2-16,-2 5 6 0,5-1-1 15,-5 1 6-15,0 0 3 0,10 8 5 0,-6-1 0 16,2 3 1-16,-2 2 2 0,1-4-5 0,0 4 0 15,1 0 0-15,5 0 3 0,-5-2-2 0,2-1-3 16,1 1 0-16,1-3-3 0,3 0-11 0,-4-2-4 0,4-1-14 16,-3-4-5-16,4 1-17 0,-1-3-22 15,-2-5-24-15,6-3-13 0,-4-2-12 0,3-1-11 16,-8-3-110-16,6-1-263 0,-5-8 117 0</inkml:trace>
  <inkml:trace contextRef="#ctx0" brushRef="#br0" timeOffset="178874.647">6323 5762 17 0,'-4'-12'123'0,"-2"3"-3"16,2 1 11-16,3 3 0 0,-3 1 0 0,3-1-11 16,0 2-21-16,1 3-4 0,0 0-10 0,0 0 0 0,-5 9-9 15,5 2-10-15,-2 6 3 0,4 1-4 0,-2 7-5 16,0 2-1-16,3-1-3 0,2 4 3 0,-1 4 0 16,5 2-3-16,-2 10 0 0,-1 0 0 15,3 4-4-15,0-3-1 0,-4 3 0 0,0-2-5 0,-1-1 1 16,1 6-3-16,-2-5-8 0,-3-2-5 15,1 1 0-15,-1-11-1 0,0-4-6 0,0 4-9 0,0-2 1 16,1-4-12-16,-2 1-15 0,1-4-16 0,-1 1-28 16,-2-11-36-16,3 2-8 0,-5-3-28 0,5-4-29 15,-4 0-142-15,-1-2-322 0,1-5 142 0</inkml:trace>
  <inkml:trace contextRef="#ctx0" brushRef="#br0" timeOffset="179204.55">6214 6046 118 0,'6'-14'152'0,"4"1"-6"0,3 1-6 0,-4 2-14 0,9 1-5 16,-4 2-13-16,7 1-12 0,1 0-5 0,1 3-13 15,-2 3-3-15,7 0-8 0,-8 3-6 0,1 3-6 16,-2-1-16-16,0 2 4 0,-2 1-2 0,-1 0-4 15,-7-1-4-15,5 4-3 0,-5 0 0 0,-1-1-3 16,-3 1-2-16,-5 1-2 0,1 0-2 0,-2-2 0 16,-4 2 6-16,-3 3-9 0,-1-1-1 0,-1-5-1 15,-1 2-4-15,-4 0 7 0,1-1-5 0,-2-1-7 16,-3-1 5-16,-2-1-11 0,3 0 4 0,-1-3-9 16,6-3-7-16,-1 1-6 0,0-4-17 0,2 0-8 15,2-2-8-15,4-3-2 0,-4 1-15 0,6-3-13 16,-1-1-12-16,4 0-1 0,2-7-14 0,1 0-17 15,4-3-73-15,2-4-213 0,0-1 95 0</inkml:trace>
  <inkml:trace contextRef="#ctx0" brushRef="#br0" timeOffset="179423.08">6587 5632 114 0,'2'-3'147'0,"-2"1"-11"0,0 2-7 16,0 0-7-16,0 0 1 0,9 16 4 0,-6-6-3 15,-2 6-9-15,3 3-3 0,-4 7-7 0,5-2-1 16,0 5-3-16,-1 0-9 0,1 0-1 0,-4-1-9 16,2 1-9-16,-2-1-8 0,4 1-4 0,-2 0-5 15,1-4-4-15,-4-6-7 0,4 5-3 0,0-6-13 16,-1-1-11-16,1-4-22 0,-2-1-20 0,2 0-24 16,-1-6-20-16,-1 3-21 0,4-5-16 0,0-3-18 15,-2 1-17-15,-4-2-138 0,11-3-300 0,-6-2 133 16</inkml:trace>
  <inkml:trace contextRef="#ctx0" brushRef="#br0" timeOffset="179738.537">6774 5921 81 0,'3'-4'144'0,"-3"4"-7"16,0 0-12-16,0 0-3 0,0 0 3 0,0 14 2 16,0-3 0-16,0-2-13 0,0 6-1 15,0-1-8-15,0 1-6 0,5 4-8 0,-7 0-7 16,4-2-9-16,-1 0-4 0,2-2-7 0,1 2-11 0,-2 0-4 15,1-2-1-15,1-4-8 0,1-1-2 0,0-1-12 16,-1 0-4-16,-3-5-10 0,4 0-4 0,2 0-1 16,0-3-1-16,0-2-6 0,-1-2-5 0,3-2-9 15,2-3-8-15,-2 1-6 0,-1-3-7 16,2-2 2-16,-2-3 1 0,0-1 1 0,-3 1-2 0,0-4 0 16,0 0 13-16,-4 2 3 0,-2 0 2 15,-3 2 5-15,1-1 4 0,0 5 6 0,-1-2 11 16,-1 7 3-16,0-3 6 0,-4 2 5 0,1 1-3 15,2 1-4-15,-5 3-2 0,0 0-4 0,2 2-6 0,-4 0-9 16,-1 2-26-16,4 3-13 0,-4 3-34 0,1-3-34 16,0 4-30-16,3-2-115 0,1 0-274 0,1 3 121 15</inkml:trace>
  <inkml:trace contextRef="#ctx0" brushRef="#br0" timeOffset="180480.204">6985 5990 127 0,'0'0'134'0,"0"0"-14"0,0 0-10 0,0 0-10 15,0 0-12-15,-3-4-7 0,3 4-5 0,0 0-8 16,0 0-2-16,0 0-4 0,0 0-9 0,0 0 1 15,0 0 10-15,0 0 5 0,3 14 0 0,0-4-4 16,-3 1-5-16,0 1 1 0,5 1-3 0,-4 3-10 16,1-3-6-16,0 4 1 0,2-6-7 0,0 0-2 15,1 6-9-15,0-6 0 0,0 0 1 0,0-4-10 16,0 0-11-16,3 0-2 0,-2-2-5 16,2-1-6-16,0-1-5 0,-1-5-7 0,5 1-9 0,-1-4-16 15,1 1-18-15,3-6-7 0,1 0-9 0,-2-1-2 16,0-2-9-16,0-3-2 0,-4 3-4 0,1-2 1 15,-2 0 7-15,-1-1 11 0,-4 2 11 0,1 2 15 16,-4 0 16-16,3-1 21 0,-4 2 15 0,0 1 34 16,0 0 10-16,-4 1 20 0,3 4 13 0,1-1 8 15,0 0 9-15,-1 3 3 0,1 3 0 0,0-5-17 16,0 5-6-16,0 0-6 0,0 0-7 0,0 0-10 0,-7 10-2 16,3 1-7-16,3 6-3 0,-3-2-1 15,0 3-10-15,3 8 8 0,-3 0-4 0,3 5-9 16,-3-6 2-16,3 5 3 0,1 1-4 0,-3-1 2 15,2 3-6-15,-1-2 1 0,0 3-2 0,1-3 0 0,-3 2-4 16,4-3 2-16,-5 1-1 0,5-1-6 16,-4-2 2-16,2 2-3 0,-5-5 0 0,2 0-1 0,1 0 0 15,1-5-1-15,-1-3-3 0,0 1-1 16,-2-1-5-16,-1-2-4 0,3-4-7 0,-1 0-1 0,0 0 3 16,0-6-6-16,0 3 14 0,0-2-2 15,-2-2-3-15,1 1 2 0,-2-3 0 0,-3 0 0 16,1-2 2-16,-1 0-1 0,0-4-5 0,-2 1-4 15,-5-3-6-15,1 0-8 0,0-4-4 0,1 0-20 0,-2-2-19 16,2 0-20-16,3-2-27 0,4-3-23 0,-2 0-139 16,0 0-302-16,6-3 135 0</inkml:trace>
  <inkml:trace contextRef="#ctx0" brushRef="#br0" timeOffset="181054.982">7346 6125 140 0,'0'0'165'0,"3"-3"-20"0,0-3-18 15,0 1-7-15,-1-1-14 0,3-3-8 0,2-1-16 16,-2 0-7-16,4-6-13 0,-3 6-8 0,3-4-15 15,-4-1 0-15,4 5-8 0,-6-1-8 0,3 1-4 16,-6-2 1-16,0 2-3 0,0 3 3 0,-3 1-3 16,2-3 7-16,-4 4 3 0,0 0 2 0,-1 1 8 15,-1 1 2-15,-1 1 2 0,-3 4 0 0,1 0 2 16,0 1-6-16,-2 5 4 0,2-3-3 0,0 6-1 0,-2 0-7 16,5 0-1-16,-1 2 0 0,3-2-4 15,-2 9-2-15,5-3 1 0,-2 1-5 0,4 0-1 16,0-1-4-16,0 0 0 0,5-5 4 0,3 2-5 15,-2 1-5-15,2-6 3 0,0-1-2 0,3-2-3 16,0 1-4-16,3-3 4 0,3-2-12 0,2-2-3 0,-6 0-18 16,7-4-19-16,2-1-7 0,4-4-11 15,-3-1-7-15,-2-1-6 0,-1 0-12 0,-5 0 1 16,-1-8 2-16,1 7 8 0,-3-5-1 0,-2 1 5 16,-1 1 3-16,-4-1 6 0,-1 0 12 0,1-1-1 15,-2 5 16-15,-1 2 13 0,-2-3 11 0,0 4 11 16,0 0 13-16,0 2 18 0,-2 0 9 0,-1 2 8 15,3 4 9-15,-2-4-10 0,2 5-4 0,0 0 2 0,0 0-5 16,-9 8 10-16,7-3-6 0,0 7 3 0,-2-3-1 16,3 4-2-16,-3 2 1 0,4 1-5 0,-2 4-2 15,4-3 1-15,-2 0-5 0,1 0-1 0,3-3-10 16,0-1 3-16,0 0-6 0,2-3-6 0,2-2-8 16,0 0 2-16,0-2-15 0,4-3-24 0,2-5-20 15,5-3-43-15,-2-1-51 0,2 2-96 0,5-10-264 16,-5-1 117-16</inkml:trace>
  <inkml:trace contextRef="#ctx0" brushRef="#br0" timeOffset="181534.755">8028 5649 120 0,'-1'-3'161'0,"-4"-2"-11"0,5 0-18 16,-2 0-8-16,2 5-13 0,-1-5-15 15,0 3-13-15,1 2-8 0,0 0-9 0,0 0 1 16,-4 15 3-16,3-3-4 0,-1 7-1 0,1 9-3 15,-3 0 7-15,2 4 0 0,-2-2 3 0,3 2-2 0,-2 1-2 16,2-2-3-16,-2 0-4 0,2 0-7 0,-2 1-6 16,3-3-3-16,-1-2-2 0,-3-8-6 0,2 0-3 15,2 0-6-15,-1-7-4 0,-1-1-12 0,1 0-15 16,-2-3-24-16,2 1-22 0,1-3-25 0,0-2-28 16,-2-2-38-16,2-2-169 0,0 0-335 0,0 0 148 15</inkml:trace>
  <inkml:trace contextRef="#ctx0" brushRef="#br0" timeOffset="181727.068">7786 5617 98 0,'0'0'141'15,"4"-2"-5"-15,-1 0-15 0,2 1-4 0,1-1-18 16,7 1-10-16,-4 0-6 0,10 0-16 0,3 1-8 15,-3 0-8-15,3 1 1 0,6 0-14 0,-2 4-29 16,2 1-27-16,-9-1-52 0,1 1-109 0,-6 4-194 16,0 1 87-16</inkml:trace>
  <inkml:trace contextRef="#ctx0" brushRef="#br0" timeOffset="181932.857">7871 6311 146 0,'0'0'196'0,"5"4"-17"15,0-4-11-15,8-3-13 0,2 0-16 0,12-4-11 16,2-4-14-16,5-2-13 0,1-1-8 0,19-1-6 16,-8-3-12-16,5 2-7 0,-16 4-31 0,1 0-28 15,-1 0-47-15,2 3-48 0,-2-1-54 0,-8 3-99 16,-9-1-258-16,1-1 114 0</inkml:trace>
  <inkml:trace contextRef="#ctx0" brushRef="#br0" timeOffset="182235.045">8355 5659 115 0,'-2'-3'239'0,"-1"-1"-22"0,-2 1-13 0,1 0-17 16,4 3-19-16,0-2-17 0,0 2-16 0,0 0-12 16,-1 9-11-16,2-1-13 0,-1 0-10 0,4 3-6 15,2 4-9-15,-2 1-7 0,-1 2-7 16,-1 0-4-16,1 2-5 0,3-1-9 0,-2 3 0 0,-1 1-3 16,2-4-8-16,-5 5 1 0,2 2-4 0,-3-6-3 15,-4 6-4-15,1-11-1 0,0 2-7 16,2 0-4-16,-2-2-8 0,0 0-14 0,0-2-14 15,-1-2-17-15,-1-1-22 0,-1 1-17 0,6-4-11 0,1-2-18 16,-4 0-11-16,3 0-14 0,1-3-5 0,0-2-14 16,-3 2-100-16,3-2-278 0,0 0 123 0</inkml:trace>
  <inkml:trace contextRef="#ctx0" brushRef="#br0" timeOffset="182568.47">8266 5886 6 0,'-6'-12'130'16,"2"-1"-7"-16,0 2 2 0,1 2 3 0,1 3-4 15,0-2 0-15,1 1-3 0,-2 1-14 0,2 3-6 16,1 0-8-16,0 3-7 0,-2-7-17 0,2 7-3 16,0-5-11-16,0 5 2 0,0 0-13 0,0 0 1 15,0 0-4-15,14 6-4 0,-4-4-5 0,0 3-2 16,0-1-1-16,8 2 0 0,1 0-10 0,-2 2 0 16,2 1 0-16,9 3-2 0,-10-4 1 0,8 4-3 15,-6-2 1-15,-4 1-7 0,5-1 3 0,-7 2-2 16,2 2-4-16,-1 1 4 0,-4-1-5 0,1 1-2 15,0 0-2-15,-5-1-5 0,-1 3 0 0,0-2 0 16,-2 2-5-16,-4 0 0 0,0-1 2 0,-7 1-4 16,1 3 4-16,-1-2 1 0,-8 5-1 0,1-1 4 15,-7-4-7-15,1 3 5 0,-3 0-1 0,1-3 0 16,-3 1 11-16,-1 0 1 0,2-4-7 0,0 0 8 16,7-3 0-16,0-2 3 0,1-1-5 0,4-2 4 15,2-1-6-15,1-3-9 0,-1 2-16 0,2-1-18 16,4-1-36-16,-1 0-42 0,5-3-161 0,-6 0-302 15,6 0 134-15</inkml:trace>
  <inkml:trace contextRef="#ctx0" brushRef="#br0" timeOffset="183954.49">9899 4028 84 0,'-4'-6'127'0,"4"6"-6"15,4-4-9-15,-4 4 0 0,0 0-26 0,0 0-1 16,0-5-6-16,0 5-7 0,0 0 0 0,0 0-9 16,0 0-2-16,0 0-2 0,0 0 7 0,0 0-10 15,0 0-4-15,0 0-3 0,0 0-6 0,0 0-6 16,0 0-1-16,0 0 3 0,0 19 3 0,0-9-2 16,0 0 2-16,0 9-4 0,0-1-5 0,0 7 1 0,-4 4-1 15,4 2-4-15,4 4 1 0,-4-2-1 16,2 14-1-16,2-1-3 0,0 3 1 0,1 4-1 15,-1-2 1-15,2-1-2 0,3 2-1 0,-3-1 0 16,-2-3-4-16,2 2 1 0,-1-3-6 0,1 0 4 16,-2-16-3-16,1 0 0 0,1-1 2 0,-3-1-9 15,2-2 1-15,1-8 2 0,-2-2-3 0,-2 0-2 16,1-5-2-16,1-1 1 0,-2-2 1 0,0-1-4 16,-2-4-5-16,3 3-14 0,-3-2 0 0,0 0-5 15,0-1 0-15,0-4-8 0,2 5-7 0,-2-5-19 16,0 0-16-16,0 0-27 0,0 0-15 0,-4-16-14 15,3 10-18-15,-3-3-101 0,-1-3-265 0,-6-1 118 16</inkml:trace>
  <inkml:trace contextRef="#ctx0" brushRef="#br0" timeOffset="185027.191">9797 4050 66 0,'0'0'67'16,"0"0"-2"-16,0 0-1 0,0 0-8 0,0 0 4 15,0 0-5-15,0 0 2 0,0 0 4 0,0 0-4 16,0 0 5-16,0 0-8 0,0 0 15 0,0 0-9 16,0 0-3-16,0 0 0 0,0 0 0 0,0 0-17 15,0 0 2-15,0 0 5 0,0 0-1 0,16 0 0 16,-16 0-2-16,5-1-4 0,-1-2 1 0,1 2-8 15,3-2-3-15,2-1 4 0,2 0-3 0,0 2-2 16,4-5-2-16,3 3-9 0,0-1 0 0,3 2-2 16,10-5-3-16,0 4 4 0,2-1-1 0,3-2-4 15,-1 2 1-15,15-2-3 0,-9 3 0 0,13-2-1 16,-5 3-1-16,9 0 0 0,-3-1-6 0,3 0 4 16,1-1 3-16,-1 1-11 0,2-1 5 0,2 4 2 15,2-4-5-15,26 3 3 0,-29-2 2 0,2 3-1 16,1-1-3-16,3-1-2 0,28 0 1 0,-35 3 3 15,4-2-1-15,0-1-2 0,1-1 2 0,-1 1-1 16,-1 2 4-16,-3-4-7 0,-5 1 3 0,3 1-1 16,-3-2-2-16,-5 0 0 0,-12 0-4 0,-2 2 4 15,2-2 1-15,-4 1 7 0,-5 1-3 0,2-1-10 16,-3-1 9-16,-9 4 0 0,3-3-3 0,4 1 2 16,-11 2 0-16,-3-3-4 0,0 3 6 0,1 1-4 15,-4-6 5-15,0 4-4 0,-3 1-6 0,-1 0 4 16,-6 1 1-16,7 0 1 0,-2-1 1 0,-5 1-3 15,0 0 5-15,9 0 6 0,-9 0 0 0,0 0 1 16,7 1-10-16,-7-1 3 0,0 0-5 0,0 0 10 16,7 0-12-16,-7 0 5 0,0 0-2 0,0 0-1 15,0 0 2-15,0 0 3 0,0 0 0 0,6-1 0 16,-6 1 1-16,0 0-4 0,0 0 2 16,0 0 0-16,0 0 0 0,0 0-3 0,0 0 1 0,0 0 2 15,5-2 2-15,-5 2 7 0,0 0-11 0,0 0 2 16,0 0-4-16,0 0 5 0,0 0-3 0,0 0 7 15,0 0 3-15,0 0 11 0,0 0 3 0,0 0 2 16,0 0 6-16,0 0 1 0,0 0 3 0,0 0-4 16,0 0 1-16,0 0-2 0,0 0-3 0,0 0-4 15,0 0-1-15,0 0-10 0,0 0 4 0,0 0 3 16,0 0-7-16,0 0 0 0,0 0-2 0,0 0-1 16,0 0-3-16,0 0-3 0,0 0 1 0,0 0 0 15,-6 10-4-15,6-10 3 0,0 9 1 0,-1-4-8 16,-1 7 7-16,2 0 1 0,-1 5 0 0,-1 0-3 15,-1 9 6-15,-1 0-6 0,3 5 6 0,-2 2-7 16,2 13 7-16,0-10-5 0,1 11-1 0,-3-12 2 16,7 14-2-16,-5-14 2 0,3 13 3 0,1 2-1 15,-2-16-1-15,2-3-1 0,1 4 1 0,-1-5 1 16,1 0-3-16,-2 4-1 0,2-4 3 0,0 0-1 16,-2-1-3-16,1 2 1 0,-1-2 1 0,0-2 0 15,2 0 0-15,-2 0-1 0,3-3 4 0,-3-5-3 16,-2-1 2-16,3-1-2 0,-1-1 0 0,-2-3-6 15,0-4 6-15,3 3-4 0,-3-2 5 0,-3-1 1 16,3 0 1-16,0-3-2 0,0-2-1 0,0 2-4 16,0-2 4-16,0-4 2 0,0 5-4 0,0-5 0 15,0 7-13-15,0-7-13 0,0 3-12 0,0-3-16 16,0 0-38-16,0 0-39 0,0 0-45 0,0 0-152 16,0 0-353-16,-9-12 156 0</inkml:trace>
  <inkml:trace contextRef="#ctx0" brushRef="#br0" timeOffset="185804.865">10225 5056 34 0,'0'0'81'0,"0"0"-2"0,0 0-6 0,0 0-10 16,0 0-5-16,0 0-9 0,0 0-4 0,0 0-3 15,0 0-5-15,0 0-1 0,0 0-3 0,5 5-2 16,1-3 0-16,-6-2 5 0,6 1-8 0,1 1 4 16,-2-2 5-16,0 2-4 0,4-1 7 0,0 1-3 15,1 0 0-15,4 0 9 0,-1-2-6 0,4 3 2 16,2-2-1-16,1 3 11 0,1-2-12 0,9-2-3 15,0 2-5-15,3-1 0 0,0-1-1 0,3 0-6 16,2-2 3-16,2 1-3 0,-2-1-7 0,21-1 1 16,-7 1-4-16,2-1 2 0,5 1 4 0,-3-2-1 15,0 1-8-15,2-2 0 0,-2 2 1 0,-1 1-4 16,3-1 3-16,0 2 5 0,1-2-10 0,-4 3-1 16,3-1-3-16,-2-2-14 0,-4 3 24 0,-11-1-13 15,14 1 1-15,1 0 3 0,-17-2-3 0,17 0 2 16,-5 1-2-16,-13-1 0 0,-1 2-2 0,0-2 5 15,-1 1-5-15,1-1 3 0,-5 1-11 0,-1-1 12 16,-3 2-14-16,-2 0 16 0,-5-2-3 0,-4 2-3 16,-7 2 1-16,4-2 0 0,-1-2 5 0,-7 2-2 0,1 0 5 15,-1-2-5-15,-6 2 1 0,11 2 12 0,-11-2 6 16,8-2-1-16,-8 2 1 0,5 0-2 16,-5 0 2-16,0 0-3 0,8-1-13 0,-8 1-20 15,0 0-22-15,2-6-34 0,-1 3-46 0,-1-2-149 0,0 5-285 16,-1-5 126-16</inkml:trace>
  <inkml:trace contextRef="#ctx0" brushRef="#br0" timeOffset="188532.171">10542 5490 78 0,'2'-6'108'0,"1"1"-5"0,-1 3 0 15,-1-1-12-15,0-1-13 0,-1 4-5 0,6-6-6 0,-6 6 3 16,1-4-4-16,0 2-8 0,-1 2 4 0,4-1-1 15,-4 1-2-15,0 0-5 0,0 0 2 0,0 0-7 16,0 0 5-16,0 0-3 0,7 11 3 0,-6-3 0 16,-1 3-4-16,1 5-2 0,-1 2-2 0,0 6 2 15,-1 5 1-15,1-3-5 0,-5 3-1 0,0 3-6 16,2-3-1-16,2 0 0 0,-3-1-6 16,4 2 0-16,-4-1-6 0,-1 1 0 0,1-2-3 15,3-1-1-15,-3-3 0 0,-1-5-3 0,1 7-3 16,2-8 1-16,-1-1-2 0,3-5-4 0,0 0-1 0,-1-3-2 15,1-3-2-15,-3 1 0 0,3-3 0 0,0 1-1 16,0-2 4-16,0 1-4 0,0-4-3 0,3 6 0 16,-3-6-2-16,0 0 1 0,0 0-9 0,0 0-2 15,0 0 3-15,-3-13 0 0,3 1 5 0,0 0-7 16,3-4 7-16,-2-2-7 0,-1-1 1 0,4-8-1 16,-3-4-3-16,1 2 1 0,0-3 0 0,1 1 4 15,-1-1 0-15,-1-5 1 0,1 3 2 0,-1 1-7 16,-1 0 5-16,0 0 4 0,0 3-1 0,0 1 0 15,-1 3-2-15,2 9 4 0,-1 0 0 0,0 5 1 16,1-1-4-16,-2 4 3 0,1 3 2 0,1 1-2 16,-1-2-2-16,0 2 1 0,0 2-2 0,0 3 2 15,4-1-1-15,-4 1 5 0,0 0 1 0,9 9 1 16,-1-1 2-16,1 2 4 0,0 7 2 0,1-1-2 16,3 7 11-16,-1 2-7 0,0 2 0 0,1 1-4 15,-2 0 6-15,3 3-3 0,-1-2 4 0,-3-1 0 16,-1 5 2-16,0-5 3 0,4 2-6 0,-7-4 4 15,2 2-4-15,0-2-3 0,-2 0 2 0,0-11-4 16,1 2-2-16,-4 3 1 0,0-11 0 0,0 3 3 16,1 0-3-16,-1-2-5 0,1-1-8 0,-4-2-13 15,3 1-18-15,-3-3-8 0,0 0-13 0,1-1-6 0,-1-1-17 16,0-3-23-16,0 0-22 0,0 0-9 16,0 0-4-16,-11-10-97 0,5 5-254 0,-1-2 113 15</inkml:trace>
  <inkml:trace contextRef="#ctx0" brushRef="#br0" timeOffset="188723.279">10535 5820 75 0,'0'0'122'16,"0"0"-17"-16,0 0-12 0,-6-2-1 0,6 2-15 0,0 0-2 16,0 0 4-16,0 0-9 0,11-4 4 15,-3 4-14-15,0-1-6 0,3-1 0 0,-2 0-3 16,3-3-7-16,1 2-1 0,4-2-1 0,2-2-10 15,-2 0-10-15,3 2-15 0,2 2-28 0,5-4-16 0,-9 4-25 16,1-1-25-16,1 2-91 0,-3 1-192 0,-4-2 86 16</inkml:trace>
  <inkml:trace contextRef="#ctx0" brushRef="#br0" timeOffset="189010.34">11084 5721 76 0,'-4'-5'121'0,"0"1"-12"0,4 4 10 16,-3-5-4-16,-2 2-1 0,0 1 6 0,0 0-3 15,5 2-9-15,-13-2 2 0,7 1-3 0,-2 2-9 16,-2-1-16-16,-2 4 4 0,2-2-1 0,-1 3-9 16,-1-2-5-16,2 1-9 0,0 1-1 0,3-2-9 15,1 1-5-15,-2-2 0 0,-1 1-8 0,4 0 2 16,1-1-4-16,4-2-4 0,-1 3-7 0,1-3 0 15,-8 2 1-15,7 0-6 0,1-2-8 0,-7 1 3 16,7-1-4-16,0 0-3 0,-4 2-9 0,4-2-2 16,0 0-13-16,0 0-14 0,0 0-23 0,0 0-24 15,0 0-9-15,0 0-30 0,0 0-23 0,0 0-158 16,0 0-320-16,0 0 142 0</inkml:trace>
  <inkml:trace contextRef="#ctx0" brushRef="#br0" timeOffset="189486.148">11084 5797 50 0,'0'0'142'0,"-7"-3"-13"0,3 0-9 15,2-4-15-15,0 2-3 0,-2 2-13 0,1-3-12 16,-3-4-9-16,0 3-2 0,1 2 3 0,-3-2 0 15,3 2 2-15,-1 1 1 0,-3 0 4 0,4 0-2 16,-4 4 1-16,2 0-6 0,-4 1-4 0,2 4-1 16,-1 3 1-16,-4 1 1 0,2 3-5 0,-3 4-2 0,6-2-3 15,-4 3-3-15,4 0 1 0,2-2-11 0,0 1-1 16,-2 0-3-16,4 0-8 0,0 1 0 16,2-5-3-16,3-1-5 0,-1-3-3 0,1 2 0 15,1-1-7-15,1-3 0 0,-1-4-3 0,2 3-4 16,4-2-1-16,-2-3-2 0,-5 0 1 0,11-5-2 0,-5 2-6 15,4-5 2-15,0-1-2 0,3-4-6 0,1-1-1 16,-2 2-4-16,-1-2-1 0,1 1-1 0,-2 0 1 16,-1 1 4-16,0 2 3 0,-4 2-2 15,0 1-3-15,3 2 5 0,-3 1 4 0,1 1-5 0,-1 1 6 16,0 2 2-16,-5 0 4 0,12 2 0 0,-4 2 4 16,-2 0 1-16,-1 2-1 0,0 0-1 15,1 1 1-15,0-1 0 0,0-1 1 0,1 2-3 16,-1 1-3-16,1-2 3 0,1 2-5 0,-3 0 4 0,3-3-18 15,2-1-11-15,-5-1-20 0,7-1-13 0,-2 1-23 16,4-3-24-16,5-5-14 0,-2 1-12 0,1-3-19 16,-2 1-108-16,2-2-279 0,-5-1 124 0</inkml:trace>
  <inkml:trace contextRef="#ctx0" brushRef="#br0" timeOffset="189922.71">11389 5729 3 0,'-4'-5'132'0,"0"2"14"0,-1 1-2 0,1 0-4 15,4 2-1-15,-9-1-13 0,-1 2-2 0,1 3-11 16,0 1-8-16,-4 2 0 0,3 5-1 0,-5 1-8 16,1 0-5-16,2 0 1 0,-1 4-9 0,3-4-10 15,1 3-5-15,0 1-5 0,3-2-10 0,1-3-6 16,0 2-1-16,3-2-6 0,1-4-5 0,1 4-1 16,-1-5-9-16,3-2-6 0,0 4-5 0,1-4-7 15,1-2-4-15,2 6-11 0,2-8-5 0,3-2-4 16,0-2-6-16,2-3-8 0,-2 3-16 0,7-7-12 15,-4 0-8-15,2-3-1 0,-1-3-10 0,-1 1-1 16,-1-8 1-16,1 1 6 0,-5-4 13 0,0-3-2 16,-4 0 8-16,0-3 3 0,-4-1 11 0,2-1 4 15,-3 0 8-15,-3-12 3 0,0 10 9 0,1 2 13 16,0 4 9-16,-1-1 16 0,2 7 9 0,-2 5 10 16,2 9 9-16,0-2 1 0,-2 0 0 0,6 5-11 15,-6 2-6-15,3 3 4 0,0 2-1 0,0 0 2 16,0 0 3-16,3 18-3 0,-2-1 2 0,-1 7-2 15,0 3-5-15,0 2 3 0,-1 2-7 0,1-1-4 0,1 7-3 16,0-4 0-16,1 0-4 0,0 0 5 0,-2-2-10 16,4-2 2-16,0 1 2 0,-3-2-4 15,3 0-2-15,0-10-2 0,-2 2 3 0,0-3-3 16,5-1-3-16,-4-1-2 0,1-3-11 0,1-3-15 16,1 3-20-16,-1-3-20 0,4-3-15 0,-4-4-44 15,7 1-35-15,-5-3-140 0,0-2-318 0,2-2 141 16</inkml:trace>
  <inkml:trace contextRef="#ctx0" brushRef="#br0" timeOffset="190470.205">11629 5340 137 0,'-4'-3'152'0,"4"3"-16"16,-5-3-18-16,5 3-15 0,0 0 2 15,0 0-10-15,0 0-15 0,-3 10 7 0,3-1-4 0,-1 4-5 16,1 6-1-16,0 7-4 0,1 4 8 0,1 1 3 15,-1 1-5-15,2 4-1 0,-3-5-2 0,2 6-6 16,-2-3-6-16,3-2-3 0,-1-2-6 0,-2 0-6 16,0-1-4-16,0-3 0 0,-1-1-6 0,2-4-7 15,3-4-4-15,-4-3 3 0,1-4-6 0,2 0-2 16,-5-1-2-16,4-4-2 0,-2 0-4 0,1 0-2 16,0-2-1-16,-1 1-2 0,0-4 1 0,0 0-2 15,0 0 2-15,0 0-7 0,9-14 0 0,-5 2 1 16,4-3-6-16,-3 0-9 0,0-4-6 0,0-2-3 15,2 2-2-15,3-6 1 0,-5 6 1 0,1 2 0 16,0 1 4-16,-3 6-5 0,5-1 6 0,-4 6-5 16,2-2 7-16,-3 6 1 0,3-2 8 0,-6 3 0 0,11 7 5 15,-3 0-1-15,6 3 5 0,-1 2-1 16,-3 2 2-16,4 1 1 0,-3-1-6 0,3 7 1 16,-3-8 1-16,1 0-2 0,-4 4 3 0,3-3-2 15,-1 0 0-15,-3-3-11 0,1-3-16 0,-1 2-9 16,-1-3-19-16,1 1-14 0,-1-2-8 0,2-2-4 15,-1-2-18-15,0 0-3 0,2-5-13 0,3 1-11 16,-3-2-12-16,4-1-91 0,-4-1-244 0,0-3 109 16</inkml:trace>
  <inkml:trace contextRef="#ctx0" brushRef="#br0" timeOffset="191194.822">12057 5671 63 0,'-4'-1'162'0,"-2"0"-3"0,6 1 0 0,-17 9-3 16,7-2 0-16,1 0-1 0,0 5-11 0,-6 1-9 0,7 0-11 15,-1 2-14-15,-2-2-12 0,3 1-9 0,4-4-12 16,-6 4-5-16,9 0-6 0,-6-4-7 0,5 0-6 16,-2-2-18-16,3-1-12 0,1 1-9 0,-2-2-9 15,2-1-11-15,2-2 5 0,0 1-4 0,2-4-5 16,-4 0-4-16,13 0 2 0,-7-2-5 0,-1-2-1 16,2 1-2-16,0 0-4 0,-3 1 13 15,1-1-9-15,3 2 1 0,-4-2-4 0,3 3 11 16,-7 0 10-16,12-1-8 0,-12 1 6 0,10 4 1 0,-2-3 7 15,-3 4 0-15,0 0 1 0,0 0-4 0,-1-3 5 16,4 5-1-16,-2-3-1 0,-1 0 2 0,2 1-4 16,-4-1 0-16,2-2 0 0,2 1-1 0,-3 0 2 15,2-3 1-15,0 0-4 0,1-3 5 0,3-1-6 16,-4-1 2-16,5 0-4 0,-4-3 3 0,4 0 5 16,-5 0-4-16,4-1 0 0,-1-4 1 0,-3 3 0 15,2-6-5-15,-4 5 4 0,1 0 3 0,-3-2-6 16,1-1 1-16,-3 2 3 0,0 0 0 0,-3 1 8 15,1 1 10-15,-2 1 7 0,3 2 6 0,-2 1-2 16,2-1 0-16,-3 2-2 0,0 0-7 0,3 2 6 16,-1-1-4-16,-1 1-3 0,3 3-9 0,-4-3 4 15,4 3-2-15,0 0 0 0,0 0 2 0,-5 7-4 16,3-4-4-16,2 2 1 0,0 0-12 0,2 2-2 16,2-2-1-16,-4-1-1 0,6 4-3 0,-2-3-5 15,2 2-1-15,1 1 5 0,3-2-5 0,-2 1-2 16,-3-5-1-16,8 4-3 0,-2-2 4 0,-2-2 2 15,3 2 0-15,-2-2 6 0,-1 0-1 0,-1-2-1 16,0 3 1-16,-1-1-1 0,1-2 5 0,-3 3 1 16,1-2-1-16,2 0 4 0,-3 1-8 0,0 1 6 15,-1 1-1-15,1 1 7 0,1 0-3 0,-2-4 1 16,1 5-5-16,0 0 2 0,-1-2 5 0,1-1-4 16,-1 1 4-16,1 3-4 0,-5-3 3 0,5 1-2 15,-1-1 4-15,0 1-2 0,-1-2 6 0,3 1-2 16,-2-2-4-16,-3-2 3 0,8 3 2 0,-4086-3 2 15,8167 0 3-15,-4090 0 0 0,15-3 1 0,-6 1-2 0,0-1 3 16,4-1-7-16,-3 1 1 0,-1-2 1 16,0 0-3-16,0 0 4 0,-1-1-1 0,-2 3-2 15,3-4-6-15,-4 4 10 0,3-6-5 0,-3 6-1 16,-3-2 1-16,1-4 2 0,2 6-6 0,-5 0 0 0,1-2 2 16,0 1-5-16,-1 0-8 0,0 4-10 15,-2-6-3-15,-1 2-12 0,1 1-16 0,2 3-17 16,-8-4-13-16,4 3-29 0,4 1-26 0,-11 0-132 15,1 0-290-15,-1 0 128 0</inkml:trace>
  <inkml:trace contextRef="#ctx0" brushRef="#br0" timeOffset="193406.6">12751 5416 132 0,'0'8'124'0,"0"-3"-9"0,0 4-13 0,0-1-8 15,0 4-4-15,0 4-4 0,2-1-5 0,1 4-10 16,1 4-4-16,-4 3-7 0,4-8-4 16,2 7-11-16,-1 2 2 0,-1-8-18 0,0 1 2 0,0-1 3 15,-1-1-9-15,1-6-6 0,0 3-17 0,0-4-12 16,-3-2-25-16,1-1-14 0,0-4-10 0,-2 1-26 16,1-1-94-16,-1-4-194 0,-3 3 87 15</inkml:trace>
  <inkml:trace contextRef="#ctx0" brushRef="#br0" timeOffset="193643.878">12668 5443 65 0,'0'0'132'0,"0"0"-23"0,0 0-8 0,-3-2-3 16,3 2-15-16,0 0 5 0,0 0-7 0,8-3-2 15,-8 3 2-15,0 0-7 0,14 0-7 0,-5 3 3 16,-1-3-9-16,2 0-1 0,1 0-11 0,1 0-6 16,-1 0 10-16,3 0-15 0,-2 1-9 0,1 0-8 15,-2-1-22-15,-1 2-22 0,-1-2-34 0,-2 0-24 16,-1 0-33-16,1 1-87 0,-7-1-218 0,7 1 96 16</inkml:trace>
  <inkml:trace contextRef="#ctx0" brushRef="#br0" timeOffset="194480.3">12745 5402 114 0,'0'0'115'15,"-2"-6"-21"-15,2 6-7 0,0 0-10 0,0 0-1 16,8 11-14-16,-4-6 11 0,-1 0-1 0,3 3-11 15,0 3 0-15,2-1-1 0,2 3-2 0,1 2-6 16,0-2-7-16,3 4-4 0,-1-2 5 0,3 4-10 16,-2-3-3-16,-1 0-6 0,0 0 0 0,-2-2 8 15,5 0-11-15,-4 1-4 0,1-2-5 0,0-1 4 16,-3-2-1-16,-2-1-5 0,1-1-1 0,1-2-3 16,-2-1 4-16,-1 2-15 0,-2-2 15 0,-1-2-5 15,2 1-5-15,0-1 3 0,-2-1 0 0,-2 1-4 16,2-1-5-16,-4-2-1 0,5 3 11 0,-4-2 1 15,-1-1-2-15,0 0-4 0,0 0-1 0,0 0 0 16,4-8-3-16,-2 5 4 0,-2-4 7 0,0 2-7 0,-2-5 3 16,2 0 0-16,-2-2 1 0,0-4 6 0,1 1-13 15,-4-3 7-15,1 1 9 0,2-3-5 16,-2-5 2-16,0 6-6 0,-2-5 4 0,2 6-3 16,1-3 8-16,2 2 3 0,-1-1 2 0,1 1-8 0,1 2 5 15,0 0-1-15,0 1 4 0,0 5-6 16,0-1 3-16,0 5-3 0,0 2-9 0,0-3 3 15,0 4-2-15,-2-1-8 0,2 0-26 0,0 5-18 16,0-5-24-16,0 5-15 0,2-4-16 0,-2 4-25 0,0 0-104 16,0 0-249-16,0 0 111 0</inkml:trace>
  <inkml:trace contextRef="#ctx0" brushRef="#br0" timeOffset="194876.4">13250 5576 132 0,'-1'-2'149'0,"1"2"-11"15,0 0-12-15,0 0-8 0,0 0-13 0,0 0-1 16,-4 14-5-16,4-7 0 0,-3 3-11 0,2 0-9 15,0 2-11-15,1 2-12 0,1-2 3 0,-1-1-3 16,3 2-6-16,-2-2-7 0,3-1-5 0,-1 1-1 16,1-1-3-16,0-3-3 0,-2 1-5 0,4-1-6 15,-2-5-4-15,3 2-1 0,-1-1-1 0,-1 0-7 16,4-3 1-16,-3 0-2 0,1-3 5 0,3 0-6 16,0-2 5-16,-2-1-4 0,0 2-1 0,-2-4 2 0,2 1 4 15,-2-3-3-15,-1 0 5 0,-1-1 4 16,0 0-1-16,-1-1 9 0,-3-5 3 0,0 5 2 15,-3-5 1-15,-2 3-3 0,1 2-3 0,-3-5 0 16,1 5-5-16,-5-1-6 0,-1 1-9 0,-2 0-17 16,1 6-24-16,-1 0-15 0,-4 4-43 0,1 1-33 15,-2 2-52-15,-3 1-98 0,-5 3-301 0,5-2 133 16</inkml:trace>
  <inkml:trace contextRef="#ctx0" brushRef="#br0" timeOffset="197781.139">20579 1826 59 0,'0'0'141'15,"0"0"-14"-15,-4-3-7 0,4 3-10 0,0 0-4 16,0 0-10-16,0 0-6 0,0 0 10 0,14-6-7 16,-8 3 2-16,3-2-3 0,4 0-3 0,3 0-9 15,2-2-2-15,2-1-9 0,4-2-4 0,4-1-5 16,-1 0-3-16,4 0-7 0,-3-1-9 0,1 2 2 15,-1-2-6-15,-2 3-4 0,3-1-2 0,-4 2 0 16,0-2-10-16,-6 4 0 0,0 0-1 0,-2-2-4 16,0 2 0-16,-4-1-7 0,-2 4 1 0,0-1-17 15,-3 1-12-15,1-2-17 0,-3 3-16 0,2 0-17 16,-4 1-20-16,1-1-7 0,-5 2-33 0,0 0-18 16,0 0-97-16,0 0-264 0,-9 13 117 0</inkml:trace>
  <inkml:trace contextRef="#ctx0" brushRef="#br0" timeOffset="198054.843">20953 1734 13 0,'-1'5'144'0,"0"0"-2"0,-4 2-10 16,1 0-6-16,1 5-8 0,-2 5-8 0,1-2-8 15,-1 3-8-15,0-1-6 0,2 1-6 0,-4 1-6 16,-1 5-5-16,4-5-12 0,-2 8 3 0,3-8-12 16,-5 6-5-16,4-5-3 0,1 6-1 0,-3-3-5 15,3-6-6-15,-3 1-7 0,1-1-12 0,2 2-16 16,-1-9-18-16,4 7-12 0,0-5-31 0,0 1-7 0,2-7-13 16,-2 2-3-16,2-4-3 0,-2 1-2 15,6 0-4-15,-2-3 6 0,-4-2-66 0,0 0-170 16,13-1 75-16</inkml:trace>
  <inkml:trace contextRef="#ctx0" brushRef="#br0" timeOffset="198386.553">20920 2157 309 0,'5'-12'-3'16,"2"-3"12"-16,0 0 12 0,0 3 17 0,0-5 13 16,1 3 10-16,-4-2 7 0,0 6 11 0,1-5 0 15,-3 8 2-15,3 0 3 0,-3 0 3 0,0 2-10 16,1 1 0-16,-2 0-11 0,0 0-4 0,-1 4-10 16,4-2-1-16,-4 2 5 0,0 0 0 0,10 7 0 15,-5-2-2-15,-1 5-1 0,0-1-6 0,3 3-1 16,-4 0-9-16,4 2 0 0,0-2 0 0,-2 5-1 15,1 0-3-15,-1 1-7 0,3 0-3 0,-4-1-1 16,2-2-3-16,-3 0-2 0,1-3 0 0,0 0-4 16,0-3 0-16,-2 0-1 0,3 2 1 0,-2-2-5 15,-2-4 1-15,3-2-5 0,-4 4 3 0,2-3-6 16,1-1 8-16,0 0-4 0,-3-3 0 0,0 0-1 16,0 0-2-16,10-6 0 0,-2-5-3 0,-2 3 2 15,-2-9-1-15,4 1 3 0,-4-1-2 0,1 0 1 16,4-10-2-16,-4 8 3 0,0 0-3 0,-1-8-4 15,5 4 3-15,-4 5 1 0,-3 1-3 0,2 2 1 16,0 4-4-16,0 3 2 0,0 1-6 0,-2 2-13 16,2 1-6-16,1 0-9 0,-5 4-22 0,14 1-17 15,-14-1-28-15,16 7-18 0,-4-3-23 0,-5 4-105 16,4 0-273-16,-2 1 121 0</inkml:trace>
  <inkml:trace contextRef="#ctx0" brushRef="#br0" timeOffset="198840.013">21424 2115 46 0,'-2'-6'142'0,"2"0"-12"16,-2 1-5-16,-1-6-12 0,0 5 3 16,1-2-7-16,-2 0-1 0,3 1 3 0,-3 2 0 15,-1 0 3-15,1 1-2 0,2 1-5 0,-1-2-13 16,-2 3-6-16,5 2-13 0,-10 1-6 0,10-1-9 0,-13 9-4 15,1-2-7-15,2 2-1 0,0 1-7 0,-6 5-4 16,5 1 0-16,3-2-7 0,-2-1-2 0,1 2-6 16,4 0-2-16,-2-2-3 0,4 0 5 0,0-1-9 15,3 0-3-15,2-2 5 0,-2-4-4 16,0 2-4-16,0-1-4 0,1-4-3 0,1 6 2 16,2-7-2-16,2 1 0 0,-6-3 1 0,12-2-1 15,-12 2 1-15,22-8 1 0,-12 1-4 0,4-1 2 16,0-4 1-16,-1 2 2 0,-4-5-2 0,8 1 2 15,-10 4-2-15,2-5 1 0,-1 5 1 0,-3 0-3 16,0-2 1-16,-1 4 9 0,1-1 7 0,-2 4-1 16,-1 1 1-16,2-1-5 0,-2 2 0 0,-2 3-1 15,4-2 1-15,-4 2-1 0,0 0-2 0,0 0 1 16,7 7 0-16,-3 0 1 0,-3-2-4 0,0 2 2 0,2 0-3 16,-3 3 0-16,7-2-2 0,-2 4-3 15,2-3 4-15,-1 1-27 0,-2-3-14 0,1-2-15 16,3 3-14-16,-4-1-16 0,2-2-16 0,1-4-10 15,1 0-23-15,0 1-14 0,-8-2-11 0,14-2-116 16,-5 0-293-16,0-1 130 0</inkml:trace>
  <inkml:trace contextRef="#ctx0" brushRef="#br0" timeOffset="199270.395">21610 2043 42 0,'-1'-2'156'16,"1"2"0"-16,-1-5 2 0,1 5-9 0,-2-2-5 15,2 2-20-15,0 0-14 0,0 0-13 0,0 0-6 16,0 0-7-16,0 0-10 0,0 0-4 0,9 9-11 16,-5-4 4-16,-2 0-20 0,2 5 4 0,0-3-6 15,0 4 1-15,1-3-7 0,0 4-2 0,2-1-2 16,-2-2-15-16,1 3 12 0,1-5-11 0,-1 3 0 16,0-3 1-16,-1 3-4 0,-1-1-4 0,1-1 6 15,1-1-6-15,0 0 2 0,-2-4-3 0,1 5-13 16,1-3 4-16,-2-2-11 0,3-1 1 0,-7-2-4 15,12 0 4-15,-12 0 6 0,10-4-8 0,-2-3-2 16,2 0 4-16,-5-2-6 0,3 1 0 16,-3-4 5-16,4-2-4 0,-2-1 6 0,-1-4 1 0,-1 2 1 15,-1-1 2-15,-1 3 2 0,-2-3-5 0,4 6 6 16,-3-1-6-16,-2 4 4 0,0-1-2 0,2 3 9 16,-2 0-4-16,1 2 3 0,0 0-4 15,-1 2-2-15,0-2 4 0,0 5 2 0,7-2-4 16,-7 2 3-16,0 0-1 0,11 2 2 0,-5 1-4 15,2-2 0-15,-1 3 3 0,2-1-7 0,2 3 9 0,-1-2-5 16,2-2-6-16,0 0-7 0,0 1-6 0,1-1-8 16,3 1-13-16,-2-2 2 0,3-1-23 0,2 0-15 15,-6-1-11-15,4 0-4 0,-7-3 0 16,4 3-7-16,-3-3 2 0,0 1-75 0,0-1-186 16,-2-2 83-16</inkml:trace>
  <inkml:trace contextRef="#ctx0" brushRef="#br0" timeOffset="199658.952">22149 1951 333 0,'0'-3'-22'16,"0"3"15"-16,-2-9 15 0,2 9 12 0,-5-7 5 0,-1 5-2 15,1-1 20-15,5 3-7 0,-19 0 17 0,9 4 6 16,-3-1-5-16,1 2 10 0,-4 4 4 16,1-1-3-16,-2 5 1 0,4-1 0 0,-2 3-5 15,2 1 3-15,-1-1-7 0,5 1 2 0,-2 6-13 16,3-6 4-16,1-3-12 0,3 2 5 0,2-3-14 16,2 4 0-16,-2-6-3 0,4 0-1 0,0-3-1 15,-1 3-6-15,4-4 0 0,0 0-1 0,5 0-4 16,-2-4 1-16,2-2-11 0,4-1-16 0,-1-1 6 15,6-4-7-15,-3 1-12 0,10-6-2 0,-5 0-6 16,3-7-7-16,0 2-12 0,-2-1 0 0,-3-1-13 16,3-4-1-16,-4 1-1 0,0-6 3 0,-5 1-2 15,2-1 2-15,-1-2 11 0,-3 2 3 0,-3-2 6 16,1 3 7-16,-5-3 14 0,6 5 12 0,-6 4 16 16,1 3 10-16,-4 5 13 0,3 0 10 0,-1 2 22 15,-2 3 6-15,-1 0 6 0,1 2-1 0,1 0-17 16,-1 0 0-16,-1 5-3 0,0 0-4 0,0 0-3 15,0 0-1-15,-5 17 0 0,2-2-3 0,-2 2-5 16,0 6 1-16,2-3 3 0,-2 6-3 0,0 0-7 16,1 0-5-16,2 0 3 0,-2 0-4 0,1 1-1 15,3-2-3-15,-1 0-4 0,2-5 2 0,2 5-3 16,-3-7-19-16,2-1-27 0,2 0-16 0,0-6-39 16,1 0-23-16,3-1-131 0,-3-2-261 0,2-1 115 15</inkml:trace>
  <inkml:trace contextRef="#ctx0" brushRef="#br0" timeOffset="200193.832">22457 1789 42 0,'1'-11'149'0,"1"1"-7"0,-1-2-9 16,3 2 6-16,-3-5-13 0,-1 3-6 0,0-2-9 15,0 4-4-15,3 0 0 0,-3 1 3 0,1 3-6 16,-1 2 1-16,-1-3-10 0,1 7-7 0,0-6-14 15,0 6-5-15,-4082 0-15 0,8164 0 1 0,-4090 20-5 16,2-8-3-16,2 8-10 0,-4 6 2 0,3 3-3 16,0 0-6-16,0 2-3 0,1-3-6 0,0 4 3 15,0-2-1-15,0-1-2 0,4 3-5 0,-1-2 8 16,0-5-10-16,-2 0-2 0,3-8 0 0,4 2-8 16,-3 0-15-16,2-4-16 0,-2-3-7 0,3-2-6 15,0 2-16-15,0-7-7 0,0-1-20 0,2 2-8 16,2-5-44-16,-2 0-28 0,-6-1-115 0,23-5-300 15,-14-2 133-15</inkml:trace>
  <inkml:trace contextRef="#ctx0" brushRef="#br0" timeOffset="200752.597">22518 2133 35 0,'0'0'86'0,"0"0"-7"0,0 0-6 0,26-10-16 16,-17 6-1-16,3-3 0 0,-3-1-7 0,0 1-9 15,3-3-8-15,-3 3 4 0,-1-5-13 0,3 0 7 16,-6 2-5-16,2-2 3 0,-4-1 19 0,-1 1-4 16,-1 1 4-16,2 1 11 0,-3-2 0 15,0 6 6-15,0-2-2 0,-3 2-3 0,3 2-7 16,0 4 0-16,0-4-7 0,0 4-8 0,0 0-8 15,0 0 3-15,0 0-4 0,-10 21 1 0,6-11-5 0,-1 4-2 16,1 1-5-16,-1 1-1 0,4-1 1 0,-3 2-1 16,4-5-1-16,-2 5-10 0,2-1 8 0,0-5 0 15,2-2 3-15,-2 1-16 0,5-3 10 0,-5 0-3 16,5-2 5-16,-4-2-3 0,5-1 1 16,0 0 4-16,-6-2-4 0,0 0-3 0,24-5-4 15,-15 0 3-15,2-2-4 0,0 2 1 0,2-7-2 16,3 2 4-16,-7 0-1 0,3-4-5 0,1-1 1 0,-3-1 0 15,4 1 5-15,-4-2-6 0,0 3 2 0,-1 3 1 16,-2 1 2-16,-4-1-1 0,1 7-4 16,-1-2-1-16,2 2 5 0,3 0-1 0,-8 4-3 15,11-1-6-15,-11 1 12 0,10 7-13 0,3-2 12 16,-4 1-4-16,-1 2 5 0,-1-2 5 0,6 6-9 16,-4 0 10-16,1-3-11 0,-2-1 6 0,5 4-2 0,1 0 6 15,-4-2-6-15,-2-3 0 0,2 2 2 16,3-1-2-16,-3-1-2 0,1-2-1 0,-3-2 3 15,1 2 4-15,5-2-2 0,-1-2 1 0,1-2-2 16,-4 1 1-16,-1-3-1 0,5 3 0 0,-5-5-6 16,2 4 5-16,-3-4-23 0,-1 2-18 0,-3-4-46 15,-2 0-52-15,-2 0-128 0,-1-1-284 0,-2-1 126 16</inkml:trace>
  <inkml:trace contextRef="#ctx0" brushRef="#br0" timeOffset="201411.319">20646 2486 88 0,'0'0'165'0,"-6"-2"-7"15,6 2 2-15,0 0-13 0,0 0-15 0,0 0-8 16,0 0-15-16,0 0-15 0,0 0-7 0,0 0-8 16,0 0-10-16,0 0-3 0,19-3-5 0,-7 2-6 15,2 2 2-15,1-3-5 0,6 2-4 0,8 0-3 16,2-2 5-16,3 1-10 0,8 1 1 0,8-4-6 15,3 3 7-15,3-3-8 0,6 1-4 0,0 1-2 16,3 0 1-16,32-6-2 0,-1 6-2 0,1 1 21 16,-7 3-5-16,4-11-6 0,2 13 0 0,-2-9-7 15,1 4 1-15,-3-1-2 0,3-1 1 0,-5 1-4 16,4-3-3-16,-1-2 0 0,-24 6 0 0,29-6-4 16,-34 5 0-16,31-2-1 0,-33 3 2 0,1-2-1 15,0-2-2-15,-1 3 3 0,-3-3 2 0,-3 3 0 16,3 0-3-16,-19 2 0 0,12 0-1 0,-16 0-4 15,-4-2 1-15,-3 3-3 0,-6-3 0 0,-4 4-1 16,-7-3-2-16,-1 1 3 0,-3 1 1 0,-2-1 4 16,-1-1 7-16,-5 1-2 0,9 1 0 0,-9-1-1 15,9-1-2-15,-9 1-1 0,0 0-15 0,7-1-19 16,-7 1-23-16,0 0-33 0,0 0-43 0,4-4-56 16,-4 4-53-16,0 0-158 0,0 0-416 0,0 0 184 15</inkml:trace>
  <inkml:trace contextRef="#ctx0" brushRef="#br0" timeOffset="202045.11">20460 1438 71 0,'0'0'102'0,"0"0"-8"0,0 0-9 0,9 13-1 0,-8-4-5 15,0-4-6-15,3 10 0 0,0 0 0 16,0 4-6-16,1 5-3 0,-3 7 2 0,-2-4-2 16,6 5 2-16,-5 1-4 0,0 2-3 0,3 10-2 15,0-8 2-15,-3 11-2 0,-1 1 3 0,3-4-10 0,2 1 0 16,-5 1-6-16,3-2 3 0,-2-12-8 15,-2 16-2-15,1-3-3 0,0 2-2 0,1-16 5 16,-1 2-10-16,0-5-2 0,0 1-2 0,0 0-3 16,-1-3-3-16,2-2 3 0,0-6-8 0,-1-3 4 15,0-4 12-15,0 1-19 0,0-5-2 0,0-3-3 16,0 3 2-16,0-3-12 0,3-1-8 0,-2-3-10 16,-1-1-33-16,0 0-36 0,0 0-39 0,6-14-20 15,-5 4-102-15,2-2-275 0,-3-4 122 0</inkml:trace>
  <inkml:trace contextRef="#ctx0" brushRef="#br0" timeOffset="202819.672">20501 1673 76 0,'1'-5'105'0,"4"1"-4"0,-2 1-6 0,6 1-2 16,1-3-2-16,1 4 1 0,6-3-4 0,-4 0-3 16,6 0-8-16,8-2-3 0,-1 1 1 0,3-3-11 15,0 4-6-15,8-1-27 0,2-2-2 0,13-1-4 16,1-1-3-16,-4 0 0 0,10 1-8 0,4 0 0 16,26-5 1-16,-30 8 8 0,3-3-15 0,34 3 4 15,-6-5-9-15,-24 10 8 0,28-6-9 0,-4 2 6 16,1 4 0-16,-27-2-4 0,34 0 1 0,-33 1-4 15,29-1 1-15,-32 0 6 0,5 2-6 0,24-7 5 16,-33 9-6-16,5-2-1 0,-4-4-7 16,-6 6 9-16,-1 0 2 0,0-5-2 0,-15 4 4 15,-3-1-6-15,0 2 2 0,-1-2-10 0,-3 0 6 16,-3 1 18-16,-5-1-17 0,-4 1 4 0,-1-1-5 16,-2 3 5-16,-3-6 2 0,-5 6-3 0,-7-3-1 15,13 2-14-15,-13-2 16 0,9 2 2 0,-9-2-10 16,9-2 9-16,-9 2-8 0,0 0 6 0,10 0 4 15,-10 0 7-15,0 0-10 0,8-2-2 0,-8 2 2 16,0 0-1-16,5 2-1 0,-5-2 2 0,0 0 2 16,0 0-1-16,7 0-3 0,-7 0 0 0,0 0 1 15,0 0-3-15,9 3 3 0,-9-3-3 0,0 2 8 16,0-2-4-16,4 3 9 0,-4-3 2 0,1 9-2 16,1-3 3-16,0 3-1 0,0 1 1 0,0 2 2 15,-2 5 1-15,0 8 5 0,2 3-4 0,-4 1-2 16,6 4 2-16,-4 2-4 0,0 12 1 0,0-12 2 15,6 13-4-15,-2-12-3 0,0-2 0 0,1 0 2 16,-1-5 3-16,0 5 0 0,-2-3-6 0,7-2 2 16,-4-1-5-16,-1 0 6 0,-1-1-7 0,3-1 1 15,-2-1 0-15,-4-1 2 0,4-7-4 0,-3 11 3 16,0-10-4-16,-1 7 5 0,3-7-7 16,-2-1 4-16,-1 2-3 0,3-1-3 0,-6 0 11 15,3 0-8-15,0-3 2 0,0-4-2 0,0 4 0 16,0-6-7-16,3 1 4 0,-2-2-5 0,-1-4-4 15,0 1 4-15,1 0 2 0,1 1-3 0,-2-6-1 0,2 5 9 16,-2-5-3-16,0 0 4 0,0 0-5 0,0 0-1 16,0 0 3-16,0 0-11 0,0 0 7 0,0 0-4 15,3-14 8-15,-3 14-6 0,0-7 3 16,0 7 2-16,1-9-5 0,-1 6 6 0,0 3-6 0,0-7-2 16,0 7 2-16,0-7-10 0,0 7-2 0,0 0-9 15,-5-8-8-15,5 8-12 0,-8-2-26 16,8 2-27-16,-11-5-31 0,-2 6-109 0,-6-4-259 15,-8 0 115-15</inkml:trace>
  <inkml:trace contextRef="#ctx0" brushRef="#br0" timeOffset="203420.782">21500 2585 24 0,'1'-5'134'0,"-1"5"-16"0,0 0 10 16,0 0-31-16,0 0 10 0,0 0-6 0,0 0-5 0,8 10 1 15,-5-5-11-15,-1 5-3 0,-2 1-11 0,4 0 1 16,-4 3-8-16,4 4-6 0,-2-2-3 15,-1 3-3-15,2 0 0 0,-2 6-2 0,2-8-9 16,-3 3 1-16,0-1-6 0,0-3 1 0,-3 1-7 16,2 0 2-16,1-5-4 0,-4 5-2 0,4-7-7 15,-2 2 5-15,-1 0-8 0,3-2 8 0,-1-1-14 0,1-1 3 16,0-4-1-16,0 2 1 0,0-6-2 16,1 9 4-16,-1-6-3 0,0-3 1 0,0 0 3 15,3 7 0-15,-3-7-1 0,0 0 1 0,2 4 1 16,-2-4 4-16,0 0 3 0,5 3-3 0,-5-3-2 15,8 2 2-15,-8-2-4 0,13-1 4 0,-13 1-5 16,24-4-3-16,-10 1-1 0,6 2 2 0,1-3-2 16,2 0 2-16,7 0-6 0,0 2 2 0,0-4-4 15,-10 4-3-15,8-5-1 0,-7 7-1 0,-2-4-3 16,-1 1-12-16,-6 2-14 0,0 0-15 0,-3 0-20 16,0 1-15-16,-4-4-34 0,-5 4-30 0,8-3-30 15,-6 0-120-15,-2 3-314 0,-4-9 140 0</inkml:trace>
  <inkml:trace contextRef="#ctx0" brushRef="#br0" timeOffset="203696.392">21817 2741 144 0,'0'0'172'0,"0"0"-12"0,0 0-23 0,3-3-10 16,-3 3-12-16,0 0-9 0,12 2-10 0,-5 1-6 15,1 1-10-15,3-1-4 0,0 2-12 0,0-1-1 16,4 6-15-16,0-3 6 0,-3 1-10 0,2 1 0 16,-1-4-9-16,2 6-1 0,-9-5-10 0,2 4 7 15,2-3-6-15,-6 3 5 0,0-4-15 0,-4 2 4 16,0-1-5-16,0 1 2 0,-4-1-11 0,-5 6-8 16,-5 1-9-16,1 0-5 0,-7-7-7 15,-2 8-12-15,-1-5-3 0,-2 2-10 0,-1-3-13 16,6-4-17-16,2 2-16 0,-3-2-26 0,2 0-102 15,1 0-239-15,-1-1 106 0</inkml:trace>
  <inkml:trace contextRef="#ctx0" brushRef="#br0" timeOffset="204214.115">22114 2748 25 0,'0'0'152'0,"0"0"-9"0,0 0-8 16,2 12-10-16,-2 0-2 0,0 4-13 0,1 2-11 16,3 1-4-16,0 5-7 0,-1 3-10 0,2 2-6 15,-2-4-6-15,-2 3-6 0,2-2-5 0,1-1-8 16,-3-6-6-16,-1 2-1 0,-1-1-7 0,1-8 4 15,-2 3-11-15,-3-3-10 0,4-2-10 0,0-1 2 16,0-4-5-16,-2 2-8 0,-3-4 0 0,2-1-4 16,4-2-8-16,0 0 2 0,-14 0 1 0,9-6-2 15,-3-1 2-15,1-1 2 0,2-5-1 0,3-3 7 16,-3-2-3-16,1 0 4 0,1-7-1 0,4-2 1 16,-2 1-1-16,4-6 14 0,-5 1-19 0,6-2 2 15,0 0 9-15,1-1 2 0,0 1 12 0,2-1 0 16,3 4 4-16,1 2 8 0,-2-4-12 0,2 9 2 15,1 2 1-15,-2 5 7 0,3 3-4 0,-2-3-2 16,2 9-5-16,-3-1 3 0,2 3-11 0,-1 1 8 16,1 1-5-16,2 5 2 0,-1 1 4 0,-2-1-3 15,2 2 5-15,-2 2-3 0,0 3 3 0,0-3-8 16,-3 5 7-16,0-3 2 0,-2 2 0 0,0 2 0 16,-3-2-2-16,-1 1-4 0,-2 2 0 0,-4-4 3 15,-1 1-2-15,-3 2-6 0,-3 0 6 0,-2-1 0 16,-3 2-8-16,0-3-15 0,-1 2-14 0,-4-2-32 15,3-3-30-15,4 3-41 0,0-2-38 0,0-1-90 16,3-2-275-16,2-1 122 0</inkml:trace>
  <inkml:trace contextRef="#ctx0" brushRef="#br0" timeOffset="205270.403">22475 2813 139 0,'-5'-4'193'16,"0"0"-5"-16,0-1-7 0,1 1-10 15,0-1-3-15,0 1-18 0,4 4-14 0,-5-3-17 16,0 1-10-16,5 2-10 0,0 0-9 0,-18 6-15 0,9 2 0 15,-5 4-10-15,0 2-4 0,-2 0-7 16,-3 6-2-16,1-2-7 0,-2 7-1 0,4-3-6 16,-1-1-3-16,6-5-6 0,0-1 0 0,0 1-4 0,2-1-2 15,1 1-3-15,4-5 3 0,3-1-6 0,-4-1-5 16,4-2 0-16,1-1-1 0,0-2-5 0,6 0 3 16,-2-1-2-16,-4-3 0 0,15 0-7 15,-1-4-3-15,2-4-10 0,1-1-11 0,0-1-9 16,0-1-7-16,0-1-2 0,0-2-4 0,-4 5 5 15,1-4 1-15,-5 6 10 0,0-2 0 0,-3 4 4 16,-1 2 1-16,3-1 4 0,-4 2 7 0,-4 2 3 16,9-1 3-16,-9 1 6 0,0 0-2 0,9 10 3 15,-8-3 1-15,2-2-3 0,-2 4 2 0,0 1-2 16,2-2 2-16,-2 2-1 0,3-2 3 0,0 2 0 16,1-2-8-16,-1-3 2 0,0 1-16 0,1-5 8 15,0 6-4-15,0-7-9 0,5 0-3 0,2 0-5 16,-2-2 0-16,4-4-19 0,0-3 16 0,3 1 0 15,-1-3 6-15,-2 0 12 0,-1-1-1 0,4-2 0 16,-6 0 1-16,7-7 8 0,-9 6-13 0,-4-2 6 16,3-3-3-16,-2-7 20 0,-5 8-12 0,-1-1 3 15,-1 2 17-15,-3 1 10 0,2 1 10 0,-3 5 6 16,1-1 10-16,-1 5 0 0,1-3 6 0,0 5-7 16,-1 1-4-16,1-2-4 0,0 5-1 0,4 1-9 15,0 0 5-15,-10 8-8 0,6-2-3 0,2 1 0 16,0 3-9-16,1 2-9 0,2-3-5 0,-1 4-23 15,5 2-8-15,-1-4-18 0,5 4-5 0,-1-1-11 16,6 1-15-16,-2-4 4 0,2 2 0 0,0-5 3 16,0 6 5-16,-2 0 5 0,1-3 24 0,-1 2-12 15,-7-3 4-15,3-3 11 0,-1 4 1 0,-3-2 5 16,0 0 3-16,-3-2 6 0,-1-2 1 0,1 0-3 16,-2 3 17-16,0-3-2 0,-2-1 7 0,1 0 0 15,2-4 8-15,-7 5-8 0,7-5 0 0,-9 6 7 16,4-6 7-16,5 0 0 0,0 0-1 0,-14-5-7 15,14 5 8-15,-9-6-2 0,5 2 0 0,1-1-2 16,0-1 11-16,2 0-15 0,-2-1 8 0,2-3 2 16,0 1-14-16,2-3 15 0,0 3 2 0,3-4-11 15,0 1 3-15,1-2 6 0,5-3-8 0,-1 2 6 16,1-3 10-16,3 2-7 0,1 1 8 16,-2 1 13-16,-1 3 8 0,2-3 4 0,-5 5 10 0,-1 0 9 15,2 2 11-15,-1-1-1 0,-4 3 10 0,-2 1 5 16,2 1 4-16,0-2-9 0,0 5-7 0,-3-3-7 15,-1 3-7-15,0-6-3 0,0 6-9 0,0 0-7 16,0 0-1-16,0 0-9 0,0 0 0 0,0 0-10 16,0 0-13-16,-5 16-15 0,5-11-17 15,4 2-7-15,-4 0-12 0,1-1-13 0,2 1-14 16,-1 4-5-16,2-1-3 0,2-2-10 0,1 1 4 0,-1 0-8 16,1-1 1-16,5 0 4 0,-4 0 8 15,2 0 6-15,2-2 4 0,-7 0 8 0,4 2 8 16,-5-5-2-16,2 3 14 0,0-4-5 0,-6-2 22 15,7 6 6-15,-7-6 6 0,0 0 5 0,0 0 8 16,0 0 2-16,-8 9 1 0,8-9 5 0,-13 5-6 16,7-4 5-16,6-1 3 0,-14 5 0 0,8-6-4 15,-1 3 0-15,7-2-7 0,0 0-12 0,-19-4-22 0,19 4-23 16,-4-5-16-16,2 0-89 0,2 0-171 0,-3-2 75 16</inkml:trace>
  <inkml:trace contextRef="#ctx0" brushRef="#br0" timeOffset="205490.349">23090 2595 11 0,'0'-7'188'0,"4"6"-7"15,-3-3-23-15,0 1-3 0,-1 3-25 16,3-4-10-16,-3 4-15 0,0 0-6 0,0 12-10 16,-3-7-6-16,3 9-10 0,-1 0-7 0,-4 6-2 15,5 7-8-15,-4-1-7 0,1 1 1 0,1 7-5 16,-2-3-3-16,1 15-2 0,-3-9-5 0,-3 11-1 15,4-1-8-15,-3 1 2 0,-2-2-12 0,4-10-23 16,-5 12-27-16,2-14-25 0,1 0-32 0,-1 0-24 16,1-3-27-16,-1-2-108 0,1-6-269 0,0-6 119 15</inkml:trace>
  <inkml:trace contextRef="#ctx0" brushRef="#br0" timeOffset="206588.07">23069 2741 76 0,'5'-1'192'0,"-1"-1"-32"16,1 2-8-16,-5 0-16 0,13 3-12 15,-3 3-10-15,2 2-7 0,-2-3-10 0,3 10-11 0,-3-2-7 16,3 0-6-16,-3 3-6 0,-3-1-4 0,0 2-10 15,-1 0-2-15,-2-1-6 0,-2-4-4 0,-5 3-5 16,0-2 0-16,-1-1-3 0,-3-2-2 0,-2 0-5 16,0-1-7-16,-1-2 8 0,-2 0-6 0,2-2 2 15,0-2-5-15,0 1-3 0,-3-1-1 0,3 1 0 16,3-4-2-16,7 0-8 0,0 0-5 0,-16-4-6 16,9 1-5-16,2-1-3 0,1-1-18 0,3-5 1 15,-1 0-10-15,4-1-2 0,3 0-5 0,0-1 22 16,2 0-14-16,0 3-1 0,2-5 11 0,2 5-3 15,-1 0 13-15,-1 1 4 0,0 3-2 0,-1-1-5 16,2 3 8-16,-4-1 5 0,-1 3 13 16,-5 1 8-16,17-2 7 0,-10 2 0 0,-7 0 3 15,16 4 8-15,-6-1 3 0,-1 1-3 0,1 3 3 16,0-1-5-16,-1-1-1 0,2 3-1 0,0-1-2 0,3 2-4 16,-4-1-3-16,3-4 2 0,-4 1-5 0,6 2 5 15,1-2-6-15,0 3 1 0,-4-5-5 16,4 1 3-16,-3-2-8 0,0-1-1 0,-2-2-3 15,2 2 2-15,-4-3-4 0,1-1 3 0,1-2-6 16,-3 3 2-16,0-8 3 0,-4 0-1 0,3 3-2 16,-5-4-7-16,2 0-1 0,-7-1-2 0,2 0 9 15,-3-5-7-15,-1 6 4 0,-3-5 4 0,-2 1 6 0,1-1-7 16,0 7 11-16,-2-4-2 0,1 6 6 0,-1-3-5 16,1 3 9-16,1 4-7 0,3-2 3 15,-2-1-1-15,1 3 1 0,0 3-4 0,1 0 4 16,6 0-5-16,-12 4 1 0,10-1-1 0,-2 1-5 15,0 1 0-15,3-4 4 0,-2 4 1 0,3 2 0 16,0-7-2-16,3 5-1 0,-2-1 1 0,1-1 0 16,4 2-2-16,-4-2 6 0,3-1-5 0,2 0 5 15,-2 0 4-15,0-1-3 0,5 6-1 0,-1-4-2 16,1 2-2-16,2 1 2 0,1-1 0 0,-3 1-2 16,6 0 3-16,0 4-1 0,-1 0 3 0,-5-3-18 15,7 2 19-15,-8-4-8 0,2 3 2 0,-2-1-5 16,3 0-12-16,-6 3-8 0,1-6-6 0,-2-1-6 15,-1 1-1-15,-2-1 5 0,-2-3 14 0,7 3-4 16,-7-3 3-16,0 0-2 0,0 0 9 0,0 0 4 16,0 0 7-16,1-11-3 0,-1 11 9 0,0-12 0 15,0 4 3-15,4-2-3 0,-1-1 3 0,-1 0-2 16,3-6 4-16,2 1-8 0,2-2 0 0,2-1 0 16,1-6-6-16,4-2 4 0,0 1 0 0,2 0-2 15,0 2 1-15,1 1 2 0,0 4-2 0,1 2-3 16,-5 2 3-16,-2 4-4 0,2 3 9 0,-6 1-8 15,3 2 4-15,-3 2-17 0,-2 1-5 0,-2 2-13 16,0 0-10-16,-5 0-8 0,9 2 24 0,-9-2-12 16,8 3-3-16,-8-3 7 0,8 0 1 0,-8 0 10 15,0 0-7-15,5 3 11 0,-5-3 4 0,4 0 3 16,-4 0 17-16,0 0 5 0,0 0 17 16,0 0-3-16,7-3 1 0,-7 3 3 0,2-5 1 0,1 3 7 15,-3-3 0-15,0 3 3 0,2-3 6 0,-2 5 6 16,0-6 2-16,0 2 4 0,2-1 1 0,-2 5 8 15,-2-7 0-15,2 7 0 0,0-5-1 0,0 5-5 16,-2-4-2-16,2 4-9 0,0 0-4 0,0 0-7 16,0 0-2-16,-5 12-1 0,0 0-3 0,0 5-5 15,1 1 1-15,-2 5-4 0,1 7-2 0,-2-4-3 16,5 3 3-16,-3-1 3 0,0-1-5 0,-1 0-6 16,4 1 1-16,1-8-1 0,1 7-1 0,1-9-3 15,1 0-2-15,4-1-6 0,-4-1-18 0,1-4-20 16,-1-1-21-16,2-2-17 0,0-3-18 0,0-4-38 15,1 1-26-15,1-2-30 0,-6-1-127 0,0 0-341 16,14-6 152-16</inkml:trace>
  <inkml:trace contextRef="#ctx0" brushRef="#br0" timeOffset="206726.707">23911 2634 36 0,'31'-4'168'15,"1"3"-19"-15,4-6-25 0,3 4-5 0,2 1-28 16,10-2-55-16,1 0-70 0,-17 3-82 0,0 0-123 16,-6-1 54-16</inkml:trace>
  <inkml:trace contextRef="#ctx0" brushRef="#br0" timeOffset="208094.887">10080 6041 20 0,'0'0'175'15,"0"0"-1"-15,3 2-12 0,-3-2-9 0,0 0-10 16,0 0-10-16,0 0-12 0,0 0-11 0,0 0-11 16,0 0-7-16,0 0-11 0,0 0-9 0,2 3-9 15,-2-3-3-15,0 0-5 0,0 0-5 0,0 0 4 16,0 0-7-16,13-4-6 0,-4 3-4 0,-1-2-5 15,2 1-6-15,2-2-33 0,1 0-48 0,4-3-64 16,-4 5-185-16,6-6-328 0,-2 1 145 0</inkml:trace>
  <inkml:trace contextRef="#ctx0" brushRef="#br0" timeOffset="208722.957">10153 6781 45 0,'0'0'219'16,"0"0"-16"-16,0 0-12 0,0 0-10 0,-8 10-21 15,8-10-13-15,0 0-15 0,0 0-10 0,0 0-16 16,0 0-9-16,13-2-8 0,-8 3-4 0,-5-1-11 15,16-1-21-15,-5 0-40 0,2-1-64 0,0 2-75 16,-2-2-164-16,-1 0-315 0,-2-1 140 0</inkml:trace>
  <inkml:trace contextRef="#ctx0" brushRef="#br0" timeOffset="210998.748">10834 6479 141 0,'-4'-3'149'16,"4"3"-23"-16,0 0-9 0,0 0 0 0,0 0-20 0,0 0 3 15,-2 12-7-15,3-5-3 0,2 2-6 0,1 4-4 16,3 4-6-16,-2 2 0 0,4 6-6 0,-2-1 0 16,2 5-1-16,1-2-8 0,0 2-2 0,0-1-4 15,-1 0-2-15,0 3-13 0,1-2 3 0,-1 0-3 16,0-2-6-16,-2-1-2 0,3 0 3 0,-4-1-6 15,-1-8-3-15,-2 0 2 0,0-3-5 0,-1-2-5 16,2-3 1-16,-4-1 0 0,2-4 11 0,-1 3 5 16,-1-3 11-16,0 2 12 0,0-5 6 0,0-1 8 15,0 0-4-15,0 0-8 0,0 0-5 0,0 0-7 16,0 0-4-16,-7-17 0 0,7 5-8 0,-2 1 0 16,1-9-7-16,2-7-1 0,1-1-1 0,4-2-7 15,-3-1 7-15,3 0-11 0,-1-4 0 0,3-10-2 16,0 10 1-16,1 1-7 0,-2 1 3 0,-1 2 1 15,5 4-4-15,-5 7 0 0,1 3-6 0,-1 5-11 16,-1 2-9-16,1 2-24 0,-2 2-30 0,2 2-22 16,-3 2-28-16,-3 2-24 0,13 4-17 0,-9 0-26 15,2 6-165-15,-2 0-385 0,5 2 171 0</inkml:trace>
  <inkml:trace contextRef="#ctx0" brushRef="#br0" timeOffset="212154.406">11230 6759 184 0,'-9'-5'243'0,"2"5"-6"0,1-2-21 0,-1 0-21 15,2 2-21-15,-3 4-18 0,6-1-14 0,-6 6-15 16,3 2-12-16,-4 5-12 0,4 2-6 0,-2-1-13 0,3 1-10 15,2 7-6-15,-1 1-6 0,3-2-7 16,4-4-5-16,-3-3-7 0,3 0-3 0,0-1-9 16,1-5-6-16,3 0-7 0,-3-3-3 0,5-1-5 0,-2 0-4 15,0-3-1-15,0-3-3 0,0-1-1 0,0-2 0 16,5-2 4-16,-4-2-6 0,-3-2 2 0,3-2 2 16,-3-1-2-16,3-4-2 0,-4 1 2 15,1-3-2-15,-4-2 1 0,-1 2 3 0,-2-1-5 0,-1-3 0 16,-2-3 7-16,-1-1-4 0,-3 7 0 0,-1 1 2 15,0 0 8-15,1 2 6 0,-1 2 10 0,2 4 11 16,0 0 4-16,3 2 3 0,1 3-7 16,-3-1-5-16,4 0-5 0,-3 4 1 0,5 1-2 0,0 0-6 15,-9 9-1-15,5-2-2 0,4 2-4 0,-1-3-2 16,2 3-2-16,-1 2-10 0,5 0-6 0,0 1-6 16,3-5-13-16,0 2-5 0,5-3-15 15,2 1-11-15,1-2-12 0,5-5-4 0,-1 0-5 0,0-2-5 16,2-3-13-16,0-2 0 0,-4-1 1 0,3-1 9 15,-2 0 4-15,-3-4 1 0,1-1 8 0,0 1 7 16,-5-1 9-16,-1-3-3 0,0 0 22 0,-1-1-6 16,-1 0 8-16,-2-7 6 0,0-1-13 0,-2 1 23 15,-1-3 7-15,-4 1 15 0,0 3 1 0,1 4 14 16,2 2 17-16,-6 1 11 0,2 4 14 0,2 1 19 16,-1 5 5-16,0 0 2 0,0 0-10 0,-1 4-11 15,1-2-4-15,0 5-7 0,0 0-9 0,0 0-1 16,-8 10-5-16,7 2-2 0,-8 4-3 0,5 0-5 15,-2 8-4-15,3-3-1 0,-2 6 0 0,-1 2-5 16,4 1-1-16,0-1-1 0,2 4 0 0,0-2-4 16,0-4 0-16,2 3-3 0,4 2-1 0,-5 0 1 15,4 0-1-15,0 0-1 0,-1-4-1 0,1-9-2 16,9 3 1-16,-6-4-2 0,-2-4-1 0,2-2-1 16,2-3-7-16,-2-1 2 0,0-2-5 0,2 0 0 15,-5-4-5-15,4-3-4 0,1-2-1 0,0 0 1 16,1-2-3-16,-2-4 0 0,-1 1-2 0,0-3-2 15,4-2 4-15,-4-3-2 0,-1-1 1 0,-2 2 3 16,0-6 2-16,-1-4-2 0,-1 5 5 0,-3 1-1 16,1-7 2-16,-1 7 3 0,-3 2-1 0,1 0 3 15,-1 4 11-15,1 3 7 0,0 1 13 0,0 1 7 0,-1 3-4 16,2 1-2-16,-2 1 1 0,2 0-7 0,1 3 0 16,0 0-5-16,-10 11 2 0,6-2-3 0,0 3-1 15,0 0 0-15,2 5 1 0,-2 2-4 16,3-1 2-16,2 1-3 0,-1-1 3 0,0 0-4 0,6-1-5 15,-2 2 5-15,0 0-1 0,3-4-1 0,-4-3-7 16,3-2-1-16,0 1-4 0,0-2-2 16,2-1-2-16,-1-4 0 0,2 0-4 0,3 0 4 15,-2-3 0-15,0-1-1 0,-1-4-1 0,4 0 0 0,-4 0-2 16,2-2-1-16,4-5 4 0,-6 2-1 0,2 0-3 16,2-4-2-16,-4 0-3 0,0-3-2 0,-2 2-2 15,-2-2 1-15,-2 5 8 0,1-6 0 16,-3 2-1-16,-1 3 9 0,2 2 4 0,-4 1 13 0,1 1 5 15,0 1 0-15,-2 3 6 0,2-1 4 0,-1 0-6 16,1 2-6-16,0 0 5 0,1 3-4 0,0 0-5 16,0 0-3-16,0 0 2 0,0 0-5 0,0 0-9 15,0 0-6-15,0 0-8 0,2 13 0 0,1-8-3 16,0 0-2-16,1 2-3 0,1-2 7 0,3 3 4 16,-1-3 3-16,1 4-6 0,-1-1 2 0,1 1 1 15,0 0-1-15,1 2 1 0,1 0 8 0,-4 0-2 16,3-1 2-16,-4 0 1 0,5 0 2 0,-6-1 0 15,1 3 0-15,3-6 2 0,-3 4 6 0,-1-3-1 16,2 0 0-16,-2 1-6 0,1-3 4 0,-1 0-1 16,0-1 0-16,0 0 5 0,2-3 1 0,3 1 0 15,-1-4 0-15,1 0 0 0,0-4-9 0,2 1-11 16,-3-4-27-16,2 2-33 0,-2-3-36 0,-1-6-24 16,0 1-151-16,-6-3-311 0,0 0 139 0</inkml:trace>
  <inkml:trace contextRef="#ctx0" brushRef="#br0" timeOffset="212354.779">11432 6585 12 0,'-11'0'224'0,"2"0"-21"0,4 0-23 0,-2 0-21 15,7 0-14-15,0 0-16 0,0 0-5 0,0 0-15 16,22-5-11-16,-3-1-9 0,11 3-16 0,3-3 3 15,1 2-15-15,3-2-5 0,16-3-14 0,-1 0-26 16,4-1-37-16,-1 0-45 0,3 1-53 0,-6 1-146 16,-3-2-288-16,3 1 128 0</inkml:trace>
  <inkml:trace contextRef="#ctx0" brushRef="#br0" timeOffset="212621.163">12498 6520 97 0,'0'0'243'0,"0"0"-12"0,0 0-19 15,0 0-18-15,0 0-17 0,0 0-16 0,0 0-18 16,0 0-13-16,0 0-15 0,0 0-9 16,1 2-6-16,-1 5 1 0,4 2-11 0,-4 2-5 15,3 1-5-15,1 5-11 0,-2 0-5 0,4 9-2 0,-2-7-9 16,-1-1-4-16,1 3-5 0,1 3-5 0,0 1 0 15,-4-6-7-15,5-4-9 0,-3 2-20 16,0-3-22-16,0-3-27 0,0 0-33 0,-2-2-27 0,2-4-21 16,-2 0-19-16,0-2-19 0,-1-3-36 0,0 0-109 15,0 0-334-15,0 0 148 0</inkml:trace>
  <inkml:trace contextRef="#ctx0" brushRef="#br0" timeOffset="212820.411">12338 6411 108 0,'-4'-10'203'0,"2"1"-19"16,-1 1-21-16,6 3-14 0,1-2-14 0,-1 2-11 15,6 0-8-15,4-2-9 0,1 5-14 0,5-3-7 16,8-1-7-16,1 2-11 0,-6 2-4 0,6 4-8 16,2-2-4-16,-4 4-4 0,1 3-10 0,1-2-20 15,-10 3-27-15,0 0-34 0,-4 1-23 0,3 1-21 16,-11-2-23-16,3 5-21 0,-4-2-111 0,-5 4-260 15,-2-2 116-15</inkml:trace>
  <inkml:trace contextRef="#ctx0" brushRef="#br0" timeOffset="212976.832">12426 6820 8 0,'0'5'133'15,"3"-1"7"-15,3 1 0 0,-2-2-4 0,6-1-8 16,2 0-13-16,-2-4-6 0,10 0-16 0,-1-1-6 15,7-3-9-15,2-1-21 0,1-1-28 0,-1-1-38 16,2-2-44-16,-3 0-63 0,-5 3-64 0,-4-4-194 16,1 2 87-16</inkml:trace>
  <inkml:trace contextRef="#ctx0" brushRef="#br0" timeOffset="213350.171">12926 6447 33 0,'-1'-5'209'16,"1"-2"-15"-16,-4 4-9 0,4-1-12 0,0 1-14 16,0 3-16-16,0-9-17 0,0 9-16 0,0 0-6 0,0 0-3 15,0 0 3-15,0 0-7 0,5 19-1 0,-5-5-8 16,3 3-3-16,-2 3-3 0,4 5-9 16,0 1-5-16,-4 1-6 0,3 2-7 0,-1-3-3 15,0-1-8-15,1 1-4 0,-1-8-3 0,0 2-4 0,-2-3-2 16,1 3-19-16,-2-9-19 0,1 2-26 0,1-3-27 15,-4-1-26-15,4-2-29 0,-1-2-15 0,-1-1-15 16,0-1-25-16,0-3-139 0,0 0-334 16,0 0 148-16</inkml:trace>
  <inkml:trace contextRef="#ctx0" brushRef="#br0" timeOffset="213774.544">12821 6394 38 0,'-2'-7'224'0,"0"2"-10"16,2 2-20-16,-2 0-17 0,2 3-19 0,0-6-17 16,0 6-14-16,0 0-10 0,2-5-14 0,-2 5-8 15,9-2-12-15,-1 2-10 0,2 2-4 0,3-1-5 16,0 0-11-16,7 2-1 0,-1 1-7 0,2 1-6 16,0 0-3-16,9 2-1 0,0 1-4 0,-3 3-4 15,0-1-3-15,0 3-4 0,-3 1 1 0,-4-2-5 16,0 3-12-16,-6-3-12 0,1 2-5 0,-3 1-3 15,-1 2-3-15,-4 0-9 0,-1 1-6 0,-3-2-4 16,-1 3-6-16,-6 0-1 0,1-2-6 0,-4 2 3 16,-4-1 8-16,-1 6-2 0,-6-6 4 0,2 3 3 15,-3 1 1-15,-1-4 10 0,-4 2-1 0,1-3 13 16,0 2 10-16,0 1 2 0,-1-4 8 0,3 1 8 16,0-2-2-16,5-5 12 0,-4 2-4 0,8 0 4 15,-4-2 1-15,4-3 5 0,1 0 0 0,1-2-1 16,0 0 3-16,0-1 0 0,4 0-2 0,2-3 8 15,0 2 1-15,0-1-1 0,3 0 6 0,1-2-2 16,-6 2 4-16,6-2 3 0,-5 3 5 0,5-3-8 16,-3 3 0-16,3-3-5 0,-2 2 3 0,2-2-8 15,0 0-5-15,0 0-12 0,-5 3-17 0,5-3-23 16,0 0-35-16,-2 1-47 0,2-1-55 0,0 0-234 0,0 0-421 16,0 0 186-16</inkml:trace>
  <inkml:trace contextRef="#ctx0" brushRef="#br0" timeOffset="-214043.611">10314 7831 109 0,'0'0'167'0,"0"0"-3"0,0 0-16 16,0 0-12-16,0 0-14 0,0 0-11 0,0 0-12 16,0 0-8-16,0 0-14 0,0 0-3 0,0 0-3 15,0 0-10-15,0 0-2 0,0 0 0 0,0 0-4 16,0 0 1-16,0 0 9 0,0 0 2 0,0 0-8 16,0 0 6-16,14-9-7 0,-6 8 0 0,0 1-8 15,2-4 1-15,0 0-8 0,-1 2-3 0,3-2-9 16,-1-1 3-16,2 2-4 0,-2 1-4 0,-2 0-4 15,3 0-1-15,-4 1-1 0,0 1-2 0,-4-2-3 16,1 0-2-16,0 0-4 0,-5 2 3 0,9-2-7 16,-9 2 4-16,0 0 1 0,0 0 1 0,8 1-4 15,-8-1-1-15,0 0 2 0,-10 8-2 0,2-5 0 16,-1 1 0-16,-3 0 0 0,1 2-2 0,-2-4 2 16,2 1-1-16,-7 3-1 0,4-5-2 0,1 1-1 15,1 3 1-15,1-3 1 0,1 0-1 0,2 0-4 16,0-1-21-16,2 2-41 0,1-2-42 0,5-1-61 15,-8-1-203-15,8 1-399 0,0 0 177 0</inkml:trace>
  <inkml:trace contextRef="#ctx0" brushRef="#br0" timeOffset="-202742.395">2530 8871 45 0,'0'0'157'0,"0"0"-13"0,0 0-26 16,-10 5 3-16,9 0-6 0,0 3-8 0,1 2-4 16,0 6-9-16,-1 4-13 0,0 6-2 0,1-1-2 15,-3 3-2-15,3 2-6 0,0 3-4 0,3 1-4 16,-2 0-5-16,-1 12-7 0,1-14-3 0,-1 1-4 15,0 1-4-15,1-2-4 0,-2-1-3 0,1-4-3 16,0 2 0-16,-1-5-9 0,0-5-8 0,2-4-24 16,-1-1-11-16,0-4-28 0,-1 2-18 0,1-6-23 0,-3 0-19 15,3-1-20-15,-4-3-102 0,4-2-252 0,0 0 113 16</inkml:trace>
  <inkml:trace contextRef="#ctx0" brushRef="#br0" timeOffset="-202187.987">2468 8940 9 0,'5'-9'145'0,"2"0"7"0,-1 1-3 0,2 0-17 0,1 0-9 16,1 1-6-16,3 2-10 0,-2-1-7 0,1 2-6 16,3 2-3-16,1 2-7 0,-1 0 0 15,0 0-1-15,-1 3 0 0,2 4-1 0,-5 0 0 0,-1 0-3 16,-1 3-5-16,1 2-5 0,-2 3-3 0,0 3-5 15,-7-1-4-15,2 3-8 0,-6 0 2 0,-3 6-8 16,-1-3-3-16,2-4-2 0,-5 5-3 0,1 2-2 16,0-10-9-16,1 0 3 0,-2-2-4 0,2-2-4 15,1 1-2-15,-1-3-3 0,4-4 2 0,0 1-3 16,2-2-2-16,-1 0-2 0,1-1-7 0,-2 0-7 16,4-4-3-16,0 4-1 0,0-4-1 0,0 0 0 15,0 0 3-15,0 0 0 0,0 0 0 0,14-9 2 16,-9 5-6-16,0-1 1 0,1 1 1 0,2-3 3 15,-3 2 0-15,-1 1 3 0,2 1-4 0,-2-2 5 16,1 3-1-16,-1 0-1 0,0 0-1 0,-4 2 3 16,9 0-2-16,-4 4 6 0,-1-2-6 0,4 3 5 0,-2 1-3 15,1 3-1-15,4-1 3 0,-3 1-3 16,2-1 6-16,-1 0-2 0,0 2 1 0,0 0-2 16,-1 1-3-16,-1-3 2 0,3 2 3 0,-6-2-4 15,1 0 0-15,0-2-1 0,-2 4 4 0,-3-3 1 16,0 4-5-16,-3-3 3 0,-2 2 0 0,-1 2-3 15,-1-2 1-15,-4 2 2 0,-4 1-3 0,3 0-3 16,-4-3 4-16,0 0 1 0,2-1-1 0,-3 1 6 16,2-5-3-16,2 0 0 0,2 2 7 0,-1-2 1 0,1-3 1 15,-3 0-1-15,4 1 1 0,-3-1-1 0,3-2-5 16,1 1 4-16,-1-1-6 0,-1-1-10 0,1-3-8 16,1 3-5-16,0-1-16 0,4 0-23 15,-2 1-20-15,1-3-35 0,-1 2-21 0,3-3-39 0,1 2-133 16,-1 1-333-16,3-1 148 0</inkml:trace>
  <inkml:trace contextRef="#ctx0" brushRef="#br0" timeOffset="-196161.972">13597 3309 1 0,'0'0'106'0,"0"0"-4"0,0 0 3 0,0-3-10 16,0 3-1-16,0 0-9 0,0 0-17 0,0 0 4 16,0 0 3-16,0 0-8 0,0 0-3 0,0 0-5 15,0 0 2-15,2-5-8 0,-2 5 6 0,0 0-6 16,0 0 0-16,0 0-2 0,0 0-1 0,0 0-7 16,0 0-6-16,0 0-4 0,0 0-3 0,0 0-6 15,0 0-2-15,0 0 1 0,0 0-9 0,0 0 5 16,0 0-7-16,-2 12 4 0,1-8-4 0,2 2-1 15,-2 2 3-15,1-1-11 0,-3 4 5 0,3-1-1 16,0 1 0-16,0 0 2 0,0 1-3 0,0 4 2 16,-4 0-5-16,4-2 3 0,-1-2 10 0,-2 4-15 15,3 2 3-15,0-1 3 0,0 1-3 0,-2-1-3 16,-1 2 2-16,6 7 3 0,-3-2-3 0,0 2 0 16,5-1-5-16,-3 0 6 0,1 5 1 0,0 0 2 15,0 1-2-15,2-2-1 0,-2 3-5 0,2 1 4 16,-1 1 2-16,1 3-1 0,-3-1-4 0,3 0 7 15,-1 11-3-15,0-11 1 0,-1-1 0 0,-1 0 4 16,1 11-9-16,-3-13 9 0,3 0 2 0,-2 3-8 16,-1-2 1-16,3 12-3 0,-2-13 2 0,0 11-4 15,-1-11 7-15,3 4-5 0,-1-5 3 0,0 0 2 16,2 1 1-16,-4 3 5 0,4-2-15 0,0-3 5 16,0 4 1-16,1 1 0 0,-4-4 1 0,2 4 0 15,2-3-2-15,-3 1 4 0,2-1-2 0,-2-1-2 16,0 1 4-16,2 0 1 0,-4-3-11 0,4 3 6 15,1-2-2-15,-5 0 3 0,4 13 1 0,-4-10 3 16,0-2-1-16,0 1-5 0,0 1 1 0,0 2 1 16,0 11 0-16,-3-11 0 0,3-2-1 0,-1 12 0 15,-1-10 2-15,2 0 2 0,-2 1-4 0,2 0 4 16,0 7-2-16,-1-11-1 0,-3 3 1 0,4 0-1 16,0-2 2-16,0-3 0 0,0 1-2 0,0 2 3 15,0-3-1-15,0-2-4 0,-2 4 4 0,0-3-3 16,4-1 5-16,-4-3-8 0,4 1 2 0,-2 2-3 15,2 0 4-15,-2-1 1 0,4 0 2 0,-3 1-1 16,-1-1-6-16,0 2 5 0,0 2 0 0,0-3-7 16,0 2 5-16,0 0 3 0,0 1-4 0,0 0 3 15,0 1 1-15,2-4 1 0,-2 4-5 0,-2-4 5 16,2 6-5-16,-5-5 3 0,5 1 4 0,0 2 5 16,0-2 5-16,0 3 2 0,0 0-2 0,0 0 2 15,5 0 3-15,-3 12-4 0,0-11-4 0,-1 0 0 16,2 11-1-16,-2-11-1 0,4 1-1 0,-1 0-3 15,0 10 1-15,-2-12 1 0,6 3-1 0,-3-3 1 16,4 1-3-16,-1-1-2 0,0-1 3 0,1 0 3 16,1-2-4-16,0-2-10 0,-1-3 0 0,4 1-8 15,-4-6-5-15,-2-5 4 0,3-1-9 0,-2 1-9 16,-3-4-1-16,2-5-19 0,-3 3-1 0,2-4-15 16,-4 0-1-16,2-1 5 0,-4-5-1 0,5 6-12 15,-5-6 19-15,0 0-13 0,0 0 1 0,0 0 0 16,0 0-4-16,0 0 1 0,0 0-3 0,-2-23-4 15,-1 18-8-15,1-2-4 0,-2-1-91 0,-1-1-197 16,-2-1 87-16</inkml:trace>
  <inkml:trace contextRef="#ctx0" brushRef="#br0" timeOffset="-195752.42">13465 7558 82 0,'0'0'183'0,"0"9"-20"0,0-9-16 0,7 7 4 15,-1-2-13-15,4 2-11 0,-1-1-9 0,10 4-11 16,-2-1-10-16,1-2-5 0,5 6-14 0,-5-5 1 16,7 5-17-16,-6-4-2 0,7 2-4 0,-9-1-6 15,2-2-7-15,-3-2-5 0,3 4-4 0,-2-5 3 16,-4 2-10-16,-3-3-1 0,3-2-3 0,-3 2-3 15,0-4-7-15,2 4 2 0,-4-4-6 0,-8 0-2 16,19-4-11-16,-9-1 2 0,-1 0-2 0,2-5-7 16,-1-2-3-16,2 2-3 0,-2-4-2 0,-2 2 1 15,4-5 9-15,-2-1 0 0,-3 1-4 0,1 1-1 16,-3-2 0-16,-1 2 6 0,2 7 1 0,-2-1 10 16,0-2 3-16,0 4 10 0,-3 0 4 0,3 3 12 15,-3-2 1-15,2 3 10 0,-2-1 0 0,-1 5 5 16,4-4 5-16,-4 4 5 0,0 0 2 0,0 0 8 15,0 0-3-15,0 0 3 0,-4 21-9 0,-1-6-7 16,0 4-3-16,-3 0-3 0,-6 4-11 0,1 2-39 16,-2 2-48-16,-3-2-72 0,1 0-68 0,-2-2-209 15,1 1-435-15,-1-3 193 0</inkml:trace>
  <inkml:trace contextRef="#ctx0" brushRef="#br0" timeOffset="-194621.941">13184 8201 47 0,'-2'-6'199'0,"0"1"11"0,2 0-6 16,-1-1-2-16,1 4-14 0,0 2-17 0,-3-7-16 16,3 7-14-16,0 0-11 0,0 0-15 0,0 0-13 15,0 0-11-15,-7 21-5 0,4-4-12 0,-2 8-4 16,-4 0-8-16,4 3-3 0,-4 1-5 0,0 3-5 0,2 3-5 16,-4-3-3-16,5 2-5 0,-2 0 1 0,0-2-6 15,-2 0 0-15,5-3-8 0,-4-1 2 16,1 0-3-16,2-1-4 0,2-9-2 0,-2 1 1 0,6-3-3 15,-1-3-7-15,-2-3-16 0,3-2-19 0,0-1-18 16,-4-3-24-16,4 2-9 0,0-4-15 16,0-2-23-16,0 0-15 0,5-12-25 0,1 1-8 15,1-7-10-15,-2-2-109 0,-1 1-307 0,1-10 137 0</inkml:trace>
  <inkml:trace contextRef="#ctx0" brushRef="#br0" timeOffset="-194427.511">13073 8269 88 0,'-3'-9'134'0,"3"-1"-4"0,-1 5-4 15,1-3-19-15,0 3-8 0,0 1-8 0,1 1-8 16,2-2-12-16,-3 5 8 0,3-6-4 0,2 3-1 16,2 0-1-16,2 1 6 0,0-1-9 0,5-1-4 15,0 2 3-15,3 0-6 0,2-2-13 0,0 2-2 16,0-2-2-16,2 1-2 0,-1 3-9 0,3-1 0 16,-5-1-8-16,-4 2-4 0,0 0-22 0,0 2-23 15,-2-4-24-15,-4 5-15 0,3-3-39 0,-6 4-14 16,0 0-32-16,-4 1-88 0,-2 2-252 0,-1-1 113 15</inkml:trace>
  <inkml:trace contextRef="#ctx0" brushRef="#br0" timeOffset="-193792.348">13134 8613 61 0,'0'5'162'0,"4"0"-17"0,-1 2-4 16,4-5-16-16,3 2 1 0,1-4-15 0,4 0-4 15,-2-1-13-15,7-2-4 0,1-2-10 0,-1-4-3 16,8-1-18-16,-2 0-1 0,-6 2-9 0,2-5-1 16,-4 3-7-16,0-2 0 0,-5 0-15 0,4-2 10 15,-4 1-10-15,-4 4 0 0,2-1-1 0,-4 0-2 0,1 3 3 16,-3-1 12-16,0 1 13 0,0 6 4 16,-2-4 11-16,-1-1 7 0,2 4 1 0,-3-1-7 15,-1 3-6-15,0 0-7 0,0 0-4 0,0 0-7 16,0 0-3-16,-5 20-5 0,0-10-6 0,5 4 0 0,-5 2-1 15,5 2-3-15,0-2-5 0,0-1-2 0,-2 2 0 16,4-1-3-16,0-3-2 0,1 2-2 0,0-1 2 16,0-4-14-16,3 0-5 0,0 2-8 15,-5-10-5-15,3 6-7 0,2-4-1 0,2-1-5 0,0-1 2 16,-3-2-2-16,-5 0 4 0,18-5-3 0,-8-4 0 16,-3 1 8-16,4 0-2 0,-1-4 3 0,-3 2 3 15,0-1 3-15,0-6 4 0,-2 3-1 16,-4 1-2-16,2 2 2 0,0 1 5 0,-2 0 11 0,2 0 2 15,-1 3 15-15,0-1-1 0,0 3-4 0,0 1 4 16,-2 4-2-16,2-3 3 0,-2 3 0 0,0 0 5 16,5 16-2-16,-5-9-1 0,2 2-4 0,-1 1 0 15,2 3-3-15,-2-1-4 0,-1-1-1 0,3 2 1 16,-1-2-4-16,-2-1 0 0,4 0 3 0,-3-5-3 16,1 4 0-16,0-6-3 0,-1 1 1 0,0-1-5 15,1 2 2-15,0-3-4 0,-2-2 1 0,0 0 2 16,0 0-2-16,9-12-2 0,-2 4 1 0,-3-3-6 15,2-1-11-15,4-3 1 0,-3 1-4 0,2-1-2 16,-2 5 3-16,-2 3-1 0,3-3 9 0,-4 3-3 16,2 0-1-16,-1 5 2 0,0 0 2 0,3 2 8 0,-8 0 2 15,9 9 7-15,1-2-1 0,-3 1 1 16,-2 1 4-16,0 1 1 0,5-1-4 0,-4 2 0 16,2 3-5-16,2-2 4 0,0 2 1 0,-3-2-6 15,2-7 3-15,-1 4 0 0,0-3-1 0,1-2-8 16,-1 1-16-16,2-5-25 0,-2 0-41 0,4-5-43 15,-2 1-64-15,-3-6-131 0,-2 3-354 0,-1-5 158 16</inkml:trace>
  <inkml:trace contextRef="#ctx0" brushRef="#br0" timeOffset="-193624.829">13741 8332 74 0,'-1'3'253'0,"1"-3"-41"16,0 0-39-16,0 9-42 0,0-6-49 16,0 3-50-16,1-1-55 0,2 2-69 0,-1 1-49 15,6 0-152-15,-4 1 68 0</inkml:trace>
  <inkml:trace contextRef="#ctx0" brushRef="#br0" timeOffset="-192601.785">14210 8555 160 0,'-1'-13'223'0,"-3"0"-18"16,3-1-22-16,-2-2-19 0,2-1-15 0,-3 0-14 15,3 1-16-15,-2 2-6 0,-3 3-2 0,3-2-8 16,-1 2 0-16,-2 4-2 0,1 1-2 0,1 2-8 15,-1 2-15-15,-1-1-7 0,6 3-7 0,-19 8-6 16,4 2-3-16,-1 4-6 0,-6 6-3 0,3 1-8 16,1 5-1-16,3-4-1 0,-2 4-7 0,4-3-1 15,-1 1-6-15,8-6 2 0,-2 1-4 0,4-4-2 16,-1-3-2-16,4-1-5 0,1-1 2 0,1-3-2 16,4-3 0-16,2 1-4 0,2-5-1 0,1-5 1 15,9 1 0-15,-1-9-1 0,4-2-1 0,-1-1-3 16,2-1 2-16,-4-2-3 0,1-1-2 0,-4 1 0 15,1-1 0-15,-6 3-2 0,-2 3 3 0,-1 2 1 16,-3 2 0-16,-1 2 2 0,1 3 1 0,-1-3-3 16,0 5-3-16,0-1 5 0,-2 3 0 0,-2 1 1 15,7 8 5-15,-5 2 1 0,4 7 1 0,1 7-1 0,-2 9-1 16,0-4-1-16,0 17 0 0,3 5-2 16,-2-5-1-16,-1 3 2 0,1 1-1 0,-1-2 1 15,-3-3-5-15,1-12 5 0,-3 16-2 0,0-5-7 16,0-9 3-16,-1-2-6 0,-2-1 3 0,-3-2-1 0,2 1-5 15,-4-4 5-15,-1-1-4 0,-1-4 0 0,1-5-7 16,-6 5-8-16,3-5-5 0,-2-3-5 16,4-2-4-16,-6-2-1 0,1-3 3 0,2 1 2 15,-3-3 0-15,0-1 4 0,-1-1-1 0,-1-2-3 0,1-4 4 16,-1 0 8-16,4-2 11 0,1 0 3 0,-1-4 7 16,-1 0 5-16,10-2 2 0,-4-3 1 0,1-4-5 15,4-1 5-15,1-5-2 0,1-5-1 16,7 1-1-16,2-2 3 0,3-1-6 0,4-3 2 0,7-14-4 15,0 3 1-15,7-6-7 0,4 1-1 0,-4 2 0 16,3-4-1-16,1 5 7 0,0 4-5 0,-4 0 2 16,1 5 2-16,-11 12-3 0,0-2 2 0,-4 2-1 15,-2 2-3-15,-2 8 7 0,1 0-1 0,-3 5 2 16,-3-1 2-16,-1 4 5 0,0-1 9 0,0 2 9 16,-3 2 7-16,-1 2-4 0,0 1-4 0,0 2-6 15,0 0 6-15,0 0-5 0,0 0-1 0,-13 17 0 16,8-7-2-16,0 7-2 0,-1-1 0 0,-2 1-2 15,2 0 0-15,-1 7-2 0,3-7-1 0,-1 3 0 16,1-3-5-16,3 2 3 0,1-2-1 0,0-5 0 16,0 2-1-16,1-4-1 0,1-2-3 0,3 0 4 15,-3 0-6-15,3-5 3 0,-1 0-1 0,4-3 0 16,2-1 0-16,3-3 0 0,1-4-2 0,4-2 1 16,-3-2 1-16,2-2-2 0,5-3 2 0,-10 2 2 15,8-5-2-15,-11 6-3 0,1-3 3 0,-5 1 0 16,1 0-1-16,-3 3-3 0,-2 2 6 0,-1-1-1 15,0 2 4-15,-3 1 0 0,2 0 1 0,-3 6 6 16,0-4 1-16,1 5-7 0,-2-2 5 0,1 1-5 16,4 3-3-16,-8 0-1 0,8 0 0 0,0 0-8 0,-5 7-5 15,5-5-7-15,-1 6 0 0,-1-2 0 0,1 4-2 16,2-3-4-16,3 4-2 0,-1 0 5 16,0 1 4-16,3-2 0 0,-1 2-1 0,1-2 1 15,-1 2 2-15,0-2 5 0,1-1-3 0,-1 3 5 0,2-4-2 16,-4 4 2-16,1-6 2 0,2 5-2 0,-4-7 3 15,1 1-2-15,1 0-1 0,-4 0 5 0,3 0 1 16,-1 0-2-16,3-2 0 0,-5-1-4 16,0-2-13-16,4 7-14 0,-4-5-13 0,0-2-20 0,4 1-6 15,-4-1-16-15,0 0-11 0,0 0-14 0,14-8-19 16,-5 3-12-16,-4-3-106 0,4-1-272 0,-4 2 121 16</inkml:trace>
  <inkml:trace contextRef="#ctx0" brushRef="#br0" timeOffset="-192358.397">14712 8420 180 0,'0'-2'186'16,"0"-2"-10"-16,0 4-14 0,0-4-19 0,0 4-9 15,0 0-13-15,0 0-8 0,0 0-2 0,0 0-5 16,3 14-15-16,-3-6-4 0,1 3-6 0,1 5-7 16,-2 3-9-16,0 0-1 0,0 8 2 0,0-3-2 15,0 7-8-15,0-1 1 0,2 2-4 0,-2 0-2 16,0-1-4-16,-2 0-4 0,2 2-2 0,-4 0-3 15,2 1-2-15,0 0-3 0,-3-2-4 0,2-2-3 16,-1 3-4-16,3-2-3 0,0-2 1 0,-3-2-8 16,1 0-9-16,3-1-20 0,0 1-18 0,0-9-20 15,-2 2-33-15,1-9-25 0,2 1-30 0,-1 0-30 16,-1-2-158-16,-2-4-360 0,0 0 160 0</inkml:trace>
  <inkml:trace contextRef="#ctx0" brushRef="#br0" timeOffset="-192023.165">14657 8417 144 0,'7'-9'188'0,"-1"2"-18"15,2 1-14-15,3 3-12 0,2-1-15 0,0 1-18 16,5 5-2-16,0 1-6 0,-1 5-15 0,9 7-4 0,-7-1-3 15,3 5-6-15,0 0-4 0,-12-2-7 16,7 3-5-16,-3 4-3 0,-8-5-7 0,3 4 3 0,-1-5-4 16,-6-1-5-16,-1 0-2 0,-2 2 1 0,-1-1 2 15,-5-1-2-15,-2-3 0 0,-1 2-3 0,-1-5-5 16,-6 4 2-16,-1-3-6 0,-5-1-1 0,5-1-4 16,-5 2-1-16,1-6-7 0,2 0 0 0,2 1-11 15,-4-7-9-15,3 0-11 0,3 0-11 16,3-5-10-16,0-2-12 0,-2 0-18 0,5-3-8 0,3 1-22 15,2-7-3-15,-3 0-16 0,8-1-12 0,3 0-15 16,2-4-15-16,0 4-94 0,2 1-272 0,3 0 121 16</inkml:trace>
  <inkml:trace contextRef="#ctx0" brushRef="#br0" timeOffset="-190902.119">14831 8485 80 0,'12'-3'113'0,"-6"3"-3"0,7 3-3 0,-4-3-8 16,2 2-8-16,0 2 6 0,-1 2-4 0,2-6-8 15,-1 5-1-15,0 1-7 0,1 1 5 0,-2 1-12 16,0 0 0-16,4 1-5 0,-5-1 0 0,5 5-3 16,-5 0 5-16,0-3-12 0,-4 0-1 0,4-1-4 15,-4 3-4-15,-1 1-4 0,0-2-5 0,0-1-7 16,-3 2 3-16,3-4-3 0,-3 1-13 0,-1-2-4 16,0-2 0-16,0 0-7 0,0-2-2 0,0 2 3 15,0-5 0-15,0 4-3 0,0-4-7 0,0 0-4 16,0 0-1-16,0 0-2 0,0 0-5 0,-6-12 12 15,6 2-2-15,1-1-7 0,-1-6 10 0,4 1-5 16,-3-2 6-16,3 1 1 0,0-3 0 0,0 2-5 16,1-2 12-16,1 3 0 0,2 2 3 0,-2 7-2 15,-2-3-6-15,3 1 3 0,0 3 0 0,-1 1-2 0,0 0-1 16,-1 3 5-16,0 2-3 0,1 1 12 0,-6 0 2 16,13 1 5-16,-8 2-4 0,0 1 7 15,3 1-6-15,-3-1 7 0,0 0-6 0,-2 3 2 0,1 0 3 16,1 5 1-16,-3-3-4 0,1 0 3 0,-1 2-6 15,2-1-4-15,-4 1 0 0,2 0-1 0,-2 1 1 16,-2 0-4-16,2-2 0 0,0-1 0 16,0 3-3-16,0-7-4 0,0 5-21 0,0-5-1 0,-2 1-14 15,2 0-3-15,-2-1-3 0,2-3-17 0,0-2 7 16,0 0 6-16,0 0 8 0,0 0 0 0,0 0 7 16,18-14-2-16,-10 7 7 0,1-7-8 0,-2 3 7 15,2-3 2-15,0 0 5 0,0-2-7 0,-2 3 3 16,-1-2 13-16,-2 7 8 0,1-3 2 0,1 6 2 15,-3-4 7-15,1 5 3 0,0-1 2 0,-2-2 0 16,1 5 3-16,-3 2 8 0,5 0 15 0,-5 0 2 16,6 4-1-16,-1 2-3 0,-2 2 1 0,1 2-6 15,2 0-5-15,-2 0-6 0,-1 0 0 0,0 2-6 16,0-2 0-16,1 2 0 0,-1-2-2 0,0 0-7 16,2-4 1-16,-2 6-5 0,-2-7-10 0,0 0-7 15,2 2-4-15,0-4-6 0,-1-1-1 0,1 0-2 16,-3-2 8-16,7 1-2 0,-7-1 0 0,7-5-4 15,-4-1-2-15,5-3 7 0,-5 4-6 0,4-7 3 16,-3 3-3-16,1-6-3 0,-1 3 4 0,-3 0 2 16,3 2 2-16,0-2-3 0,-3 7 9 0,1-2 6 0,4 2 3 15,-5 1-5-15,-1-2 1 0,0 6 6 16,4-3 15-16,-4 3 3 0,0 0 1 0,0 0 8 16,14 11-6-16,-10-6-3 0,5 2 4 0,-4 0-2 15,0 1-7-15,-2 0 0 0,3-1-2 0,2-1-1 16,-3 0-3-16,0-1 2 0,0 0-1 0,-1-1-5 15,2-1-9-15,2-1-4 0,-3 0 2 0,3-2-8 16,0-2-1-16,0 1-9 0,0-4-1 0,1-2-9 16,-2 2-6-16,3-2 5 0,-3-4 0 0,1 1-5 15,1-3 3-15,-3-3-4 0,-2-2 0 0,1-2 1 0,3-5 12 16,-5 0 2-16,0-3 5 0,2 1 4 0,-2-1-4 16,-1 0 11-16,1 4 11 0,-2 4 4 15,-1 2 15-15,3 2 11 0,-3 6 1 0,1-1 13 0,-1 5-1 16,0 0 3-16,2 0-3 0,0 4 3 0,-2 2 10 15,0 0 0-15,0 0 11 0,8 14 0 0,-6-3-8 16,-1 1-1-16,-1 5-7 0,3 2-3 0,-2 0-5 16,3 6 0-16,-4-1-3 0,3 4-5 0,-2-3-5 15,-1-8-2-15,1 1-1 0,3 0-4 0,-1-3-2 16,-3-1-1-16,1-2-3 0,4-4-4 0,-1 4 1 16,-4-2-3-16,0-5-3 0,1 1-8 0,2-3-7 15,-2 2 0-15,-1-3-1 0,0-2 3 0,0 3-2 16,0-3-1-16,0 0 1 0,0 0-1 0,10-10-5 15,-6 3-7-15,0 0 4 0,3-3-3 0,-2 2 1 16,1-1 1-16,0-3 1 0,1 2 0 0,1 0 3 16,0 1-1-16,1 2 7 0,0 1-2 0,-2 2 2 15,3 1 2-15,-1 0 2 0,2 1 3 0,-1 4 2 16,0 1 6-16,3 2 2 0,-1-3 2 0,-3 6 2 16,1 0 0-16,-1-2 2 0,-2 3 0 0,1-1-3 15,1 1-2-15,-2-1 2 0,-2 1 0 0,-1-3-5 16,1-2-13-16,-3 3-6 0,-1-1-8 0,-1 0-24 15,-1-1-19-15,0-1-16 0,-4 2-32 0,0-4-28 16,-3 1-21-16,3-3-168 0,-9 0-356 0,1 0 158 0</inkml:trace>
  <inkml:trace contextRef="#ctx0" brushRef="#br0" timeOffset="-190737.853">15721 8269 186 0,'16'-9'185'0,"1"-3"-6"0,3 4-11 16,6-6-13-16,-1 3-12 0,1-1-15 0,-2 1-13 16,-2 1-14-16,-2 3-11 0,-3-3-18 0,2 3-38 0,-5 0-39 15,1-3-55-15,-4 4-42 0,-4-1-130 0,-5 1-251 16,-2-1 111-16</inkml:trace>
  <inkml:trace contextRef="#ctx0" brushRef="#br0" timeOffset="-190580.009">15178 8011 70 0,'-7'1'306'15,"1"-1"-38"-15,1 2-30 0,5-2-25 0,-10 1-25 16,6-1-27-16,4 0-27 0,-7 5-40 0,7-3-58 16,0-2-76-16,0 0-85 0,-2 5-133 0,2-5-278 15,-4 2 123-15</inkml:trace>
  <inkml:trace contextRef="#ctx0" brushRef="#br0" timeOffset="-189924.633">13728 9218 33 0,'0'-5'212'16,"0"1"-12"-16,0 4-25 0,0-6-16 0,-1 4-17 16,1 2-11-16,0 0-9 0,1 13 2 0,-1-2-10 15,0 6-7-15,3 2-13 0,-2 7-10 0,-2 3-5 0,2-2-12 16,3 0-4-16,-3 0-6 0,3-1-6 0,-1 1-5 16,-1-5-7-16,-2 6-4 0,0-10-3 15,0-1-14-15,-2 0-18 0,2-4-22 0,-3-2-23 16,2 0-36-16,-6 0-30 0,2-5-44 0,-3 0-140 0,-3-2-321 15,0-4 142-15</inkml:trace>
  <inkml:trace contextRef="#ctx0" brushRef="#br0" timeOffset="-189743.228">13489 9193 89 0,'3'-4'178'0,"0"-1"-18"0,0 2-5 0,6-1-9 16,4 2-6-16,0-1-9 0,1 2-10 0,2-1-11 15,1 2-11-15,5 0-11 0,-3 0-7 0,3 3-8 16,-2 0-6-16,-2 2-15 0,-1-1-29 0,-1 3-28 16,-3-1-28-16,-3 1-36 0,2 2-15 0,-6 0-27 15,-1 1-14-15,-5 7-90 0,-5 2-232 0,-1-1 103 16</inkml:trace>
  <inkml:trace contextRef="#ctx0" brushRef="#br0" timeOffset="-189588.741">13469 9671 116 0,'-1'7'141'0,"2"0"-3"16,2 0-3-16,3 0-1 0,4 0 3 0,-1-2-1 16,6 0-9-16,2 0-6 0,6-3-10 0,5-1-9 15,4-1-9-15,0-3-9 0,5-3-11 0,0 0-10 16,0-4-26-16,2 0-39 0,-2 1-42 0,-2-3-40 0,-1 0-48 16,-5-3-116-16,-10 7-269 0,0-4 120 0</inkml:trace>
  <inkml:trace contextRef="#ctx0" brushRef="#br0" timeOffset="-189047.613">14019 9389 65 0,'-2'-4'190'0,"2"4"-23"15,0 0-12-15,0 0-9 0,0 0-2 0,-2 14 1 16,2-2-10-16,0 5-2 0,-3 4-9 0,3 2-8 16,0 6-10-16,0-3-9 0,3 1-5 0,-3-3-7 15,2 2-9-15,0-8-5 0,-1 3-7 0,-1-3-7 16,2 1-7-16,2-2-3 0,-3-5-4 0,-1-2-2 15,4-1-9-15,-4-1-5 0,0-1-1 0,1-2-1 16,-2 1-9-16,1-3-5 0,0-3-16 0,-5 0-8 16,5 0-9-16,0 0 0 0,-14-10-3 0,10 2 2 15,-2-7 2-15,-3-2 0 0,4-8 5 0,-3-1 3 16,3-2-3-16,-3-6 4 0,2 0-4 0,2-12 4 16,-1-2 5-16,1 0-5 0,4 12 0 0,4-8 4 15,1 11 2-15,2 4-2 0,4 0 6 0,-2 7 2 16,6 0-4-16,-3 8 1 0,3 2 5 0,-2 4-2 15,3 3 4-15,4-2-1 0,-2 5 4 0,0 7 5 16,-1 2 0-16,0 1-1 0,1 1 0 0,-3 4-4 16,-1 1 1-16,-2 2-3 0,2 1 1 0,-6 0-10 15,-6 4-5-15,3-3-4 0,-2 1-7 0,-7-2-2 0,0 3-4 16,-2-3-3-16,-6 2-5 0,1-4 2 16,-5 1 3-16,2-2 1 0,0-1 3 0,-2-2 6 15,1-3 4-15,0 0 1 0,4-2-2 0,-2-1 8 16,1-2-4-16,2-1 1 0,-1 1-2 0,3-1 9 0,-1-1 0 15,4 0-1-15,-3 0-4 0,3-1 2 0,0 2-4 16,1-1-2-16,4-1 4 0,-5 5 0 16,4-1 2-16,-2 1 1 0,3-1 5 0,0 4 3 15,3 0-2-15,-2 3 4 0,1-1-1 0,5 0 1 0,-2 2 3 16,5 0-1-16,-2 2 0 0,5-2-1 0,0 0 1 16,-2 0 2-16,2-1-4 0,2-2-1 0,-1 0 2 15,0-4-4-15,-1 1-5 0,2-1-20 0,1-3-16 16,0-2-33-16,1 0-20 0,-3-1-32 0,6-3-128 15,-7 1-274-15,-2-1 122 0</inkml:trace>
  <inkml:trace contextRef="#ctx0" brushRef="#br0" timeOffset="-188846.967">14381 9399 7 0,'0'0'185'0,"0"0"-13"0,0 0-8 0,0 0-5 15,-1 11-6-15,1-2-8 0,0 7-12 0,-1 2-7 16,1 0-13-16,0 0-12 0,0 2-11 0,0-1-7 16,0 0-8-16,1 6-8 0,-1-7-7 0,0-1-13 15,1-2-18-15,2 0-27 0,-2-2-22 0,3-2-49 16,-4-2-31-16,0-3-43 0,2 0-121 0,1-3-285 16,0 0 127-16</inkml:trace>
  <inkml:trace contextRef="#ctx0" brushRef="#br0" timeOffset="-188611.56">14643 9346 28 0,'0'0'191'0,"4"7"-9"0,-1-4-7 15,-3 5-9-15,1 0-5 0,2 5-2 0,-1 3-8 0,-1-1-16 16,2 5-8-16,1 1-9 0,-3 4-8 0,2-6-9 15,-3 5-9-15,0-5-10 0,0-2-6 16,2 3-7-16,1-2-5 0,-3-2-9 0,1 0-4 0,-1-6-13 16,1 2-18-16,-2-4-27 0,1-1-38 0,0 1-36 15,0-4-31-15,0-2-47 0,0-2-166 0,0 0-352 16,0 0 157-16</inkml:trace>
  <inkml:trace contextRef="#ctx0" brushRef="#br0" timeOffset="-187993.943">14822 9401 154 0,'0'-4'144'0,"0"-3"-8"0,0 2-10 0,1-3-11 15,2 1-13-15,-3-3-7 0,1 1-6 0,2 0 0 16,-2 0-5-16,-1 0 5 0,0 2 5 0,3 0 4 16,-6 1 4-16,3 1 1 0,-1-2 1 0,-3 3-12 15,0 1-10-15,0 3-3 0,-6-2-10 0,0 4-9 16,2 0-4-16,-6 1-3 0,-2 6-7 0,-1-1-4 15,0 1-4-15,1-1-4 0,3 4-2 0,3-4-3 16,1 1-4-16,1 1-1 0,2-1-3 0,-2 1-2 16,3 0-2-16,4 0-3 0,-2 2-1 0,3-2 0 0,4 1-5 15,0-1-1-15,1-2-2 0,5 1-2 16,3 1 0-16,2 2-2 0,3-4 0 0,0 1-1 16,0-2-3-16,2 2 0 0,2-3 0 0,-6 3-5 0,4-2-4 15,-2 1-4-15,-3 0-4 0,1 1-5 0,-4-5-1 16,-3 4-3-16,0-2-1 0,1-1 5 0,-2 1 0 15,-4 0-7-15,2-1-1 0,-4-2-1 0,0 4 1 16,-2-2 4-16,0-2-1 0,-2 4 4 0,1-2 7 16,-3 0-2-16,0-1-4 0,-4 3 5 0,-1-3 5 15,-2 2-1-15,0-1 3 0,-3 1 1 0,3-2 2 16,-6 2 4-16,-2-2 2 0,-1 0 7 0,1-1 8 16,2-2 6-16,-1 0 0 0,0-1 10 0,3 0-1 15,-1 0 5-15,3 0 4 0,-1 0 4 0,2-1 3 16,1 0 1-16,1-2-2 0,5 3 3 0,0-2-9 15,-1 0-3-15,6 2-7 0,-7 0-3 0,7 0-11 16,-7-2-6-16,7 2-18 0,0 0-15 0,-7-1-20 16,7 1-19-16,0 0-23 0,-3-2-27 0,3 2-34 15,0 0-30-15,0 0-122 0,10-8-329 0,-8 6 145 16</inkml:trace>
  <inkml:trace contextRef="#ctx0" brushRef="#br0" timeOffset="-187776.968">15398 9590 30 0,'0'0'254'0,"9"0"-29"15,-6 0-31-15,-3 0-36 0,5 3-54 0,-5-3-65 16,8 0-76-16,-8 0-125 0,2 5-174 0,-2-5 77 0</inkml:trace>
  <inkml:trace contextRef="#ctx0" brushRef="#br0" timeOffset="-181062.122">11040 7400 81 0,'-3'-2'172'0,"3"2"-13"15,-2-4-11-15,2 4-12 0,0 0-16 0,0 0-16 16,0 0-8-16,0 0-7 0,-4 12-9 0,3-3-5 16,2 1-4-16,1 5-6 0,0 1-6 0,2 2-6 15,-2 3-2-15,3 5 2 0,-1 2-3 0,2 0-2 0,0-2-4 16,-3 0-2-16,1 2-1 0,0-3-3 16,-4-4 1-16,0 3-5 0,0-5-3 0,0 0-3 15,0-1 1-15,-2-2-3 0,0 0 2 0,1-4-4 0,-2 0-1 16,2-3-4-16,0-1 4 0,1-4-2 0,-1 1 6 15,-1 0 6-15,2-2-3 0,0-3-3 0,-6 1-4 16,6-1-7-16,-5-6 0 0,1-4-6 0,0-3-2 16,0-5 3-16,0-10-5 0,3-3 1 0,0 0-3 15,-2-4 2-15,2-15-2 0,-2 4-1 0,3-4-2 16,2 1 2-16,0 15 2 0,2-2-6 0,3-11 0 16,-1 14 2-16,3 4 0 0,1 0-2 0,-1 3 1 15,4 3 0-15,2 1-3 0,-6 8 7 0,5 1-9 16,-1 0-3-16,2 4 3 0,1 2-2 0,-5 2 1 15,3 1 1-15,-1 4 5 0,-2 3-5 0,1-1 5 16,-2 3-13-16,-1 4 8 0,-3-1-4 0,0 4 5 16,-4 6-3-16,-3 2-1 0,-3 5 1 0,-1 0 0 15,-5 1-5-15,-3 1-1 0,-4-1-7 0,-1-2 8 16,-2 3 5-16,2-2-2 0,-1-3 1 0,1 0 4 16,-2-4-4-16,7-4 0 0,0 1 3 0,2-1 3 0,2-1-2 15,1-2-4-15,0-3 8 0,4 4-2 16,1-2-1-16,0 2-2 0,3 0-3 0,-1 5 2 15,3-1 2-15,2 1 6 0,1 1-2 0,1 4 3 16,5-1-2-16,-1-3-3 0,3 3 3 0,0-4-5 16,3 3 1-16,-2-4 0 0,3-3 5 0,2 4-3 15,-1-4 1-15,0-2-3 0,1-4-2 0,0 0-9 16,3 0 5-16,0-5-2 0,-2 1-5 0,-2-3-5 16,5-4-3-16,-5-3-5 0,5 2-9 0,-4-5 0 0,5-5-1 15,-3-2 2-15,-6 4-8 0,3-6-3 0,-3 4 1 16,-2-2-10-16,-1-5 18 0,-5 4 6 15,1 1 4-15,2-3 4 0,-9 1-4 0,3-4 8 16,-4 4 8-16,-1 1 11 0,-2 5 10 0,2-3 3 0,-4 6 23 16,1-1 11-16,-1 3 11 0,0 3 3 15,1 0 1-15,-6 1-7 0,4 8-3 0,-2-2-7 16,-4 3-1-16,1 2-2 0,-3 6 3 0,0 2 1 0,-3 3-5 16,2 4-2-16,1-1 2 0,1-3-5 0,3 4-9 15,2-6-2-15,0 2 2 0,2-2-5 0,1-1-1 16,2-5 0-16,2 2-6 0,1-5-3 0,0-2-3 15,0 3 4-15,0-2-6 0,0-3 0 0,1 0 2 16,2 1 0-16,1-3-2 0,-4-1 2 0,0 0-2 16,14-3 0-16,-8-2-1 0,1-1 2 0,-1-1-3 15,3-2-1-15,-4 0-4 0,4 0 2 0,0 3 0 16,-1-3 3-16,-5 5-3 0,4 0 1 0,-3 1 0 16,1 1 0-16,-1-1-3 0,2 2 0 0,-6 1 6 15,10 4-3-15,-3-2 3 0,-2 3-4 0,4 1 5 16,-2 0-4-16,0 2 2 0,3-1-10 0,3 2 5 15,-2-4 1-15,2 3 1 0,-3-2 0 0,3-2-12 16,1 1-13-16,-5-2-16 0,5-2-8 0,0-1-16 16,-1-1-16-16,0-5-1 0,-2 3-9 0,6-8-5 15,-4 1 4-15,0-2 0 0,-3-1 9 0,0-4 9 16,0 3 8-16,-2-2 0 0,-6-4 7 0,3 1 10 16,-2-7 7-16,-2-1 3 0,-2-1-7 0,-2 2 16 15,0-4 8-15,-1-2 7 0,-4 1 10 0,4 0 8 16,-3 1 7-16,0 5 19 0,1-1 11 0,2 11 11 15,2 5 13-15,0 0 2 0,1 3-6 0,-2 0-4 16,3 3-7-16,0 4-1 0,0 0-1 0,0 0-4 0,3 19 5 16,-2 4-10-16,3 1 0 0,-3 9-3 15,3-1 1-15,3 15-11 0,-4-10 3 0,4-3-6 16,-1 0-2-16,0-2-1 0,2 0-2 0,-4-1-2 16,-2-5-1-16,6 0-14 0,-5-6-20 0,-1-1-17 0,2-5-26 15,-4-4-27-15,3 0-19 0,-3-5-28 0,0 2-136 16,-3-5-296-16,-1 1 131 0</inkml:trace>
  <inkml:trace contextRef="#ctx0" brushRef="#br0" timeOffset="-180786.168">11639 7582 93 0,'4'-4'118'0,"8"0"-8"0,-1-2-14 0,2 1-7 16,3-2-6-16,1 1-8 0,2-1-9 0,7 0-1 15,3-1 7-15,-11 7-3 0,1-2-4 0,4 1 1 16,-5 2-3-16,1 5 14 0,-6-1 2 16,2 5-4-16,-1 1 0 0,-2 1 8 0,1 7 0 0,-6 2 0 15,2-5-1-15,-4 0-3 0,-1 2-2 0,0 2-6 16,-3-2-4-16,5 1-4 0,-5-3-5 0,6-2-10 16,-3-1-1-16,0 0-7 0,-3-3-5 0,3-1-3 15,0-2-6-15,0 2-1 0,1-5-14 0,0 1-5 16,0-2-18-16,0-2-22 0,3-3-38 0,0-3-25 15,3-3-33-15,2-4-33 0,-2 1-161 0,-4 2-351 16,0-7 155-16</inkml:trace>
  <inkml:trace contextRef="#ctx0" brushRef="#br0" timeOffset="-180645.623">12110 7408 100 0,'0'0'155'16,"2"-1"-19"-16,-2 1-23 0,0 0 5 0,4 8-18 15,-4-3-14-15,0 2-30 0,1-2-25 0,0 2-21 16,2-1-37-16,-2 1-25 0,2-1-86 0,-3 1-149 16,1-1 66-16</inkml:trace>
  <inkml:trace contextRef="#ctx0" brushRef="#br0" timeOffset="-180130.845">12188 7506 33 0,'3'4'178'0,"-3"0"-2"0,-3 3-7 0,2 0-4 16,0 4-4-16,1-2-10 0,-3 1-7 15,2 0-7-15,-1 1-13 0,2 2-4 0,2-1-11 16,-2 0-10-16,0 0-9 0,1-2-12 0,-1-1-7 16,3 0-8-16,2 0-5 0,-4 0-6 0,3-1-3 0,2-1-8 15,-2-3-1-15,3-1-6 0,-2-1-8 16,4 0-2-16,-4 0-9 0,5-4-5 0,-4 0-5 0,4-1-9 16,-4-1-7-16,2 2-1 0,-3-2-4 15,0-3-1-15,-2 0 2 0,-1 3-7 0,-2-2 5 0,-1-4-6 16,-2 4 4-16,-2-3 0 0,2 4-2 0,-4-3 4 15,-3 1 1-15,3-1 7 0,-2 3-1 0,-1 1 4 16,5 0 0-16,-4-1 3 0,4 2 2 0,-3-1-3 16,1 3 3-16,1-2-1 0,1-1-4 0,1 2-2 15,4 2-6-15,0 0 1 0,-5-3-5 0,5 3 4 16,0 0 5-16,0 0-2 0,8-9 1 0,-3 6 2 16,2 1 2-16,1-1-1 0,0 2-7 0,1-1 8 15,0 2 0-15,4 0 3 0,-3 2-2 0,3-1 5 16,-3 2-2-16,0-1 10 0,3 5-4 0,-4 1-1 15,4 2 6-15,-3 2-4 0,-1-3 7 0,-3 1-6 16,3-1 3-16,-2 1-2 0,-2-3 0 16,1 3 1-16,-1-3-4 0,-1-1 3 0,1 1-4 0,0-3 0 15,-1-1 3-15,0 1-4 0,1 0 3 0,-1-3-4 16,1-1-1-16,-5 0 3 0,13-5-6 0,-7 1 2 16,-2 1-2-16,9-3-1 0,-4 2 6 0,-3 1-3 15,2-1 2-15,-2 1-3 0,2 1 2 0,-3 1 3 16,0 0-1-16,3-2 1 0,-1 2-5 0,-7 1 0 15,11 1 6-15,-11-1-2 0,10 0-4 0,-5-1-7 16,-5 1 5-16,12 0-11 0,-12 0-20 0,11 0-26 16,-5-6-47-16,2 0-40 0,-4 0-139 0,-2-4-311 0,4 3 138 15</inkml:trace>
  <inkml:trace contextRef="#ctx0" brushRef="#br0" timeOffset="-179987.919">12403 7333 236 0,'-5'-1'225'0,"1"-2"-24"16,-1 2-22-16,3-2-22 0,2 3-36 0,0 0-41 0,-12 6-52 15,10-3-55-15,-2 1-50 0,1 1-111 16,1 3-203-16,0-5 91 0</inkml:trace>
  <inkml:trace contextRef="#ctx0" brushRef="#br0" timeOffset="-178990.606">12858 7224 101 0,'0'-4'156'0,"-1"-1"8"0,-2 0 6 16,2 1 8-16,-2 0 2 0,2 2-1 0,1 2-12 16,-5-5-12-16,5 5-12 0,0 0-13 0,-16 8-9 15,9 0-10-15,-4 5-2 0,1 4-6 0,-7 7-3 16,4-1-2-16,1 4-1 0,0-2-6 0,0 5-3 15,-3-2-5-15,6-1-3 0,-1 1-10 0,-3 0-8 0,6-3-4 16,4 2-5-16,-4-8-6 0,5 1-6 16,-2-3-5-16,0 0 1 0,4-3-7 0,4-2-3 15,-3-1-12-15,3-2-4 0,1 0-7 0,3-2-4 16,2-3-11-16,2-2-10 0,3 1-15 0,3-3-16 0,1-3-23 16,0-4-22-16,3 0-20 0,7-6-13 0,-2-1-13 15,-3-2 5-15,2 2 7 0,-4 1 0 16,2-5 13-16,-9 4 15 0,1 5 4 0,-1-4 17 15,0 1 8-15,-4-1 5 0,-1 2 19 0,-3 0 10 0,1 1 12 16,-3 2 17-16,0 0 15 0,-1 0 17 0,-3 2 17 16,3 1 19-16,-3 0 9 0,-1 1 9 0,3-2 9 15,-3 4 0-15,0 2-6 0,0-7-4 0,0 7-4 16,-6 0-8-16,6 0-4 0,0 0-3 0,-19 9-5 16,10-2-4-16,-3 3-2 0,-1 2-4 0,2 1-1 15,-1-1-5-15,2 4-3 0,1-4-5 0,-4 1-1 16,3 3-4-16,1-3 0 0,3-1-7 0,2-2 3 15,-1 1-3-15,4-2 0 0,-1-2-4 0,0-1-8 16,2-3-3-16,1 2-5 0,0 0-2 0,2-1 0 16,-3-4 1-16,9 0 5 0,-9 0-6 0,14-3 3 15,-7-2-4-15,3-1-1 0,0 1-2 0,-1-2 2 16,-2-1-3-16,2-1 4 0,-2 1 4 0,-2 4-4 16,0 1 1-16,-3-3-1 0,4 3 4 0,-4 3 0 15,-2 0-1-15,8-1 3 0,-8 1 6 0,7 4-2 0,-4 0 2 16,2-1-2-16,0-1 8 0,0 5-7 15,-1-5 1-15,1 2 0 0,0 0-2 0,-1-1-1 16,3 1 1-16,0 1-3 0,-3-5 2 0,5 0-6 16,-4 1 1-16,5-2-5 0,-2-2 3 0,1-2-5 0,-1-1-8 15,3 0-2-15,-1-3 1 0,4-3 6 0,-3 6-11 16,-4-6-3-16,1 1-1 0,1 3 0 0,-4-6 1 16,0 4 1-16,0-2 0 0,-3 0 5 15,-1 2 4-15,-2-1-1 0,-1 3 5 0,0-3-2 0,-2 3 4 16,0 0 6-16,-2-1 8 0,1 4 1 0,-1 0 2 15,3 0-2-15,-1 2 2 0,1 2 4 0,-1-3-8 16,4 4-1-16,-5-3-13 0,5 3-12 16,0 0-4-16,0 0-19 0,-7 7-3 0,7-5-10 0,0 6-2 15,1-4-8-15,3 1-6 0,-1 2-1 0,1 0 3 16,3 0 2-16,-2-3 10 0,3 4 5 0,-1-3 9 16,0 2 1-16,-2-2 2 0,2 3 11 0,0-2 11 15,-3 3 1-15,1-2 15 0,-2 0 2 0,1 1 2 16,0 2 3-16,0-2 6 0,2 0 1 0,-2 3 5 15,-4-3-6-15,5 0-1 0,-1-1 6 0,-3 0-6 16,2-2 2-16,-2 2 1 0,3 0-1 0,-3-2-9 16,3 0-15-16,1-2-5 0,-5-2-11 0,4 2-22 15,-4-3-22-15,5 1-26 0,-5-1-53 0,0 0-171 16,9-7 75-16</inkml:trace>
  <inkml:trace contextRef="#ctx0" brushRef="#br0" timeOffset="-178259.421">13488 7446 33 0,'0'0'142'0,"4"-6"-10"16,-3 1-6-16,1-1-11 0,-2 4-10 15,0-2-11-15,0-2-2 0,0 2-10 0,-2-1-4 16,2 3 5-16,-4-4-3 0,1 0 3 0,-3 2 3 0,2 3 0 16,-4-2-3-16,0 3 0 0,-2 0-2 0,-3 3-5 15,-1-2 1-15,3 5-7 0,-5 4-1 0,0 1 0 16,-1 1-6-16,3 0-8 0,0 1-2 0,-3 0-4 16,7 2-5-16,2-1-6 0,-2 0-7 0,5-3 1 15,-1 1-3-15,3-1-2 0,0 3-2 0,2-4-9 16,2-1-6-16,2-3-1 0,-2 1-7 0,4-2 0 15,3-1-4-15,-3-1-1 0,8-5-8 0,-4 2-3 16,0-4-9-16,5-1-3 0,0-4-5 0,0-1 1 16,2-4 5-16,0 1-2 0,-4 1 6 0,1-3-5 15,4-6 4-15,0-2 0 0,-4 3 4 0,-3-5 1 16,0-1 3-16,-1-3 0 0,1 1 5 0,-9-2-3 16,3 0 3-16,0 0-2 0,-4-2 2 0,0 14 2 15,0-1 5-15,0 3 11 0,0 6 3 0,0-1 1 16,0 5 0-16,0 0-3 0,0 4-2 0,0 2 7 15,0 0 1-15,0 0 4 0,5 20 1 0,-2-3 0 16,-1 0-1-16,1 10-4 0,2-4 5 0,-1-3-3 16,-2 5-4-16,1 1 2 0,-2-6 0 0,3 0-2 15,-1-1 0-15,-2-3 0 0,0 4-1 0,3-4 1 16,-2-3-7-16,1-2-1 0,-3 1 1 0,5-2 3 0,-5 0-5 16,3-3 1-16,-1 0-1 0,-2-2 1 15,3 1-12-15,-2-3 0 0,2 1-3 0,-3-1-9 16,0-3-1-16,4 3 8 0,-4-3-4 0,0 0-2 0,0 0-6 15,10-9-2-15,-5 5-2 0,0-2-2 0,-1 1-2 16,2-3 3-16,-1 3-2 0,-1-1-1 16,2 1 10-16,0 0 1 0,-1 3-1 0,0-3 6 0,0 3-2 15,0 1 2-15,0 0 8 0,-5 1 1 0,11 1 4 16,-4 1 4-16,0 1 5 0,-1 2 0 0,4 0-1 16,-6 0-5-16,1 0 3 0,5 0 1 15,-2 1-4-15,-6 0-1 0,5 1 1 0,-3-5 6 0,1 4-8 16,0 0-6-16,-4-1 0 0,3-2 1 15,-4 1-1-15,0 3-8 0,-1-3-2 0,-3-2-11 0,-1 5-8 16,-3-2-19-16,-1 0-7 0,1-2-28 0,-3 3-17 16,-6-3-28-16,2 1-119 0,-8 1-276 0,6-5 123 15</inkml:trace>
  <inkml:trace contextRef="#ctx0" brushRef="#br0" timeOffset="-178106.811">13740 7386 219 0,'0'0'267'0,"4"0"-29"0,-4 0-28 15,5-1-35-15,-5 1-57 0,0 0-86 0,1-7-115 16,-1 7-113-16,-4-6-213 0,4 6 94 0</inkml:trace>
  <inkml:trace contextRef="#ctx0" brushRef="#br0" timeOffset="-176654.369">14075 3693 28 0,'0'0'129'0,"-5"-2"-7"16,2-1 3-16,3 3-2 0,-5-1-8 0,5 1-1 15,0 0-7-15,0 0-7 0,0 0-9 0,-4-6-5 16,4 6-9-16,0 0-1 0,-5-2-12 0,5 2-10 16,0 0-1-16,0 0-8 0,0 0 0 0,0 0-8 15,0 0-7-15,0 0 11 0,0 0-11 0,0 0-2 16,0 0-7-16,0 0-1 0,0 0 2 0,-5 5-1 16,4 2 2-16,-1-2 2 0,0 9 2 0,-1 1 3 15,1 11 1-15,-2-1-1 0,1 8 2 0,2 3 2 16,2 11 5-16,-1 3 0 0,1 4 1 0,2 1 2 15,-3-1-1-15,4 3 0 0,-2-2-1 0,-2-4-2 16,4 6-4-16,-1-3-3 0,2-1 1 0,0-3-3 16,-4-1-2-16,2-13 1 0,2 10-6 0,-2-9 2 15,-2-3-3-15,0-4-3 0,0-1-1 0,1-1 4 16,2-3-7-16,-3-7-2 0,1-1 1 0,-2-7-3 16,2 1-2-16,-2-6 0 0,1 3-1 0,-1-3-1 15,0-2-5-15,0 2-1 0,0-5-14 0,0 0-15 16,0 0-23-16,0 0-25 0,0-15-29 0,0 2-12 15,4-6-21-15,-3-8-13 0,2-2-9 0,-3-4-19 16,-3 2-106-16,-3-2-308 0,1-15 136 0</inkml:trace>
  <inkml:trace contextRef="#ctx0" brushRef="#br0" timeOffset="-174992.198">13869 3845 56 0,'0'0'96'15,"0"0"-6"-15,0 0-3 0,1-8-11 0,-1 8-5 16,2-5 2-16,-2 5-1 0,3-3-2 0,-3 3-5 16,2-5 4-16,-2 5-10 0,3-2-3 0,-3 2-2 15,4-5-6-15,-1 4-2 0,-3 1 2 0,6-2-2 16,-2-1 0-16,0 2-2 0,-4 1 4 0,13-1-4 15,-2-1 1-15,-3 1-3 0,2-3 4 0,2 2 4 16,3 1-3-16,0-2 5 0,5 0-3 0,2 1-3 16,6 0-1-16,2-4 1 0,4 1 1 0,3 0-2 15,12-6 8-15,6-8 0 0,-1 6 3 0,4 0-8 16,7-4-1-16,25-5-4 0,-25 6-6 0,27-5-22 16,0-4 2-16,-5 5-4 0,-23 6 3 0,28-10-2 15,-28 11-1-15,1-2 0 0,26-2 0 0,-32 7-2 16,3 0-4-16,-7 2 1 0,0 1 1 0,-4 0 1 15,-15 1-3-15,0 3-1 0,-2-4-1 0,-2 1-2 16,0 0-3-16,0 2 5 0,-1-1 0 0,-2-2 0 16,-1 3-3-16,-1-2-2 0,-4 2 2 0,-3-1 2 15,-3 0-1-15,11-3-4 0,-7 5 2 0,-6-2 2 16,-1 0-5-16,-2 3 5 0,0-1-2 0,0 0 1 16,-2 1-3-16,0-3 3 0,1 5 1 0,-1-4 6 15,4 3-2-15,-3-4-1 0,3 3 7 0,-1-3 2 16,5 0-2-16,-1 2-1 0,2-2-1 0,0 1-2 15,0-1-4-15,2-2 4 0,-5 5-2 0,3-2-4 16,-3 1 5-16,-4 0 1 0,1 3-8 0,1-3 5 16,-3 2-3-16,-4 0-2 0,2-1 1 0,0 2 1 15,-4-1 2-15,3 1 0 0,-8 0-4 0,11 0 7 16,-5-2-8-16,-6 2 1 0,10 0 1 0,-2-2-2 16,0 3 6-16,0-2-1 0,4-2 4 0,2 1-1 15,2-1 1-15,-2 2 2 0,4-5-4 0,1 4-1 16,-1-3-1-16,4 2 3 0,-3-1 5 15,0-1-7-15,-1 2-1 0,0 2 0 0,-1-3-1 0,-3 2-1 16,-3-1 0-16,3-1 2 0,-2 4-4 0,-3-2 2 16,0 0 1-16,-2 2-4 0,2-1 6 0,-4-1-3 15,-5 2 1-15,9-1 2 0,-9 1 4 0,7-1 4 16,-7 1 0-16,4-3-2 0,-4 3-2 0,0 0-1 16,0 0 0-16,6 0 1 0,-6 0-4 0,0 0 3 15,0 0-4-15,0 0-2 0,6 4-1 0,-6-4 10 16,5 5-9-16,-5-5 0 0,4 3 3 0,-3 4-2 15,1-2 0-15,0 0-2 0,2 0 1 0,0 2-2 16,1-1-1-16,-1 5 5 0,6-2-1 0,-6 0-1 16,1 7 1-16,-3-4 2 0,4 5 0 0,-5 0 1 15,8 3-3-15,-5-2 4 0,-4 10 0 0,6-1-4 16,-2 3 1-16,0 2-1 0,1 0 2 0,1-2-1 16,-1 6 0-16,1 13 1 0,1 0-2 0,-4-1 3 15,1-13 5-15,1 10-5 0,0 4-3 0,-1-14 2 16,2 9 4-16,-1-7-6 0,-1-2 1 0,2 12 0 15,-3-13 4-15,-2 0-4 0,1 1 4 0,0 2 2 16,-1-2-2-16,3 12 2 0,-4-13-2 16,2 1-2-16,-2 0 2 0,0 0 0 0,2-5 1 0,-2 2-1 15,3-5 13-15,-1-1-18 0,-2-7 1 0,0-1 1 16,2 1-2-16,-1-2 1 0,1-5-3 0,-2 0 10 16,3-2-11-16,-1-3-1 0,-2 1 1 0,0-2 5 15,0-2-5-15,0-4 6 0,2 8-4 0,0-5 5 16,-2-3 3-16,0 6-2 0,0-6 3 0,0 0-1 15,0 0 1-15,-2 6-3 0,2-6 1 0,0 0 1 16,0 0-1-16,0 0-4 0,2 5 1 0,-2-5 0 16,0 0 0-16,0 0-3 0,0 0 3 0,0 0-3 15,0 0-2-15,0 0 0 0,0 0 1 0,0 0-4 16,-21-3 0-16,21 3-5 0,-9-6 2 0,3 5-5 16,-1-1-3-16,-3 2-1 0,-2-2 0 0,1 0 0 15,-2 1-6-15,-1 1 0 0,-7-2 4 0,1 2-9 16,-10 2 4-16,1-2-3 0,-3 4 5 0,-2-2-1 15,0 2 1-15,-1-2 5 0,-5 3 1 0,-10-3 1 16,9 3 0-16,2 0 0 0,-12 3 4 0,2 1 1 16,13-6-2-16,-16 6 2 0,-2-1 1 0,3 1-1 15,1 4-5-15,-3-1 2 0,-1-3-5 0,-3 3-1 16,0 3-7-16,-3-1-1 0,0 3 3 16,-1 1 1-16,-26 8 2 0,24-12 1 0,-2 3 2 0,4 2 1 15,-3-5 5-15,0 3-1 0,4-1 1 0,-1-1 2 16,1-3-1-16,3 2 4 0,4-5-3 0,0 1 3 15,2-3 3-15,14 1 1 0,1-4 4 0,2 1 4 16,2-2-1-16,1-1 2 0,3 4 5 16,6-5 0-16,1-1 2 0,1 3 1 0,1-3 3 15,5 0 11-15,0 0-10 0,5 0 0 0,-2 0 0 0,3-3 0 16,8 3-5-16,-14 3 4 0,14-3-1 0,-11 0-4 16,11 0 1-16,-11-3-1 0,11 3-2 0,0 0-2 15,0 0 3-15,-10 3-3 0,10-3-2 16,0 0-4-16,0 0 0 0,0 0-1 0,0 0 1 15,0 0-1-15,-10 0-3 0,10 0 4 0,0 0-3 0,0 0 2 16,0 0-2-16,0 0-5 0,0 0 4 0,0 0 3 16,0 0-3-16,0 0-1 0,0 0-1 0,0 0-1 15,0 0 1-15,0 0 0 0,0 0-3 0,0 0 3 16,0 0 0-16,0 0 0 0,0 0-2 16,0 0 3-16,0 0 0 0,0 0-1 0,0 0-1 15,0 0 2-15,0 0-1 0,0 0 0 0,0 0 0 0,0 0 2 16,0 0-2-16,0 0 2 0,0 0-1 0,0 0-1 15,0 0 0-15,0 0-1 0,0 0 2 0,0 0 5 16,0 0-1-16,0 0 2 0,0 0 2 16,0 0 1-16,0 0-4 0,0 0 8 0,0 0 2 15,0 0-1-15,0 0 5 0,0 0 6 0,0 0-2 16,0 0 0-16,0 0 5 0,0 0-10 0,0 0-1 0,0 0-1 16,5-11-4-16,-5 11 0 0,0 0 0 0,0 0 0 15,0 0 5-15,0 0-9 0,0 0-2 0,0 0-1 16,0 0 3-16,0 0-2 0,0 0-8 15,0 0 7-15,0 0-4 0,0 0 1 0,0 0-3 16,-3-4-3-16,3 4-8 0,0 0-11 0,0 0-16 0,0 0-24 16,0 0-29-16,0 0-42 0,0 0-44 0,0 0-54 15,0 0-49-15,0 0-163 0,0 0-479 16,0 0 212-16</inkml:trace>
  <inkml:trace contextRef="#ctx0" brushRef="#br0" timeOffset="-174038.155">14443 4816 6 0,'-6'-2'68'15,"0"0"-10"-15,6 2 0 0,-6-5-8 0,-3 3 4 16,5 1-13-16,-1-2 0 0,-3 2-6 0,3-3 2 15,-5 3 1-15,5 1 1 0,-3-3-2 0,3 2 0 16,-5 1 4-16,2-3-9 0,2 2-1 0,-1 0 2 16,-2-1 8-16,2 0-6 0,0 0-8 0,1 0 16 15,-2-1-16-15,2 3-2 0,0-2 11 0,2 0-7 16,0 0 17-16,-1 1-13 0,5 1-3 0,-6-2-4 16,6 2-4-16,-7-3 3 0,7 3-6 0,0 0 3 15,0 0-5-15,0 0-6 0,0 0 4 0,0 0-4 16,-9 0 7-16,9 0-3 0,0 0-1 0,0 0 3 15,0 0 2-15,-5-2 4 0,5 2 4 0,0 0-7 16,0 0 6-16,0 0-8 0,0 0 8 0,0 0 1 16,0 0-3-16,0 0 5 0,0 0-6 0,0 0 2 15,0 0 2-15,0 0-6 0,0 0 12 0,0 0-13 16,0 0 5-16,0-4-10 0,0 4 1 0,0 0 0 16,0 0 4-16,0 0-3 0,0 0 1 0,0 0 0 0,0 0-6 15,0 0 2-15,0 0 6 0,0 0 2 16,0 0-5-16,0 0-7 0,0 0 1 0,0 0-2 15,0 0 0-15,0 0-2 0,4 14-1 0,-2-5-1 0,1 3-1 16,1 3 4-16,2 3-1 0,2 7 0 0,-1 0-1 16,1 1 3-16,-3-7-5 0,4 6-5 15,-3 1 5-15,2-2-2 0,1 1 7 0,-6-8-9 16,6 0 1-16,-3 0 4 0,-1-2 0 0,0-5-3 16,-2 1 0-16,4-4 2 0,-3 0-2 0,0-3-3 0,5 2 3 15,-5-2 2-15,6-3 0 0,-1-3-1 0,3-3-7 16,4-3-25-16,-1-2-17 0,3-2-23 0,7-5-49 15,-2-2-41-15,-1-2-122 0,0-1-303 16,5 2 134-16</inkml:trace>
  <inkml:trace contextRef="#ctx0" brushRef="#br0" timeOffset="-158902.5">14527 5303 18 0,'0'0'41'0,"0"0"1"15,0 0 1-15,0 0-2 0,0 0 9 0,0 0 5 16,0 0-2-16,0 0-2 0,8 5-1 0,-8-5 4 0,0 5-4 16,0-1 1-16,0 1-11 0,0 0 4 0,0 2-4 15,0 0-6-15,1 1-6 0,-1-3-5 0,0 4-3 16,0-4-10-16,1 2 11 0,-2 4 3 0,2-2-9 16,1 0 4-16,1 0-5 0,-3 2 6 15,0 1-2-15,0-3 0 0,0 4 5 0,0-3 2 0,0 1-10 16,-3-1 7-16,3 0-8 0,0 2 6 0,0-2-3 15,-2 0-5-15,1 1 1 0,-1 1 1 0,2-3-4 16,-2 2 2-16,2-4-10 0,0 0 5 16,0 0-16-16,0-2 25 0,0 0-4 0,0-1-5 0,0 1 6 15,0-2-4-15,0 2 1 0,0-5-5 0,2 5-7 16,-2-3 9-16,0-2 1 0,2 6 5 0,-2-6-9 16,0 0 3-16,1 4-4 0,4-1 0 0,-5-3 5 15,4 1 5-15,-4-1-7 0,7 3 18 0,-4-3-19 16,5 0 0-16,-3 0 0 0,4 0-4 0,0 0 1 15,1 0 0-15,3-2 7 0,-3 1-9 0,4-1 4 16,-3-2 0-16,-1 1-2 0,3 1-6 0,-3-1 11 16,3 0-3-16,-2-1 7 0,1 2-8 0,-3-3 0 15,-2 3-19-15,1-2 1 0,0 2 1 0,-2-1-2 16,0-1 1-16,-1 0-8 0,-1-1 2 0,0 2-3 16,-3-2-2-16,3 1 2 0,-4-1-5 0,2 2-4 0,-2-2 11 15,0 5-7-15,-2-7 9 0,0 2-4 16,-1 0 1-16,-1 1 9 0,-2-1-5 0,3 0-2 15,-4 0 7-15,2 0 8 0,-3-1-3 0,0 0-4 16,-2 3 7-16,2-4-3 0,2 3 13 0,-2 1-3 16,2 0 5-16,0 0 17 0,-2 0 8 0,3 2-1 15,-2 0-5-15,1 0 9 0,1-2-1 0,-3 1 3 16,6 0 6-16,2 2 4 0,-8 0-2 0,8 0-2 16,-10-1-1-16,10 1 0 0,-3-1-8 0,3 1-4 15,0 0 4-15,0 0-6 0,-7-1-2 0,7 1-4 0,0 0 3 16,0 0-4-16,0 0-15 0,0 0 6 0,0 0 4 15,0 0 1-15,0 0-2 0,0 0 14 16,0 0-12-16,17 5 0 0,-10-3 3 0,-2 2-3 16,4 1 5-16,2 1-1 0,-2 2-1 0,7 4-1 0,-1-3-2 15,-1 6-1-15,0-3 1 0,0 2-2 16,-1-1-1-16,-2 0 2 0,2 3-4 0,-4 0-2 0,-5-3 0 16,6 1 2-16,-6 1-3 0,-3-3 8 15,3 7-4-15,-8-2-2 0,3 1-3 0,-7 0-1 0,-2 2 2 16,-4 2-17-16,-5-1-15 0,-4-2-25 15,1 2-17-15,0-3-17 0,-2-1-19 0,4-2-17 0,2-4-32 16,1 0-90-16,-1-7-262 0,6-1 116 16</inkml:trace>
  <inkml:trace contextRef="#ctx0" brushRef="#br0" timeOffset="-156942.034">15259 5348 50 0,'-4'-7'103'0,"4"0"-13"16,0 0-1-16,-1 0-5 0,1 0 5 0,-1 1-5 16,1-1-5-16,-3 0-6 0,3 2 2 0,0 2-5 15,0 3-5-15,0-7-7 0,0 3-6 0,0 4-1 16,0 0-6-16,4-3 0 0,-4 3 6 0,0 0 5 0,8 10 3 15,-7 0-5-15,3 3-1 0,-3 3 2 16,3 1-9-16,-3 9-1 0,2-1-5 0,-2 0-3 16,-1 0-3-16,0 2-6 0,0 1-1 0,-1-3 2 15,-2-5-6-15,3 5-3 0,-5-4-2 0,0 3-8 16,1-5 6-16,-1 0-5 0,-3-1 3 0,1 0-2 16,-2-1-3-16,2-1 1 0,2-2 0 0,-3 0-5 15,6 0 2-15,-7-6-1 0,3 3-4 0,1-5-6 0,-3 5-2 16,2-5 1-16,1-1-2 0,-1 0-5 0,1-1 10 15,1-3-11-15,0 1-6 0,0 0 6 0,4-2-8 16,-7 0 3-16,7 0 1 0,-6-5-3 16,3 0 1-16,-1-2 6 0,4 2 6 0,-1-7-3 0,0 4-9 15,-1-4 9-15,0 1 6 0,2-6-5 0,0 2-1 16,-1-2 6-16,2-1-5 0,3 0 0 0,-2 1 10 16,1 1-4-16,-2 5-2 0,0-4 3 0,2 3-3 15,0 3 5-15,-2 1-3 0,0 2 3 0,3 2-3 16,-1 0 3-16,-1 1-4 0,-2 3 13 0,9-1 0 15,-9 1 4-15,9 8-2 0,-4-3 7 0,4 4-4 16,-1 0-4-16,-3 3 0 0,1 3-1 0,1-1 2 16,0-2-1-16,0-2-6 0,2 4 6 0,-3-3-6 15,2-1-1-15,-2-2 2 0,0 0-13 0,2 1 5 16,2-4-15-16,-5-1-1 0,3-1-4 0,-4 1-3 16,5-4-7-16,0-2-1 0,0-2 10 0,0-1-12 15,1 0 7-15,0-4-2 0,-1 1 3 0,0-3-3 16,0-2 4-16,1 1 3 0,-3 1-4 0,0 2 13 15,0 0 3-15,-4 2 0 0,0 2 7 0,2 0-6 16,-2 1 13-16,2 1 0 0,-5 3 8 0,6 0 5 16,-6 0 3-16,2 7 7 0,1 1-3 0,1-1 1 15,0 4-3-15,-3-1 1 0,4 0-5 0,3 1-3 16,-3 0 3-16,0-1-8 0,3 2-1 0,-3-4 0 16,5-2 4-16,-2 2-12 0,-4-3-2 0,2-1-7 0,3 0 10 15,-1-1-9-15,-2-1-2 0,2-2 7 0,1-2-1 16,-3-2-1-16,1 1-4 0,-2-3 4 15,1 0 5-15,0-3-4 0,-2-1 3 0,1 1-5 16,-2-3 3-16,-1 0 3 0,-2-1-6 0,0-2 5 16,-1-2-1-16,-1 5 3 0,-1-5 1 0,-2 8 1 15,1-3 8-15,-3 3 11 0,-1 0 10 0,3 2-3 16,-4 1 1-16,-1 3-8 0,-1-1 0 0,0 3 1 0,-3 1-10 16,2 2 0-16,-2 1-12 0,0 1-32 0,3 4-22 15,-1-3-33-15,1 3-45 0,-1 2-102 0,3 1-253 16,1-5 112-16</inkml:trace>
  <inkml:trace contextRef="#ctx0" brushRef="#br0" timeOffset="-156124.138">15691 5416 101 0,'0'0'101'0,"0"0"-11"15,0 0-3-15,0 0-15 0,0 0-3 0,0 0 5 16,0 0-12-16,-5 8 7 0,5-1 5 0,0 3-9 0,0 2 5 16,0 0-6-16,0 4-6 0,0 2-2 0,0 1-6 15,0-1-7-15,0 0-13 0,5-1 7 0,-5 3-6 16,5-7-3-16,-4 0 3 0,6 4-2 0,-3-5-10 15,0-4 1-15,2 1-13 0,-1-4 3 0,3 0-7 16,-2-1-1-16,1-3-14 0,-1 1 2 0,4-4-7 16,2 1-4-16,-3-3-5 0,2-3-9 0,-1 0-8 15,0-3 2-15,-1 4 1 0,0-5-11 0,-2 4 13 16,-2-4 1-16,5 4 6 0,-5-5 6 0,-1 3 1 16,1-2 1-16,-1 2 3 0,-3 2-1 0,0 0 6 15,-1 0 3-15,3 0 3 0,-3 1 7 0,0-1 1 16,0 2 3-16,0 1-2 0,0-1 6 0,-3 0-5 15,6 1 2-15,-3 4 5 0,0-6 2 0,0 6-17 16,0-3 17-16,0 3-1 0,0 0 2 0,0-6-4 16,0 6-13-16,0 0 31 0,0 0 1 0,0 0 14 15,0 0 0-15,0 17 0 0,0-8 7 0,0-1 7 16,0 8-10-16,0 1 5 0,0 0-1 0,0 0-6 16,3 3 0-16,-1 6-8 0,-2 0-3 0,1-6-3 15,5 4 1-15,-3 1-4 0,-1-6-8 0,4 3 5 16,-2-3-7-16,-4 0-4 0,9-3-10 0,-4 1-15 15,-1-6-12-15,-3-1-6 0,3-1-1 0,0 1-15 0,-1-3-15 16,-1-2 5-16,4 1-7 0,-6-1 1 0,3-1-5 16,-3-3-5-16,0-1-14 0,0 0-7 0,0 0-61 15,0 0-168-15,0 0 74 0</inkml:trace>
  <inkml:trace contextRef="#ctx0" brushRef="#br0" timeOffset="-155536.184">16048 5549 16 0,'0'-9'103'0,"-2"2"6"0,1 2-5 0,-1-2 5 15,-1 2-1-15,-1 2-7 0,1-2-5 0,-3 3-2 16,4-1-8-16,-3-1-4 0,-2 4-15 16,7 0 9-16,-10-1-15 0,10 1-1 0,-13 1-6 0,6 1-9 15,3-1-6-15,-3 1 0 0,1 2-14 0,2-1 1 16,-1-1-8-16,1 1-5 0,0 0-5 0,-2-2-4 15,6-1-6-15,-3 4 1 0,3-4-5 0,-3 4-8 16,3-4 11-16,-5 2-12 0,5-2 10 0,0 0 2 16,0 0-5-16,0 0 5 0,0 0 3 0,0 0-2 15,0 0-2-15,0 0 12 0,0 0-12 0,-2-10 0 16,2 10-3-16,0 0 5 0,0 0 3 0,0 0 1 16,0 0-7-16,2-6 8 0,-2 6-6 0,0 0 4 15,0 0 1-15,0 0 4 0,0 0-1 0,0 0 3 16,0 0-10-16,-2 14 16 0,1-7-2 0,1 0 9 15,-3-1-6-15,6 0-9 0,-6 3 1 0,3 2 1 16,0-4 2-16,0 3 0 0,0-3-6 0,0 2 2 16,3-3-7-16,-2-2 7 0,-1 5-11 0,4-6 0 15,-1 2-2-15,0-2-1 0,0 2 8 0,2-3-15 16,-1 0-4-16,1-2-3 0,-5 0 2 0,10-2-1 16,-4 0-6-16,1-3 4 0,-2 2 1 0,2-2 5 15,-2 0 8-15,1-4-7 0,0 2 6 0,1-4-3 16,-3 2 4-16,1 0 4 0,0 1-10 0,-3-1 9 15,-1 4 1-15,1-2-1 0,0 2 9 0,0 2 1 0,-2-2 7 16,0 5-7-16,2-4 4 0,-2 4 4 0,0 0 10 16,0 0-5-16,0 0 7 0,9 12 0 15,-6-7-4-15,-1 2-1 0,0-2-3 0,3 2-4 16,-4 0 4-16,3 1-7 0,-2-1 8 0,2-1-20 0,-2 1 12 16,3-3-2-16,1 0-10 0,-5 1-4 0,4-2-6 15,3-3-14-15,-3 0-9 0,3-3-13 0,-2-2-7 16,3 0-18-16,0-4-9 0,-4 2-6 15,4-4-6-15,-4-2 3 0,4-2-1 0,-5 3-47 16,3-4-149-16,-5-2 66 0</inkml:trace>
  <inkml:trace contextRef="#ctx0" brushRef="#br0" timeOffset="-155333.251">16188 5424 366 0,'-1'-28'-15'0,"1"2"8"15,-3-1 9-15,1 1 3 0,-4 0 18 0,-1 9 18 0,3 0 14 16,2 1 7-16,-1 7 15 0,2 2 6 0,1 2-1 16,0 1-9-16,-3 1-8 0,3 3-6 0,0 0 0 15,0 12 13-15,0-2-2 0,0 8-8 0,0 8 2 16,4 0-8-16,-4 3 0 0,5-5-7 0,-2 4 2 15,-2-2-2-15,2-5-4 0,-2 5-3 0,4 0 1 16,0 0-4-16,-1-7-2 0,-2-1-5 0,1 1 1 16,1-3-4-16,-2-1-5 0,2-3-1 0,0 0-6 15,0-3-6-15,0 2-19 0,-2-7-19 0,1 3-4 16,1-3-7-16,0-1-13 0,1-3-20 0,-5 0-16 16,14-8-28-16,-7 0-25 0,1-2-88 0,0-3-247 15,-1-3 109-15</inkml:trace>
  <inkml:trace contextRef="#ctx0" brushRef="#br0" timeOffset="-154926.34">16352 5238 70 0,'0'0'102'0,"0"0"-7"0,0 0-5 0,0 0 10 0,0 0-5 15,0 0 5-15,0 0-19 0,0 0 11 0,0 0-12 16,0 0-4-16,0 0-16 0,0 0 10 15,0 0-7-15,0 0 1 0,0 0 1 0,0 0-2 16,0 0-8-16,-3 12 5 0,3-1-3 0,0 4 4 0,0 4-2 16,0 0 1-16,4 8-7 0,-3 0-3 0,2-3-3 15,-2 3-6-15,-1-4-2 0,7 2-8 0,-4-5 0 16,0-1-9-16,2-1 6 0,-1 0-8 16,0-1-4-16,-4-5-13 0,6 1-18 0,-4-1-14 0,0 0-16 15,-1-3-16-15,-1-2-14 0,0-2-17 0,3 0-10 16,-3-2-29-16,0 2-11 0,0-5-93 0,-8 2-254 15,8-2 112-15</inkml:trace>
  <inkml:trace contextRef="#ctx0" brushRef="#br0" timeOffset="-154057.632">16289 5457 25 0,'9'-4'73'0,"1"-2"-7"16,-1 2-7-16,0-1-4 0,1 1-3 0,2 0 3 16,-6 2-4-16,2-1 6 0,2 2 2 0,-2 1 6 15,0 1-1-15,-1 2 0 0,0-1 7 0,-1 2-1 16,0 0-11-16,1 0 3 0,2 4-11 0,-4 0-2 16,1-2-4-16,1 2-6 0,-2-1 6 0,2 3-13 15,0-1-2-15,-3-1-6 0,1-3-6 0,0 3 7 16,-1-3-1-16,1 1-8 0,0-3-9 0,-3 2 5 15,2-1 2-15,0 2-1 0,0-2-16 0,1-2 10 16,0 1 4-16,0-1-5 0,-1 1-2 0,-4-3 0 16,9 0-5-16,-4 0-1 0,-5 0-8 0,9-3 6 15,-5-2 0-15,1 4 2 0,-4-4-8 0,3-1-9 16,0 2 21-16,-3-2-13 0,3-2 4 0,0 0 2 16,-3-1 3-16,2 1-8 0,-1-1 2 0,-2-2 12 15,4 4-3-15,0-2-10 0,-4 4 9 0,3-3-7 0,-1 3 11 16,-2 1-3-16,3-1-4 0,-3 0 4 15,1 2 0-15,-1 3 3 0,0-4 3 0,0 4-1 16,0-5-2-16,0 5-3 0,3-3-4 0,-3 3 0 16,0 0 4-16,0 0-7 0,1-4 3 0,-1 4 5 0,0 0 3 15,0 0 4-15,0 0 2 0,4-3 1 16,-4 3 4-16,0 0-7 0,0 0 5 0,0 0 2 16,0 0-3-16,0 0 1 0,0 0 3 0,0 0-4 15,0 0-4-15,0 0-2 0,0 0 3 0,0 0 0 0,0 0 0 16,0 0-1-16,0 0-4 0,0 0 5 0,0 0-5 15,-8 11 1-15,8-11 5 0,0 0-1 16,0 0 9-16,-1 1 4 0,1-1 14 0,0 0-7 0,0 0 6 16,0 0-4-16,0 0-3 0,-8 3-1 0,8-3-7 15,0 0 4-15,0 0-4 0,-9 0-1 0,9 0 3 16,-9-3 5-16,9 3 3 0,0 0-3 0,-9 0 3 16,9 0 0-16,0 0-3 0,-7 0 2 0,7 0-1 15,0 0-6-15,0 0-1 0,0 0-2 0,-7-1-2 16,7 1-2-16,0 0 3 0,0 0-5 0,0 0-2 15,0 0-4-15,0 0-1 0,0 0-3 0,-3 4 4 16,3-4 0-16,3 12-1 0,-3-7-4 0,1 4 2 16,2 4 4-16,0 0-4 0,-1 4-1 0,2 0 4 15,0 1-5-15,2 8 0 0,3-2 2 0,-4 1-2 16,-1 1 3-16,1 2 1 0,2-2-2 0,-1 0-5 16,-1 1 4-16,-1 1 4 0,-3-1-4 0,2-7 1 15,-2 5-2-15,0-7 0 0,-1 2-5 0,0-3 7 16,-1 1-2-16,1-1-1 0,-1-4 1 0,-2-3 0 15,2 2 2-15,1-2-4 0,-4 0 1 0,3-4 4 16,-2 0-5-16,2 0 4 0,-4-1 0 0,1 0-1 16,0 0 0-16,-1-2 2 0,-3 0-5 0,3-2 4 15,-6 2-2-15,-2-1-1 0,0 0-3 0,0-2 4 16,3-2-5-16,-8 1-3 0,-2 0 0 0,1-3 1 16,0 1-7-16,-3 1-8 0,0-1-10 0,-1-2-2 15,-4 1-17-15,8-1-23 0,-1-1-31 0,2 0-47 0,2 0-28 16,2 1-143-16,3-4-344 0,-2 1 152 15</inkml:trace>
  <inkml:trace contextRef="#ctx0" brushRef="#br0" timeOffset="-146098.079">18011 9448 136 0,'0'-5'151'0,"0"5"-11"15,0-5-8-15,0 5-7 0,0 0-7 0,0 0-13 16,0 0-9-16,0 0-6 0,0 0-7 0,3 19-1 16,-3-4-1-16,0 5-4 0,0 6-3 0,0 3-2 15,2 0-7-15,0-1-1 0,-1 4-6 0,3 0-2 16,0-3-6-16,-4 2-2 0,3 1-13 0,0-3-1 15,-1 2-2-15,0-2-2 0,-1 0 3 0,-1-1-8 16,0-5-7-16,0-3-14 0,0-2-14 0,-1-2-11 0,-3-5-11 16,4 1-7-16,-6-1-17 0,6-2-6 15,-2-4-10-15,0 0-14 0,-2-3-8 0,4-2-14 16,0 0-4-16,0 0-5 0,-10-12 0 0,7 0-81 16,0 0-215-16,-4-5 95 0</inkml:trace>
  <inkml:trace contextRef="#ctx0" brushRef="#br0" timeOffset="-145660.482">17945 9748 19 0,'-6'-30'71'0,"3"1"2"15,2 3 23-15,1 0-8 0,0 8 13 16,0 2-7-16,1-1 3 0,-2 7-6 0,1-2-1 0,3 2-4 16,-1 0 0-16,3 1-5 0,0 1-3 0,3 1-2 15,1-2-6-15,1 4-7 0,2-1-2 16,4-1-4-16,2 2-9 0,0-1 2 0,0 1-4 0,4 0-4 16,-2 5-3-16,8 0 3 0,-8 0-10 0,-7 0 4 15,0 0-5-15,1 5 7 0,-2 1 0 0,-2-1 3 16,0 1 4-16,-3 4-1 0,-2 1-4 0,-3 1 1 15,-3 5-4-15,-3 0-2 0,-4 3-8 0,-3-2 5 16,0 4-6-16,-1-6-5 0,-2 0 2 0,1-1-6 16,1-1 2-16,-1-2-5 0,2 3 0 0,-1-5-4 15,4-1-2-15,-1-2 3 0,0-2-7 0,5 0-6 16,-1 0-13-16,1-1-15 0,0-1-1 0,3 2-3 16,1 0 0-16,0-5-4 0,4 5 3 0,1 0-4 15,0 0 6-15,3-1 1 0,6-3 1 0,2 1 4 16,4 0 0-16,1 2 4 0,-2 0 4 0,10 0 3 15,-4 3 1-15,-2 0-3 0,-5-1 5 0,1 3-4 16,-2 1 6-16,1-1 2 0,-3 1 1 0,-5 3-2 16,3-1 0-16,-5 4 2 0,-3-8-1 0,-1 4 3 15,-2 0 2-15,-2-2 9 0,-1 2 4 0,-3 0 6 16,-1-3 3-16,-1 1 9 0,-3 0 4 0,-4 0 1 16,3-2-3-16,-7 1 3 0,3-1 3 0,-4-1-5 15,4-1-1-15,-2 1-4 0,-3-2-1 0,2-2-7 16,0 2-12-16,-1-1-12 0,2-1-25 0,-1-1-22 0,2 0-34 15,3-2-34-15,2-2-44 0,0 0-121 0,2 1-310 16,4-6 137-16</inkml:trace>
  <inkml:trace contextRef="#ctx0" brushRef="#br0" timeOffset="-145176.468">18501 9694 31 0,'0'0'194'0,"0"0"-18"0,0 0-17 0,-2 11-20 15,2-6-11-15,0 4-14 0,-2 0-6 0,2 3-14 0,0 2-12 16,0-2-3-16,0 5-6 0,0-2-13 0,-1 2-2 16,-2 0-9-16,2-2-3 0,-2 2-3 0,1 1-5 15,2-6-3-15,-2 1-4 0,-1 1-3 0,3-2-3 16,-4-4-2-16,4 2-2 0,-4-2-1 0,4-2 2 15,-2-3-6-15,2 2 1 0,-2 0 11 0,2-5 2 16,-1 4-1-16,1-4-5 0,0 0-5 0,0 0 1 16,-4-12-1-16,4 1-7 0,0 2 3 0,0-7-3 0,2-4-4 15,0-5 1-15,1-3 0 0,-1 2-3 16,0-3-1-16,0 0 1 0,-2-1-2 0,4-1 0 16,-4 4 2-16,3 3-4 0,-3 3 4 0,0 2 2 15,2 9 6-15,-4-1 1 0,4 1 2 0,-4 4 2 0,4 3-7 16,-2-4 3-16,0 7-7 0,5 0 5 15,-5 0 4-15,5 9-2 0,-1-1 1 0,0 4 0 16,1 3-1-16,4 4-2 0,-3 5-1 0,2 0 0 16,-3-4-2-16,4 6 1 0,1-1-3 0,-1 2-1 15,-1 1 1-15,1-3 0 0,-1-1-2 0,-2 2 0 0,-2-9 4 16,1 9-3-16,4-3-1 0,-5-7-2 16,-3 1 3-16,4-2-2 0,-4-2-7 0,2-2-10 0,-3-3-16 15,1 0-23-15,1-2-20 0,-2 1-27 0,1-4-19 16,-1 1-42-16,0-4-35 0,-7 5-105 0,7-5-323 15,-11-4 143-15</inkml:trace>
  <inkml:trace contextRef="#ctx0" brushRef="#br0" timeOffset="-144514.222">18431 9857 92 0,'-5'-3'230'0,"1"0"-23"0,3 1-19 0,1 2-20 15,-3-5-17-15,3 5-18 0,0-4-10 0,0 4-12 16,8-5-15-16,-1 2-5 0,0 1-6 0,2-3-15 15,3 1-6-15,5 1-6 0,4-4-8 0,-1-1-8 16,-1 4-11-16,3-4-8 0,1-1-11 0,-1-1-7 16,-2 5-10-16,-1-2-11 0,0 1-2 0,-3-1-1 15,-5 0 1-15,3 2 3 0,-5 1-2 0,0-1 5 16,-4 2 5-16,4 1 11 0,-4-1 13 0,-1 1 9 16,-4 2 7-16,5-2 1 0,-5 2-1 0,7 0 0 15,-7 0-1-15,6 5 1 0,-5 2 0 0,3 3 0 16,-1 1-1-16,0 4-3 0,0 4 2 0,2-2-6 15,-2 2-1-15,1-1-5 0,1-2-1 0,1 4 0 16,-2-3-4-16,0 2-2 0,1-2 0 0,-1 0 0 16,0 0-3-16,-1-7 1 0,0 2 1 0,-1-3-3 15,0-1 0-15,-1-3 1 0,1 2-3 0,-2-2-5 16,2-2 3-16,-2 1 3 0,0-4-1 0,1 3 0 16,-1-3-4-16,0 0-3 0,0 0 2 0,1-13 2 0,-1 8-2 15,0-7 1-15,0-4 1 0,0 0 0 0,0-3-5 16,0-2 4-16,2 3-1 0,-4-10-2 0,1 2-1 15,1 8 4-15,1-1-2 0,-2 2 2 0,1 2-1 16,0 3-1-16,0-2 2 0,0 4 5 16,1 5-5-16,-1 0-1 0,2-2-2 0,-1 5 0 0,-1 2 5 15,7-3-6-15,-7 3 4 0,11 5 3 16,-3 2 2-16,-1 1 4 0,3 2-2 0,0 2-2 0,2 0 0 16,0 2-3-16,-1 3 4 0,0-2-1 0,1 1 4 15,2-1-8-15,0-1-2 0,-1 0 6 0,-1 3-7 16,0-2 3-16,-1-3 0 0,-1-2-3 0,-1-3 5 15,-2 1-4-15,0-3-1 0,2 1 0 0,-4-3 0 16,4-1-3-16,-3-1-3 0,-2-1 0 0,6-3-2 16,-5-3 1-16,3-2 0 0,2-2 4 0,-2-4-3 15,2-2 3-15,-2-2 0 0,-1 1-1 0,1-8 0 16,-1-1 1-16,-1 0-2 0,-2-4 2 0,1 4 1 16,-4-3 0-16,-2 4 0 0,-4 6 1 0,5 0 2 15,0 2-2-15,-3 5 2 0,3 0 3 0,-1 5 4 16,0-1-5-16,1 3-7 0,-3 1-10 0,3 3-11 15,0 1-17-15,0 0-16 0,0 0-24 0,-9 13-16 16,8-7-21-16,-2 4-20 0,3-2-14 0,0 4-17 16,0-5-116-16,0 1-308 0,0-3 137 0</inkml:trace>
  <inkml:trace contextRef="#ctx0" brushRef="#br0" timeOffset="-143928.631">19233 9604 16 0,'0'0'183'0,"0"0"-2"0,-2-5-13 16,2 5-15-16,0 0-19 0,0 0-11 0,0 0-9 16,0 0-1-16,0 17-1 0,1-8 1 15,0 7-6-15,-1 4-9 0,2 0-4 0,3 5-5 0,-3-5-5 16,1 6-3-16,1-7-8 0,-1 6-5 0,0-6-8 16,1-1-3-16,5 5-10 0,-7-3 1 0,2-6-6 15,1 3-5-15,-2-5-5 0,-1-2-2 0,0 0-7 16,2-1-10-16,-2-4-7 0,1-2-8 0,-2 0-8 15,0 3-8-15,-1-6 4 0,4 0-2 0,-4 0-2 16,8-6 0-16,-6 0-2 0,5-4-8 16,0 1-6-16,-2-6 6 0,4-5-4 0,-5 2 3 0,5-6-2 15,0 0 4-15,0-3 1 0,-4 4 2 0,4-3 7 16,-1 9-3-16,-1 0 9 0,0 1-6 0,-1 6 5 16,1-2 0-16,-2 2 4 0,4 0 2 0,-4 3-2 15,-1 0 5-15,-2 0-6 0,0 2 1 0,1 5 6 16,1-3 8-16,-4 3 10 0,3-2 9 0,-3 2 4 15,0 0 5-15,0 0-2 0,-2 14 3 0,0-8-5 16,-2 0 1-16,-1 4 0 0,-3 0 1 0,3-1 1 16,-4 1-5-16,3 2 2 0,-3-2-2 0,2 0 1 15,-3 2-3-15,5-1 2 0,0 0-4 0,-3-2-2 16,3 3-3-16,0-3-2 0,0 0 0 0,2 2-5 16,2-4-2-16,1 3 2 0,-2 0 2 0,4-1 0 15,-2 1-3-15,4-3-1 0,5 3 8 0,-3-3-5 16,3 1-1-16,0-3-1 0,1 1 2 0,3 2-1 15,-1 1 0-15,-1-3 0 0,6 1 1 0,-2 0-1 16,3-3 0-16,0 2 2 0,0-1 1 0,2 1-3 16,1 0-3-16,-5 1 2 0,3-2-3 0,-1-2-1 15,0 1 1-15,-5-1-4 0,-2 0 3 0,1 1-2 16,-2-1 4-16,-3-2-9 0,0 2 3 0,0-1 2 16,-1-1 0-16,-1 1-1 0,-1-1 0 0,0 0-6 0,-4-1-9 15,8 3-18-15,-8-3-20 0,0 0-43 0,0 0-52 16,7-7-62-16,-7 7-197 0,0 0-435 0,-7-10 193 15</inkml:trace>
  <inkml:trace contextRef="#ctx0" brushRef="#br0" timeOffset="-143356.116">17718 9120 152 0,'-13'-10'174'0,"3"-1"-17"0,2 4-7 0,3 0-4 16,1 0 1-16,0 2-15 0,-1 0-10 0,5 1-13 15,-5-1-10-15,0 2-10 0,5 0-12 0,0 3-7 16,0 0-6-16,-4-2-4 0,4 2-6 0,0 0 1 15,0 0-4-15,4 20-2 0,0-6-4 0,0 0 2 16,-2 11-7-16,1 3-4 0,-1 4-3 16,2-1 1-16,4 18 5 0,-5-3-7 0,-1 5-1 0,2 3 3 15,-3 0-2-15,3-2 1 0,1 3 1 0,0 2-3 16,2-2 2-16,-5-3-4 0,5 0 2 0,0 6-2 16,-3-5-2-16,-1-2-2 0,4-5-1 0,-3-10-3 15,1 10 1-15,1-13-5 0,1-1 4 0,-2-1-5 16,-2-2-1-16,-2 4 1 0,3-5-5 0,0 0-1 15,-2-3 7-15,3-6-9 0,-2-2-2 0,-1 0-1 16,0-1 1-16,0-5-3 0,1 0-2 0,-3-2 0 0,2-1-8 16,-2-2-17-16,2-1-26 0,-1 1-16 15,-1-3-19-15,0 0-17 0,0-3-26 0,0 0-27 16,0 0-36-16,4-13-150 0,-6 2-370 0,0-7 165 0</inkml:trace>
  <inkml:trace contextRef="#ctx0" brushRef="#br0" timeOffset="-142374.162">17674 9371 99 0,'0'-6'145'15,"0"-1"-16"-15,0 2-6 0,4-2-15 0,3-1-7 16,0 1-18-16,1-2-2 0,2 2-6 0,7-4-3 15,7-1-10-15,3 1-5 0,2-4-1 0,4 3 0 16,20-2-4-16,-6-1-2 0,6 1-4 0,4 0 0 16,6 1-1-16,-1-4 0 0,2 2-3 0,27-4 1 15,-27 5-2-15,24-4-3 0,-24 6-7 0,25-4 1 16,2-1 0-16,-28 7-4 0,32-5-3 0,-31 9-1 16,26-7-3-16,-28 6-3 0,2 0-2 0,-2 1-1 15,-5 0-4-15,-1 3 0 0,-2 1 0 0,-13-1 1 16,-5 1-3-16,-2 1-1 0,-2-3-3 0,-4 3 0 15,-9 0 2-15,-6 0-5 0,-1 1 4 0,-1-2-4 16,-3 2 1-16,1 0 13 0,-3-1 8 0,1 1 10 16,-7 0-2-16,7 0 1 0,-7 0-4 0,8 0-4 15,-8 0-2-15,6 0-2 0,-6 0-3 0,10-1-3 16,-6 1 3-16,2-3-5 0,-6 3-2 0,9 0 0 16,-9 0-1-16,11 0 1 0,-11 0-4 0,9 0 0 15,-9 0-1-15,8 0 1 0,-2 3 0 0,-2-3-4 0,-4 0 0 16,7 1 3-16,-4 3-1 0,0-2 1 0,0 3-3 15,1 0 1-15,0-1 5 0,-3 3 0 16,4 0 0-16,-4 2-1 0,3 2 4 0,-1 0 0 0,2 5-1 16,-1 9 4-16,1 1-6 0,0 5 5 0,-1-1 1 15,1 5 0-15,0 0 3 0,0 13-2 0,3 1 1 16,-3-2 0-16,3 2-1 0,-2 1-1 0,-2-1 2 16,3-3 0-16,-5-8-3 0,8 11 2 0,-3-3 5 15,-1-10-5-15,-1 0-1 0,4 11 2 0,-1 0 0 16,-3-9 0-16,3 9-4 0,-3-12 2 0,-2-1-4 15,3 12 2-15,-5-11-2 0,0-2 1 0,0 2 1 16,-1 0-3-16,0-1 1 0,-1-1 5 0,1-2-1 16,-2-1-2-16,-1-1 1 0,2 1-1 0,-2-5-3 15,3-5 1-15,0 6-2 0,0-9-2 0,-1-1 0 16,0-5 0-16,1 0 0 0,0-3-3 0,0 0 3 16,0 0-5-16,0-4 1 0,-3 1-1 0,3-3 3 15,0 5 1-15,0-4-3 0,0-3-1 0,3 4 4 16,-3-4-1-16,-3 5 6 0,3-5-13 0,0 0-3 0,-7 0-5 15,7 0-3-15,-10 0-2 0,2 0-2 0,-2-2 1 16,-1-1 0-16,1 2 1 0,-3 0-4 16,0 0-2-16,-2-1-2 0,0-1-1 0,-6-3 2 0,2 4-8 15,0-2 6-15,-11 1-10 0,1-5-4 0,0 5-2 16,-2-4-1-16,-5 2-7 0,0 1 1 0,-2-1 1 16,-13 0-6-16,-3 1 0 0,-1 0 0 0,-1 4 3 15,0-2 2-15,-4 2 5 0,-1 0 0 0,1-1 10 16,-2 1-1-16,1 0 8 0,-2 3 8 0,3 0 8 15,-1-3 3-15,1-2 3 0,0 4 8 0,0 0 5 16,2-2 1-16,2 1 5 0,3-1 2 16,1 2 1-16,10-4 3 0,6 4 1 0,-16-2-5 0,17 0 0 15,1 2-1-15,-2-2 1 0,4 3 1 0,4-1-3 16,-1 4-1-16,8-2-5 0,-1-2-1 0,3 3 4 16,0 0-3-16,-1 0-1 0,8-2 0 0,-6 1-3 15,8 1-2-15,1-5-3 0,3 6 4 0,-1-3-1 16,2-3-1-16,5 0-4 0,-9 2-1 0,7-1-2 15,2-1 1-15,-3 5 1 0,3-5 2 0,0 4-4 16,0-4-1-16,0 0 3 0,5 7-5 0,-1-7-8 0,-4 0-15 16,5 6-28-16,-5-6-45 0,1 0-53 0,-1 0-185 15,0 5-370-15,0-5 165 0</inkml:trace>
  <inkml:trace contextRef="#ctx0" brushRef="#br0" timeOffset="-140790.151">18555 10872 85 0,'0'-7'151'0,"1"2"8"15,-1 5-4-15,-1-5-4 0,1 1-12 0,0 4-9 16,0 0-11-16,0 0-11 0,-3-3-10 0,3 3-9 16,0 0-12-16,-5 15-3 0,3 1-5 0,-1 10-1 15,-6 3-5-15,5 5-5 0,-4 1-3 0,-3 12-2 16,2-11-4-16,0 10-3 0,-1-10-3 0,2-4-3 16,1 3-6-16,0 2 1 0,-2-4-4 0,0-3-2 15,2 2 1-15,-2-3-5 0,1-3-3 0,2-9 1 16,2 1-3-16,0-7-6 0,0 0 0 0,0-4 1 0,2-1-2 15,-1 2 7-15,3-5 1 0,-1-1 3 16,1-2 2-16,0 0-6 0,0 0-4 0,0 0 3 16,0-20-6-16,0 3-1 0,6-7-2 0,-2-1-3 15,-1-2 3-15,-1-1-2 0,1-4-1 0,-1 1-4 16,0-3 3-16,2 0 1 0,1-14-5 0,-1 14 2 16,-1-14 1-16,2 16-3 0,-2 2 1 0,1 2-3 15,-2 9 2-15,2 3-1 0,-1 1 1 0,-2 5 0 16,1 3-6-16,1 1 2 0,2 5 2 0,-5 1 1 0,0 0 3 15,19 12 1-15,-6 2 0 0,1 7-1 0,0 4 0 16,-1 5 1-16,1 0 3 0,0 2-4 0,-1 0 3 16,4 1-1-16,-6-4-3 0,0 4 2 0,1-1-1 15,0-4-2-15,-1 1 2 0,1-1 0 0,0-3 1 16,-3-1-4-16,-2-6 2 0,0-1 1 0,-3 0-2 16,1 0-3-16,0-7 5 0,-1 2-15 0,0-2-12 15,0-2-12-15,-3-1-14 0,0-1-10 0,2-1-10 16,-3 1-18-16,0-6-23 0,0 6-25 0,-4-6-21 15,4 0-17-15,0 0-130 0,-18-9-328 0,6 4 145 16</inkml:trace>
  <inkml:trace contextRef="#ctx0" brushRef="#br0" timeOffset="-140348.873">18506 11371 154 0,'-4'-2'167'0,"1"0"-14"0,3 2-9 0,-6 0-18 15,6 0-14-15,0 0-10 0,0 0-10 0,0 0-5 16,0 0-8-16,0 0-6 0,0 0-5 0,17 2-10 15,-7 0-5-15,2-2-4 0,3-2-2 0,4 1-6 16,-2 0-5-16,5-2-5 0,-1 0-13 0,0-3-8 16,-1 1-12-16,6-1-15 0,2-3-7 0,-4 0-17 15,-2 1-19-15,-4-2-5 0,1 3-9 0,-4-4-3 16,3 3-3-16,-1-1 2 0,-7 4 8 0,2-3 3 16,-2 3 9-16,-3 0 8 0,1-2-1 0,-1 3 13 15,-4 0 6-15,4-1 13 0,-4 1 5 0,0 1 13 0,0-2 14 16,-1 4 17-16,2-2 11 0,-4 3 10 15,4-3 9-15,-4 3 6 0,0 0 8 0,1-3 8 16,-1 3 3-16,0 0 0 0,4-4 6 0,-4 4-3 0,0 0 5 16,0 0-8-16,0 0 0 0,0-4-4 15,0 4-2-15,0 0-4 0,0 0-2 0,0 0-2 16,0 0-9-16,0 0-4 0,0 0-3 0,0 0-8 0,0 0-4 16,-9 14-2-16,6-10-5 0,-3 7-6 0,2 0-3 15,-5 0-3-15,4 0-1 0,1 0-3 0,-1 0-2 16,2-1-3-16,0 1 1 0,0-1-5 0,3 1-1 15,-4-2 0-15,6-2-1 0,-2 1 0 0,0-1-1 16,3 3-6-16,0-1-1 0,2-5-7 0,0 1-1 16,3-1-9-16,2-1-16 0,3-2-9 0,-4-1-22 15,6 0-15-15,6-4-26 0,-6-1-23 0,7-3-19 16,-4-1-22-16,2 1-27 0,-3-4-102 0,-2 4-322 16,2-2 142-16</inkml:trace>
  <inkml:trace contextRef="#ctx0" brushRef="#br0" timeOffset="-139430.049">19196 11193 66 0,'-4'-6'181'15,"4"6"3"-15,-1-4 1 0,1 4-7 0,-1-3-4 16,1 3-11-16,0 0-13 0,-5-2-11 0,5 2-11 16,0 0-15-16,-8 0-10 0,8 0-12 0,-8 5-5 15,3 4-10-15,0-1-4 0,-4 3-5 0,0 4-6 16,0 2-5-16,-1 0-4 0,3 0-3 0,-1 1-5 15,1 6-4-15,1-6-4 0,4 2-4 0,0-1-4 0,2-2-6 16,0 0 5-16,4-1-6 0,4 0-4 16,-3-7 0-16,3 1-1 0,4-2-3 0,1-3-3 0,0-1 0 15,3-3-8-15,6-4-6 0,-4-1-10 16,2-4-15-16,-4-2-7 0,4 0-11 0,3-5-7 0,-7 4-3 16,-2-2-4-16,-3 0 3 0,3 0 1 0,-5-2 6 15,-5 2 6-15,6-1 2 0,-5 2 5 0,-1 0 4 16,1 3 5-16,-2 0 1 0,-2 0 4 15,-1 2 3-15,1 0 1 0,-1-1 7 0,-1 1 3 0,2 3 10 16,-1-2 1-16,3 2 13 0,-3 0 6 0,0 4 1 16,1-5 13-16,-1 5 3 0,0-4 4 0,0 4 4 15,0 0-2-15,0 0-2 0,0 0-5 16,0 0-4-16,-6 10 2 0,2-2 4 0,-3 4 7 0,5-3 2 16,-6 4-1-16,2 2 2 0,2-1-3 0,0 1-6 15,-1 1 0-15,-3 1-7 0,6-7-2 0,1 6-2 16,-1 0-4-16,1-4-2 0,2-3-2 0,2 1-3 15,3-2-3-15,-4 3 1 0,1-6-2 0,1 1-4 16,0-3 2-16,0 0-8 0,5 1 3 0,-3-3-4 16,-1-1-4-16,3-1-5 0,-3-2-4 0,0-1-3 15,4-3 0-15,-6 3 0 0,3-6 0 0,-2 1 0 16,0-4 0-16,-3 3-6 0,-2-6 0 0,0 0 1 16,-3 0-5-16,-3-1-1 0,-2 0 2 0,-1-1-2 15,1 4 6-15,0 1 2 0,-6 0 3 0,3 3 0 16,1 3-2-16,1 2 2 0,1 1 0 0,-1-3-6 15,2 3-1-15,3 3-9 0,0 0-17 0,-2-1-16 16,7 2-4-16,-10 3-26 0,10-3 3 0,-4 4-10 16,4-4-1-16,0 0 3 0,3 5 6 0,-3-5 13 15,11 3 6-15,-4-2 7 0,2-1 4 0,1 1 8 0,1-2 11 16,-1 0 8-16,3 1 5 0,0-3 15 16,1 3 13-16,0-1 11 0,-1 1 12 0,2 0 4 15,-2 0 16-15,0 1 0 0,-1-1 4 0,-2 3 10 0,4 1 7 16,-4 1 10-16,-2 0 5 0,1 2-3 0,0-1 4 15,1 3 0-15,-3-1-2 0,-3 0-3 0,3 2-3 16,0 0-6-16,-3-3-4 0,-3 3-4 0,4-1-5 16,-1 0-6-16,-2-1-4 0,0 0-7 0,-1-1-4 15,3 0 0-15,-4-1-4 0,0-2-4 0,2 1 1 16,-2-1-7-16,1 1-7 0,1-2-7 0,-2-3-4 16,4 4-4-16,-4-4-5 0,0 0-3 0,2 3 5 15,-2-3-1-15,0 0 0 0,11-12-2 0,-6 5-3 16,0-5 1-16,3 5-1 0,-3-5 0 0,3 0 0 15,-2 4 3-15,-2 0-1 0,5-1 2 0,-5 5 3 16,1 1-2-16,-1-1 1 0,-2 3 3 0,-2 1 0 16,9 0 4-16,-9 0 2 0,10 4 6 0,-2-2 0 15,-2 3-3-15,0-2 7 0,1 4-8 0,2 0 0 16,-3-2 1-16,1 3 2 0,-1 0 0 0,0-4-3 16,0 1-7-16,0 0-17 0,-2-2-20 0,1-1-17 15,0 4-20-15,0-5-13 0,4-1-21 0,-9 0-25 16,13-4-26-16,-3 0-135 0,-3-2-323 0,0-2 143 15</inkml:trace>
  <inkml:trace contextRef="#ctx0" brushRef="#br0" timeOffset="-138456.418">19835 11160 33 0,'0'0'139'0,"-4"-2"-21"0,4 2-25 15,0 0-17-15,0 0-2 0,-1 6-13 0,1-6-5 16,1 7-6-16,-1-7-7 0,3 8 5 0,-2-5-18 16,2 2 13-16,-1 0-6 0,2 0 5 0,-1-2 11 15,-1 5 1-15,0-2 8 0,0-2 11 0,3 4 5 16,-5-1 4-16,4 3 9 0,0-2 4 0,-3 1-8 16,-1 0 4-16,0 3 1 0,0 0-7 0,3-1-3 15,-3 3-6-15,1-3-6 0,-2-3-8 0,1 2 3 0,0 0-13 16,-3-3-8-16,3 0-5 0,0-2-5 15,0 0-3-15,3-1-4 0,-6 1-9 0,3-5-7 16,0 6-8-16,0-6-6 0,0 4-1 0,0-4 0 16,0 0 1-16,0 0 0 0,0 0 5 0,14-14-7 15,-8 4-6-15,1 1 2 0,-1-3-4 0,0 3-2 0,0-2 1 16,-1 1 4-16,1 3 2 0,-1-3-1 16,-2 5 0-16,-2 0 4 0,2 2-1 0,0 1 2 0,0 1-2 15,-3 1 7-15,0 0 5 0,10 5 2 0,-6-1 1 16,-1 1-4-16,3 0 1 0,-2 3-1 0,1-2 1 15,5 1-3-15,-6 0 0 0,1 1-3 0,3-5-11 16,-2 1-17-16,-1 2-7 0,3-4-12 0,0-2-10 16,-2-1-8-16,4-3-2 0,2-2-16 0,-3 1-6 15,1-5 3-15,-1 0 3 0,0 2 12 0,1-9 7 16,-1 2 7-16,-1 1 1 0,-2-3 6 0,1-3 3 16,-5 2 4-16,1-2 3 0,-2-5 10 0,0-1-2 15,-1 7 6-15,0 2 10 0,-1 4 15 0,0 2 13 16,-1 1 13-16,2 2 1 0,-1 4-1 0,1 4 3 15,0 0 10-15,0 0 9 0,0 17 11 0,0-2 2 16,1 2-4-16,1 4-2 0,0 3 2 0,0-3-8 16,-2 1-1-16,1 0-7 0,0-3-3 0,0-1-6 15,3-1 0-15,-1 1-5 0,-1-5-9 0,1 0-17 16,-1-4-18-16,1 1-10 0,-2-3-21 0,2-4-13 16,-1 1-27-16,-2-4-15 0,7-1-29 0,-7 1-119 15,0 0-272-15,1-11 121 0</inkml:trace>
  <inkml:trace contextRef="#ctx0" brushRef="#br0" timeOffset="-138296.111">20109 11201 162 0,'-2'-4'226'0,"2"4"-20"0,-1-3-23 0,1 3-17 15,-3-5-19-15,3 5-8 0,0 0-10 0,0 0-8 16,0 0-6-16,11 1-12 0,-11-1-7 0,15 2-11 16,-6 0-7-16,2-2-13 0,3-2-8 0,5-1-10 0,2-1-21 15,7-2-20-15,-6 0-33 0,-3 1-34 0,13-3-37 16,-5-1-39-16,-8 3-33 0,3 0-108 0,-4 2-300 15,-2-3 133-15</inkml:trace>
  <inkml:trace contextRef="#ctx0" brushRef="#br0" timeOffset="-137612.804">20456 10965 1 0,'0'-2'255'16,"0"2"-26"-16,-1-6-25 0,1 6-19 0,0 0-17 15,0 0-8-15,0 0 0 0,1 17 6 0,-1-5-1 16,4 8-7-16,1 6-8 0,-1 3-9 0,1-1-14 16,-4 1-10-16,7 0-14 0,-3 2-7 0,0-1-9 15,0-4-10-15,2 2-7 0,-2-4-8 0,-1-5-5 16,0 0-6-16,-2-1-4 0,1 0-9 0,-1-7-12 16,-2-1-21-16,0 1-26 0,3-5-22 0,-2-2-18 15,-2-1-15-15,1-3-20 0,0 0-21 0,0 0-22 16,0 0-8-16,-3-13-2 0,3 1-1 0,0-4 5 15,-1-1 4-15,-4-4 11 0,1 1 11 0,-1-2 17 16,-3-5 26-16,2 10 23 0,-2 2 31 0,3 4 15 16,1-2 27-16,0 5 17 0,4 1-1 0,-5 1-4 15,5 4-2-15,-1-1-4 0,1 3 2 0,0 0 10 0,0 0 0 16,10 5-4-16,-2 1 1 0,2 2-8 16,2-2-5-16,-1 3 4 0,3-1-3 0,2 1-4 15,1-2-3-15,1 0-7 0,-2-1-1 0,0-4-13 16,-2 0-4-16,0 0-4 0,-1-2-1 0,-3-1 4 0,3 0-4 15,-3-3 4-15,-2 1 1 0,2-1 1 0,-1-2 2 16,-2-1 2-16,-2 0 5 0,0 2 8 0,-3 1 13 16,1-4 14-16,-2 3 25 0,0 2 15 15,1 1 13-15,-1-3 4 0,-1 5-6 0,3-4-8 0,-3 4-12 16,0 0 0-16,0 0-9 0,-6 14-6 0,1-7-5 16,3 3-3-16,-3 2-2 0,2 0-5 15,3 0 0-15,-1-2-6 0,1 2-3 0,-1 1-5 16,3-1-4-16,-2-2-10 0,4 1-9 0,0 0-8 0,-2-4-6 15,3-1-10-15,-2-1-8 0,2 1-7 16,0-2-2-16,1-2-2 0,1-1 0 0,1-1-6 16,-3-3-1-16,4-1 0 0,0-2 6 0,-3 1-3 0,0-2 5 15,0-3 2-15,-3-1 3 0,1 0 7 0,-4-2 1 16,3-4-1-16,-6 1 8 0,-1 2 6 0,1 1 11 16,-3 0 9-16,1 4 20 0,-1-2 7 0,-3 3 6 15,3-1 5-15,-1 7-6 0,-3-3-2 0,1 3-5 16,0-1-4-16,1 4 1 0,-3 2-4 0,1 0-10 15,3 1-22-15,2-1-10 0,1 2-19 0,-2 2-14 16,5-1-16-16,1 0-9 0,0 0-4 0,1-1 0 16,0 0-7-16,7-1-5 0,-3-1 0 0,0-1-7 15,3 0-4-15,-3-1-7 0,4 0-10 0,-9-1-89 16,10-2-228-16,-5 0 100 0</inkml:trace>
  <inkml:trace contextRef="#ctx0" brushRef="#br0" timeOffset="-137126.691">20962 10885 198 0,'-1'-5'226'0,"1"5"-15"0,-1-2-21 0,1 2-19 16,0 0-20-16,0 0-8 0,-7 15 1 15,6-3-10-15,0 2-7 0,-2 6-15 0,1 4-6 0,2 2-6 16,-4-2-5-16,8 4-8 0,-4-2-5 0,0 0-5 16,2-1-10-16,-2-4-6 0,3-3-7 0,-2 4-7 15,0-4-1-15,2-1-7 0,-2 0-4 0,-1 0-1 16,0-5-4-16,0 0-4 0,0-2-5 0,-1 0-8 15,1-4-10-15,-3 1-12 0,3-2-16 0,0-1-18 16,-2 0-13-16,-1 0-18 0,-3-1-27 0,6 1-29 16,0-4-13-16,0 0-25 0,-8 0-18 0,8 0-131 15,-6-6-341-15,3 1 152 0</inkml:trace>
  <inkml:trace contextRef="#ctx0" brushRef="#br0" timeOffset="-136548.17">21326 11246 158 0,'4'-7'166'0,"-4"-1"-13"16,3 0-20-16,-1-1-13 0,2-3-14 0,0 4-7 0,-3-3-10 15,-1 2-7-15,0-1-8 0,0 3-1 0,-1 1-3 16,-3-2 2-16,0 1 0 0,2 3-4 0,-8-1-1 16,-1 1 2-16,1 3-7 0,-3 1 4 0,-3 1-1 15,2 3-2-15,-2 4 3 0,1 1-1 0,0 0-1 16,-1 3 0-16,1 2-4 0,2-1 0 0,-3 3-7 16,5-1-1-16,2 1-8 0,-1 0-5 15,4-2-3-15,-1-1-2 0,2-1-5 0,5 2-6 0,-2-4-6 16,4 1-7-16,-2-5-4 0,4 0-6 0,0 0-8 15,1-3-8-15,3 0-5 0,3-3-6 0,2-3-10 16,5-3-8-16,-3-3-4 0,1-2-1 16,0-2-6-16,1 0-4 0,2-6 5 0,-4 0-1 0,-2-3 10 15,2-5 3-15,-2-1-5 0,-4 1 2 0,-2-3 5 16,-4 0 7-16,0-2 3 0,-2 0-1 0,2 3 6 16,-6 1 8-16,3 4 13 0,0 6 13 0,-1 6 12 15,-2 2 6-15,1-1 7 0,2 5 1 0,0 2-6 16,0-1-7-16,0 5-2 0,0 0 4 0,0 0-2 15,0 0 1-15,-3 21-1 0,-1-5 2 0,3 2-1 16,-2 7-1-16,3 2 0 0,-1 0-4 0,2 1 3 0,2 1 0 16,-3-2-3-16,-3 1-4 0,7-2 1 15,-1-1 0-15,-2 1-1 0,2-8-3 0,-1 2 4 16,2-6-3-16,1 3-2 0,-1-5-3 0,0-3-1 16,1 0 1-16,-1 2-7 0,1-4-3 0,-4-2-11 0,6 2-8 15,-3-3-8-15,3-3-18 0,0 1-17 0,0-4-19 16,2-1-24-16,3-1-20 0,-3-2-30 0,0-2-121 15,1-1-304-15,-1 1 135 0</inkml:trace>
  <inkml:trace contextRef="#ctx0" brushRef="#br0" timeOffset="-135862.263">21477 11367 67 0,'0'0'124'15,"14"-8"-23"-15,-6 0-6 0,0 4-13 0,-1-7-8 16,4 4-3-16,1-7-8 0,1 3 2 0,-3-1-11 16,4-1-6-16,-6-2-1 0,5 2-12 0,-7-3-2 15,2 0-4-15,-2 1-6 0,-1-2-1 0,-2 5 9 16,-2 1 18-16,-1 0 1 0,0 2 14 0,-3 1 12 15,2 2 6-15,-1-1 3 0,-1 3-9 0,-2-1-9 16,1 3 0-16,4 2-10 0,-11 2-7 0,3 3-1 16,-2 4-2-16,2-1-2 0,-1 4-5 0,-1 3-1 15,2 1 1-15,3-1-9 0,-3 1-1 0,3 0-2 16,3 1-5-16,-1-3-4 0,2 4-1 0,1-4 1 16,0-2-1-16,4-1-2 0,-2 0-1 0,-1-4-4 15,2 4 0-15,1-5-1 0,0-2-5 0,-1 2 0 16,2-2 0-16,-1-1 0 0,3-3-7 0,-2 3-7 0,-5-3 0 15,18-8-7-15,-5 0-1 0,-4 3-6 0,1-6-6 16,4-3-2-16,-3 1-4 0,4-2 7 16,-5-2-6-16,0 1-1 0,4-9-4 0,-6 7-8 15,-2 1 8-15,2-3 0 0,-2 2-1 0,-3 1 8 0,-1 6 7 16,2-1 7-16,0 3 6 0,-4 3 6 0,0 0 6 16,0 1-9-16,5-1 7 0,-5 4 0 0,0 2 1 15,0 0 4-15,0 0-1 0,0 0 4 0,9 13-2 16,-8-7-2-16,3 4-2 0,0-1 1 0,-1 1 0 15,0-1 2-15,5 1 0 0,-2-1 1 0,1 1-1 16,-1-1-1-16,1 2-2 0,-1-3 1 0,2 4 0 16,-2-4-1-16,-1-1 0 0,-1-1 0 15,1-1 3-15,-2 1-3 0,3-1 0 0,-2-1 0 0,0 1 0 16,-2-1-2-16,1-1 4 0,1-1-2 0,-2 1 2 16,1 0-1-16,3-2 2 0,-1 2 2 0,-5-3-2 15,11-2-6-15,-11 2 7 0,10-2-5 0,1-1 2 16,-1-1-1-16,0-2 2 0,0-1-6 0,0 0 3 15,-2 1 3-15,4-3 0 0,-3 1-1 0,0-3-5 16,0 3 1-16,0-1 2 0,0-2 0 0,1-1-2 16,-5 2-5-16,3 1 0 0,1-1-13 0,0 1-15 0,1-4-25 15,-2 0-25-15,0 4-36 0,-1-2-119 16,-2 1-259-16,-1-2 115 0</inkml:trace>
  <inkml:trace contextRef="#ctx0" brushRef="#br0" timeOffset="-135145.495">18155 12230 50 0,'0'0'130'0,"9"0"-6"0,-9 0-2 0,9 3-5 16,-3-3-2-16,4 2-3 0,1-2-10 0,3 3-3 0,4 3-15 15,2-3-10-15,4 0 0 0,8-1-6 0,-1 1-10 16,-3 0-7-16,4 1-3 0,-2-1-1 0,1 2-5 15,-2-2-19-15,-7 0-19 0,5 1-28 0,-6-2-26 16,-2 2-35-16,0-3-44 0,-5 0-81 0,-2 0-227 16,-5-1 101-16</inkml:trace>
  <inkml:trace contextRef="#ctx0" brushRef="#br0" timeOffset="-134839.038">18280 12717 32 0,'10'-2'145'0,"-2"1"-10"0,3 1-5 16,2 0-13-16,0 1-15 0,6 0-2 0,-1 2-6 15,-1 0-11-15,2-1-11 0,-1 3-8 0,1-2-9 0,-1-1-19 16,-5 1-29-16,4-3-25 0,-4 0-32 0,1 0-32 16,-2-3-89-16,-6 2-185 0,1-1 83 0</inkml:trace>
  <inkml:trace contextRef="#ctx0" brushRef="#br0" timeOffset="-133044.201">18285 3220 46 0,'0'0'88'0,"0"0"2"16,0 0-2-16,0 0-12 0,0 0-5 0,0 0 6 16,0 0 9-16,0 0-14 0,9 9-3 0,-5-4-4 15,-3 0-3-15,3 0 1 0,1 4-4 0,-1 1-2 16,0 2 4-16,2 5 0 0,-2 3 3 0,1 5-2 16,-1 4 7-16,2 4 1 0,-2 5-1 0,0 10-2 15,-1 6 2-15,-5 7 1 0,4 26-2 0,-2-3-1 16,0 4-5-16,-3-2-2 0,-1-1-3 0,1 1-7 15,-4-1-3-15,3-26-1 0,-1 26-2 0,4-28-4 16,-2 2-1-16,2 1-3 0,1-1-2 0,0-2-4 16,1-5-3-16,-1 2-1 0,4-6-1 0,-4-1-6 15,3-14 1-15,-1 0 5 0,-2 0-9 0,4-6-1 16,0 1-3-16,-3-7-1 0,0-3 0 0,0-5-3 16,1-4 2-16,-2 1 0 0,1-4-4 0,-1 0-6 15,0-2-13-15,0-4-17 0,0 0-29 0,0 0-28 16,0 0-19-16,-11-13-30 0,7-3-20 0,-1-9-27 15,-2-2-131-15,1-4-340 0,-7-4 150 0</inkml:trace>
  <inkml:trace contextRef="#ctx0" brushRef="#br0" timeOffset="-131944.014">18304 3425 75 0,'0'-4'65'16,"0"0"-9"-16,4 0-4 0,-4 4-5 0,1-5-6 15,-1 5 0-15,3-5 3 0,-3 5-9 0,5-4 0 16,-5 4 9-16,8-1 1 0,-8 1 3 15,10 1 11-15,-1-1-23 0,-1 0 22 0,2-1-9 0,4 1-5 16,5 0 9-16,3-2-11 0,7 1-1 0,3-3-1 16,0 0-13-16,0-2-1 0,22 4 2 15,-17-3-5-15,15-2 5 0,3 3 4 0,-1 0-8 0,2-3-7 16,0 3 2-16,4-2-13 0,2 1 10 16,0 1-3-16,2 1-8 0,-3-1 4 0,3 1-4 15,0 1-1-15,-1 1-2 0,2 0 9 0,-4-1 1 0,-1 4 2 16,-1-1-9-16,0 0 4 0,-4-2-8 0,1 1 6 15,-6 0-2-15,-13-1-1 0,-1 1-4 0,-1 0 3 16,0-3 0-16,-3 2 1 0,-4 0-2 0,0-3 4 16,-9 3-3-16,1-2 3 0,-1 1 15 15,-3-1-8-15,-2 0 10 0,-3 1 6 0,0 0 3 0,-3 0 2 16,3-1 3-16,-3 3 6 0,-3-1-7 0,4 1 0 16,-4-1-10-16,0-1 2 0,-1-1-2 15,-4 3-3-15,9-2-5 0,-5 2-2 0,-4 0 1 0,0 0 1 16,6-3 8-16,-6 3-7 0,0 0 7 15,4 0 5-15,-4 0 2 0,0 0-4 0,0 0-1 16,5-2-5-16,-5 2-1 0,0 0 0 0,0 0-4 0,0 0-4 16,0 0 1-16,0 0 0 0,0 0 1 15,0 0-7-15,0 0 1 0,0 0-1 0,0 0 0 16,8 0-3-16,-8 0-1 0,0 0 3 0,0 5-3 16,0-5 0-16,1 5 0 0,-2-1 0 0,1 4 3 15,0 1-6-15,1 1 2 0,-1 7 1 0,3 2 0 16,-3 7 4-16,1 4 4 0,3 4 3 0,-8 13-3 0,4 3 3 15,4-2 0-15,-4 10 6 0,1 1 3 0,-2 25-2 16,2-26 1-16,4 26-4 0,0-1 3 0,-1-28-5 16,3 4 4-16,1-3-5 0,3-1 2 0,-1-3-2 15,0 3 1-15,0-7-2 0,2 0-2 16,-1-1 1-16,-2-1-5 0,0-13 4 0,0 3 0 0,-6-2 0 16,3 0-4-16,-2 0 2 0,-3-3 1 15,2-4 0-15,-6 2 2 0,3-9 1 0,0 1-2 0,0-4 0 16,0 0 2-16,-1-6-5 0,4 0 1 0,-3-1-1 15,-2-1-2-15,2-1-2 0,0-3 5 16,2-1-9-16,-2-4 3 0,-2 8 3 0,2-4-5 16,0-4 4-16,2 5-3 0,-2-5 3 0,0 0 1 15,0 5-4-15,0-5 1 0,0 0-3 0,0 0 2 16,0 0 0-16,0 0 0 0,0 0-10 0,0 0-6 16,0 0-2-16,0 0-7 0,0 0-2 0,-20-11-4 15,17 5-7-15,-4 1-10 0,1 0 6 0,-1-2 3 16,-7 1 1-16,2 0-4 0,0 0-11 0,-6-2 6 15,-7-1-11-15,-2 1-4 0,-4 2 4 0,-3-1 0 0,-2 5 2 16,-15-3 0-16,-3 2 5 0,-5 1-7 0,4 4 6 16,-6-2 4-16,-4 1 7 0,2 3 2 15,-2-1 1-15,-2-1 9 0,-24-2-1 0,29 6 6 16,0-4-1-16,-4 1 5 0,2 0 3 0,2-2 5 16,-3 1 1-16,10-1 6 0,0 2 3 0,0-1 6 15,4 0-1-15,11 0 2 0,3-1 0 0,-1 1-4 0,0 1 2 16,2-1 2-16,6 1-1 0,2 1-5 15,8-2 5-15,-3-1-11 0,4 1 9 0,4 0-2 16,3 0 2-16,1-1-3 0,1 1 0 0,3-2-2 16,7 0 0-16,-12 0-4 0,12 0 3 0,-5 2 1 15,5-2-2-15,-5 3 0 0,5-3 2 0,0 0-4 16,0 0 8-16,0 0-9 0,0 0 2 0,0 7-1 16,0-7-9-16,0 0-25 0,0 5-26 0,0-5-31 15,0 0-26-15,0 0-37 0,-2 8-100 0,2-8-277 16,-10 2 123-16</inkml:trace>
  <inkml:trace contextRef="#ctx0" brushRef="#br0" timeOffset="-131057.797">18460 5426 90 0,'0'0'131'0,"0"0"-9"0,-2-2-12 16,2 2-1-16,0 0-16 0,0 0-14 0,0 14-7 15,1-5-1-15,0 3-2 0,-1 6-2 0,0 11 1 16,5 1-9-16,-5 1 0 0,2 0-7 0,1 2-1 16,-1 0 1-16,0 0-6 0,0-1-2 0,0-2-6 15,-1 2-1-15,2-2-6 0,-3-4 0 0,0 1-1 16,0-9-4-16,0 0-1 0,0 1-7 0,0-4-6 16,0-4-16-16,0 0-11 0,0-2-14 0,0-3-17 15,0 0-9-15,0-1-17 0,-3-2-26 0,3-3-9 0,-1 2-14 16,1-2-71-16,-9-9-206 0,5 1 92 15</inkml:trace>
  <inkml:trace contextRef="#ctx0" brushRef="#br0" timeOffset="-130790.447">18429 5479 73 0,'6'-12'95'0,"1"2"-4"0,-2-2 3 15,3 5 1-15,2-5 0 0,-1 7-11 0,-1-2-5 16,6 2-6-16,-4 3-5 0,4-2-3 0,-2 1 2 0,1 3-11 15,1-1 3-15,-3 2-7 0,2 3-7 0,-3-1-3 16,4 3-3-16,-2 2-5 0,1 1-2 0,0 3 1 16,0 1-2-16,-6 2-3 0,2-1 0 15,-6 1-3-15,-1 4-6 0,-4-2-1 0,-1 1 5 0,-2-1-3 16,1-1-3-16,-5-2-1 0,0 3 4 0,-3-3-9 16,2 1 3-16,-3-4 0 0,2-2-2 0,2-1 0 15,-3-1-1-15,1-1-6 0,1-1-12 16,-4 0 1-16,2-3-21 0,-1-1-14 0,3-1-30 15,1 0-23-15,0-2-21 0,-1-1-108 0,6-1-241 0,-2 0 107 16</inkml:trace>
  <inkml:trace contextRef="#ctx0" brushRef="#br0" timeOffset="-129947.785">18894 5521 121 0,'-3'-2'171'16,"3"2"-19"-16,-7-3-9 0,7 3-25 0,0 0-7 15,0 0-13-15,-10 7-10 0,6 1-8 0,3 3-5 16,-1 6-10-16,-1-1-10 0,3 5-14 0,0 7 5 15,3-3-3-15,-3 3-3 0,1-1-10 0,1-1 7 16,0 1-12-16,0-7 7 0,1 4-6 0,-2-5-2 16,2 2-7-16,2-5 4 0,-3 1-3 0,-1-3-3 0,1-3-4 15,0 0-8-15,-1-1-8 0,-1-4-1 0,0-1 3 16,3 2-2-16,-3-3-2 0,0 0 0 16,0-3 5-16,0-1-7 0,0 0-3 0,0 0 8 15,0 0-12-15,0 0 5 0,0 0-1 0,-6-13-1 16,4 6 4-16,1-3-2 0,-3-3 6 0,1-3-2 15,0-2 2-15,1-7 0 0,0 0 0 0,0-1 0 16,-2-4 6-16,0 2 2 0,3 1 7 0,1-1 1 16,0 1 6-16,-2 2 12 0,4 6-3 0,-1 0 5 15,-1 6-3-15,3 1-1 0,-1 3-12 0,1-3 4 0,1 4 3 16,-1 2-3-16,4 0-2 0,-1 2-16 16,3 2 15-16,0 1-5 0,5-1 4 0,-1 4-3 15,-2 0-8-15,2 2 9 0,0 2-3 0,2 0 0 0,-2 3-4 16,-2 0-1-16,-2-1-5 0,1 1-6 0,-2 1 1 15,-3 1-3-15,-1 1-6 0,-4-1 0 0,0 1 2 16,-1 0-8-16,-4 0 6 0,-3 0-3 16,1-2 4-16,-4 2 1 0,2-2-5 0,-2-2 3 15,-2 1 0-15,-2 0 8 0,3-4 0 0,3-1-2 0,-1 2 3 16,2-1 16-16,2-4-12 0,0 2-3 0,-1-1 3 16,2-1-10-16,3 4 4 0,-1-4 0 0,1 3-1 15,2-4-4-15,-2 4 7 0,2-1 3 16,0-3-8-16,4 10 2 0,-1-6-1 0,1 3 5 0,3 0 6 15,-1 1-3-15,2 2-2 0,1-2 4 0,5 3-2 16,-5 1 5-16,5 0-1 0,0 0-1 16,2-3 9-16,-1 4-2 0,0-1-2 0,2 0-5 15,-4-3 3-15,2 1-3 0,-1 2 9 0,-1-6-5 0,2 4-6 16,-5-5 3-16,1 2-17 0,-1-1-13 0,0-2-11 16,-4-2-15-16,2 0-22 0,0-1-25 0,2-4-14 15,-5 2-100-15,3-1-230 0,-2-1 102 0</inkml:trace>
  <inkml:trace contextRef="#ctx0" brushRef="#br0" timeOffset="-129504.6">19297 5617 10 0,'2'-4'157'0,"-2"4"-15"0,0 0-15 15,0 0-9-15,0 0-5 0,0 0-8 0,-3 14-2 16,3-2-6-16,-3 0-5 0,3 3-5 0,-1 2-6 15,0-1-5-15,1 4-8 0,0-3-2 0,-3 0-6 16,1 0 0-16,2-3-9 0,0 5-4 0,-3-8-3 16,2 3-3-16,-1-1-9 0,0-4-5 0,-1 0 1 15,1 1-2-15,1-5-7 0,-1 0 3 0,1 0-2 16,0-1 0-16,-2 0-3 0,2 0-1 0,1-4 1 16,0 4 7-16,0-4-8 0,0 0-6 0,0 0 0 15,0 0 1-15,0 0-5 0,-10-12-5 0,8 2 5 16,1 1-4-16,-1-3-1 0,-2-7 2 0,4 1-1 15,0-8 1-15,-1-1-1 0,2-2 1 0,-1 3 0 0,5 1-3 16,-4 7 3-16,3-2 0 0,0 5-2 0,-2 3 1 16,2 0 0-16,-2 5-4 0,-1-1 1 15,0 4 0-15,3-1 1 0,-2 2 7 0,3 0-1 16,-5 3-4-16,0 0 17 0,15 8-7 0,-8-1 4 0,2 3-1 16,1 2 2-16,1 3-4 0,-2 2 2 0,0 0 1 15,3 7-3-15,1-2 0 0,-3-5-8 16,4 7 6-16,-5-7-2 0,-1-1 1 0,4 1-2 15,-5-2-8-15,0 0-14 0,-4-5-23 0,1 0-14 16,0-2-15-16,-1 0-26 0,-3-3-7 0,6 2-11 16,-5-2-17-16,0 0-9 0,-1-3-17 0,0-2-85 0,-6 7-256 15,1-4 114-15</inkml:trace>
  <inkml:trace contextRef="#ctx0" brushRef="#br0" timeOffset="-128817.895">19304 5793 157 0,'0'0'166'0,"-4"-5"-14"0,4 5-20 16,0 0-15-16,0 0-8 0,0 0-10 0,0 0-7 0,0 0-4 15,0 0-12-15,20 0-11 0,-10-4-12 0,3 2-3 16,0-1 1-16,1 1-12 0,4-4 2 0,0-2-10 16,1 2-3-16,1-3-9 0,9-1-3 15,-6-3-1-15,-4 5-6 0,-1-2 5 0,-1 0-17 0,-1 1 11 16,-7 2 4-16,2 1-2 0,-2 0-3 0,-4 3-1 15,3 0 2-15,-2 1 0 0,-4 0 4 0,3 0 0 16,-5 2 1-16,5-1-4 0,-5 1 1 0,5 8 4 16,-5-1 6-16,3 3 0 0,-2 4-7 0,3 0 2 15,-2 1-1-15,1 2 1 0,-2 0-3 0,2 0-2 16,-1 0-5-16,-2 0 4 0,4-6-1 0,-4 1-3 16,2 1 3-16,0-1 2 0,-1 0-4 0,-1-6 1 15,4 3-9-15,-4-2 5 0,0-1-7 0,1 0-2 16,-1-1 2-16,2-3-7 0,-2-2 2 0,0 7-4 15,0-4-3-15,0-3 9 0,0 0-13 0,0 0 4 16,0 0 1-16,0 0 2 0,2-17-7 0,-2 7 5 16,0 1 6-16,1-4-1 0,2-1-5 0,-2-3 10 15,-1-3-4-15,3 1 3 0,-2-1-8 0,3-4 5 16,-2 3 8-16,1 2-10 0,0 2 8 0,-2 7-2 16,1-2-3-16,1 4 6 0,-2 1-3 0,2 0 4 15,0 3 1-15,0 0 0 0,1 2 3 0,-4 2 3 0,10 5 2 16,-3 1 0-16,1 1-1 0,0 4 3 0,2 2 2 15,-1 1 2-15,1 1-6 0,0 2-2 16,2-1 3-16,-3-1-1 0,1 2-4 0,2 0 3 16,-2 0-1-16,-1-1-1 0,0-3-1 0,1-1-2 0,-1 1 3 15,-3-5-2-15,2 0 1 0,-3-1-2 0,0-1-2 16,-1-2-6-16,2 1 1 0,-4-3-1 16,6 1 0-16,-5-2 3 0,-3-1-4 0,0 0 5 15,13-6-8-15,-9 2 5 0,1-1-1 0,1-3 4 0,1-4-5 16,-3 2 0-16,2-6 1 0,-3-1 8 0,1-3-6 15,3-3 2-15,-6 2 1 0,3-4-11 0,-4-1 15 16,0 0 0-16,0 6 2 0,0 1 7 0,0-2 9 16,0 3 4-16,0 1 0 0,0 5 9 0,0 0-2 15,-2 3 7-15,4-1-2 0,-2 5-2 0,0 0-6 16,0 0-3-16,0 0-1 0,0 5-5 0,0-5-6 16,0 1-17-16,0 4-19 0,0 0-23 0,0 0-23 15,0 0-36-15,0 0-41 0,0 0-137 0,0 0-304 16,0 0 136-16</inkml:trace>
  <inkml:trace contextRef="#ctx0" brushRef="#br0" timeOffset="-127596.88">18704 6350 73 0,'0'0'110'16,"0"0"-6"-16,0 0 0 0,0-4-8 0,0 4-8 16,0 0-2-16,0 0-7 0,0 0 0 15,0 0-9-15,0 0-4 0,0 0-2 0,0 0-14 0,0 0 1 16,-5 11 0-16,5-1 6 0,-1 2 3 0,-4 4-4 16,2 3 0-16,-2 5-1 0,1 0-4 0,0-4-3 15,3 6 6-15,-3 2-3 0,-1-1-2 0,4-1-3 16,1 1-6-16,0-2 1 0,3 1-4 0,0-1-4 15,2-7-1-15,1 0-6 0,1 1-2 0,1-2 0 16,2-3-6-16,-1-1 6 0,1-1-9 0,3-5-2 16,0 3-1-16,6-5-3 0,-5-1 0 0,4 1-6 15,2-3-6-15,-7-2-13 0,4-4-27 0,1 1-33 16,-1-4-30-16,-4-2-33 0,-1 0-28 0,-2 1-94 16,-5-2-283-16,0-2 125 0</inkml:trace>
  <inkml:trace contextRef="#ctx0" brushRef="#br0" timeOffset="-127251.307">18757 6616 15 0,'0'0'159'0,"0"0"-17"16,0 0-11-16,0 0-6 0,0 0-7 0,16-5-4 0,-8 3-6 16,-3 0-10-16,9-3-11 0,-1 2-10 15,1-3-4-15,1 1-4 0,2-1-11 0,-4 2-2 0,-1-3-14 16,1 1-1-16,-4 4-7 0,-1-2-22 0,-2 0-13 15,-2-1-20-15,1-1-22 0,-5 1-7 0,1 0-1 16,-4-2-2-16,-4 0-6 0,-2-1 20 16,0 0 4-16,-4-2 3 0,-2-1 11 0,-5-1 2 0,2 2 8 15,-5-4 15-15,2 0 6 0,-4 1 10 0,6 4 10 16,-2-3 4-16,7 1 16 0,0 5-4 0,5-1-1 16,0 2 2-16,2-3-5 0,-1 3-5 0,4 1-3 15,2-3-5-15,3-1 0 0,0 4-6 0,2-2-1 16,6-1-4-16,2 0-1 0,3-3 2 0,4 4-4 15,-1 0-7-15,2-3 6 0,5 6-3 16,-4-2-14-16,1 1-19 0,5-1-16 0,2 5-23 0,-7-2-15 16,7 4-13-16,-7 0-13 0,1 1-14 0,-2 1-88 15,-2-1-220-15,2 1 97 0</inkml:trace>
  <inkml:trace contextRef="#ctx0" brushRef="#br0" timeOffset="-127056.778">19195 6375 30 0,'0'17'114'0,"1"2"5"16,-2 8-6-16,2-1-1 0,-1-7-12 0,3 7-2 16,-2-1-7-16,-1 0-4 0,0-4-9 0,4-3-6 15,-3 8-7-15,-1-9-5 0,4 2-3 0,-4 0-9 16,0 1-5-16,3-4-8 0,-6-1-8 0,3-5 6 16,0 4-22-16,0-3-12 0,-1-2-11 0,1-2-21 15,-3-2-9-15,3 0-8 0,0 0-9 0,-1-1-20 0,0 0-20 16,1-4-71-16,-7 4-184 0,7-4 81 15</inkml:trace>
  <inkml:trace contextRef="#ctx0" brushRef="#br0" timeOffset="-126530.3">19092 6481 19 0,'-2'-4'141'16,"2"-2"-17"-16,0 4-15 0,0-3-7 0,0 5-5 0,0-7-8 15,0 4-7-15,0-1-8 0,0 4-8 0,3-5-7 16,-2 3-7-16,-1 2 2 0,4-3-3 16,-4 3-2-16,2-7 12 0,-2 7 2 0,0 0 5 0,0-3 0 15,0 3-1-15,0 0 2 0,0 0-3 0,4-2 1 16,-4 2-2-16,0 0-2 0,0 0-8 0,0 0-4 16,1-3-2-16,-1 3-8 0,3-7 0 0,-2 3-9 15,3 1-4-15,-2-2-5 0,3 2 1 16,-3-4 0-16,6 6-4 0,-3-5-6 0,1 1 5 0,-2 0-4 15,4 1 3-15,-2 0-8 0,-1 0 1 0,-1 2-1 16,1-3-1-16,-1 2-3 0,1-1 3 0,-2 1-3 16,3 2-1-16,-5-3-4 0,3 0 6 15,0-1-3-15,-1 1-2 0,-1 0 1 0,5 0-1 0,-4-1-1 16,1 0 3-16,3 0 0 0,-1 0-4 0,0 1 0 16,5-1 6-16,-2 1-8 0,1 0 1 0,0-1 1 15,2 4 1-15,0-2 0 0,2 3-3 0,-4-1 4 16,5 2-7-16,-4-1 3 0,2 4 2 0,-2 1 3 15,1 0-4-15,-1 1-5 0,1 0-2 0,-3 4 0 16,1-3-1-16,-1 3 1 0,-3 0-2 0,0-1 0 16,-1 0 2-16,0-1-1 0,-2 0-4 0,-1 1 9 0,-1 2 3 15,-2-5 4-15,-2 1 1 0,-2 1-1 16,-1 1 4-16,-2-3 2 0,-1-1 1 0,-1 4-2 16,1-4-1-16,-1 1 2 0,-3-2-3 0,0 1-1 15,-1-1 0-15,-4 1 0 0,0-3-5 0,4 0-7 0,0-1-6 16,0 1-12-16,0-1-18 0,0-1-19 0,3 0-20 15,-3 0-18-15,7 0-27 0,1 0-26 16,6 0-139-16,-10-1-315 0,7-2 139 0</inkml:trace>
  <inkml:trace contextRef="#ctx0" brushRef="#br0" timeOffset="-126104.145">19566 6359 134 0,'-2'8'173'0,"2"0"-15"0,0 4-13 15,0 2-12-15,0 3-6 0,3 1-6 0,-3 3-5 0,6 3-7 16,-3 0-10-16,4 3-5 0,-3-3-14 0,-4-3-6 16,4 4-7-16,2-1 0 0,1-6-12 0,-3 1-7 15,-3 0-2-15,5-1-5 0,-4-2-5 0,0 2-6 16,2-2-1-16,-3-2-2 0,2-4-6 0,-3-1-1 15,0-1-12-15,0 0-8 0,0-3-10 0,0-1-4 16,0 1-3-16,0-1-4 0,0-4-13 0,0 0-7 16,0 0 0-16,0 0 4 0,0 0-9 0,-3-14 12 15,3 5-4-15,0-3 12 0,-1 0-5 0,-3-6 1 16,4 1 6-16,-2-2 9 0,-1-5-4 0,-2-1-1 16,1 1 7-16,-1 0 7 0,2-3 8 0,2 6-2 15,0-4 13-15,-2 8 2 0,3 0 4 0,4 1 0 16,-4 4 4-16,1-1-4 0,2 2-1 0,2 1-3 15,4 1 1-15,-4 0-7 0,3 2-2 0,2 0 3 16,2 3 3-16,-1 1-6 0,2-2 3 0,1 2-2 16,-2-1 0-16,1 2-5 0,-1 0 1 0,1 2-19 15,-3 0-18-15,2-1-18 0,0 1-30 0,-7 1-23 16,3-1-20-16,-3 1-105 0,-3 3-248 0,-2-4 111 16</inkml:trace>
  <inkml:trace contextRef="#ctx0" brushRef="#br0" timeOffset="-125943.386">19692 6588 56 0,'13'-1'137'0,"-1"-1"-18"0,8 0-18 16,0 0-13-16,3-2-12 0,5-2-35 15,4-1-39-15,-1-1-50 0,-4 1-48 0,0-3-103 16,-8 3 46-16</inkml:trace>
  <inkml:trace contextRef="#ctx0" brushRef="#br0" timeOffset="-124093.99">21568 3192 4 0,'0'0'113'15,"0"0"-4"-15,0 0-3 0,0 0 10 0,-4-4-20 16,4 4 1-16,0 0 0 0,-4-3-9 0,4 3-8 16,0 0-7-16,-1-3 6 0,-3-1-8 0,4 4-1 15,0 0-8-15,0 0 2 0,0 0-13 0,0 0-1 16,0 0-5-16,0 0-7 0,-5-2-3 0,5 2-3 15,0 0-4-15,0 0-6 0,0 0 2 0,-4 9-12 16,4-1 6-16,0 1-5 0,0 3 0 0,2 6 0 16,-2 10-4-16,0 1 1 0,2 2 6 15,-1 15-12-15,3-12 6 0,1 17 4 0,3 0-7 16,-4 6 2-16,2 23 2 0,1-23 5 0,-4 30 5 16,4-4 1-16,-3 0 3 0,-2-22-3 0,-2 20-3 0,0-26 1 15,-1 3 3-15,0-1-1 0,-3-5-3 0,1 3-2 16,-1-6 0-16,4-3 1 0,-3-9 1 0,0-4-2 15,3-4-5-15,-1 0 4 0,-2-4 0 16,3-1-3-16,0-7 0 0,0-6-6 0,0 2 3 0,0-3-4 16,0-1 1-16,0-2-1 0,3-1-5 0,-3-1-19 15,1-1-11-15,-1 1-11 0,0-1-2 0,0-4-29 16,0 0-24-16,0 0-31 0,6-11-19 0,-6-2-130 16,3-5-297-16,-3-4 132 0</inkml:trace>
  <inkml:trace contextRef="#ctx0" brushRef="#br0" timeOffset="-122772.386">21491 3312 106 0,'-5'-3'125'0,"5"3"-6"0,-4-3-10 16,4 3-5-16,-2-2-20 0,2 2-8 0,0 0-4 16,-3-6-6-16,3 6-11 0,0 0-3 0,10-2-4 0,-2 0-13 15,0 2 0-15,5 0 0 0,7-5-2 16,-1 5-6-16,3 0 1 0,7 0-7 0,-1 0-1 0,2 0-2 15,4 0 0-15,3 0-5 0,3 0-3 16,-2-4 4-16,17 0-8 0,-1 0 1 0,5 0 0 16,2-2 0-16,-5 2 3 0,6-3-7 0,4 6 1 15,-6 0 3-15,2 2-2 0,-3 2 6 0,-5-1-3 16,2 1-2-16,-15 0-4 0,-2-1 5 0,0 5 4 16,-3-5-13-16,-3 3 1 0,2 0-1 0,-5-3 1 15,-3 3 2-15,-6-3 6 0,-1 0 0 0,-6 2-4 16,4-4-2-16,-1 0 0 0,-1 2-2 0,-4-4 0 15,0 2 1-15,0 2-1 0,2-5 1 0,-2 1 1 0,0 1 12 16,1 0-10-16,1-2 0 0,0 3 3 16,4-5-9-16,1 3 8 0,-6-3-7 0,5 3 13 15,1-1-4-15,-1-2-5 0,0 1 3 0,0 2-5 16,0-1 3-16,-5 0 10 0,2 1-5 0,-4 0-4 16,1 0 4-16,-1-1-5 0,-2 2 3 0,1-1 0 15,-2 0 5-15,5 0 6 0,-3 1 0 0,0-3-1 0,2 3 0 16,2-3 1-16,-1 1-1 0,1 1-5 0,2-2 1 15,-2 1-1-15,3-3 2 0,-4 3 0 16,1-2-6-16,0 4 1 0,-3-3-2 0,-2 3 4 16,5-1-3-16,-6 1-4 0,-1 1 1 0,1-1-1 15,-8 1-2-15,9-1 10 0,-4 1-19 0,-5 0 15 16,8-3-3-16,-8 3-1 0,0 0 0 0,10 0 0 16,-10 0 2-16,0 0 2 0,7 0 6 0,-7 0 7 15,5 1 0-15,-5-1-1 0,0 0 0 0,6-2 5 16,-6 2 2-16,0 0 3 0,0 0 1 0,0 0 0 15,0 0-1-15,0 0-4 0,0 0-1 0,4-1-2 16,-4 1-6-16,0 0 1 0,0 0 2 0,0 0-10 16,0 0 5-16,0 0-5 0,0 0 1 0,4 5-2 0,-4-5 4 15,1 6 0-15,-2-1 3 0,2 1-2 16,2 5-3-16,-2-2-1 0,2 3 4 0,-3 2-4 16,0 3 0-16,3 3 1 0,0 9-2 0,0 0 0 15,-1 5 0-15,1 2 2 0,2 10 0 0,-1 3 4 16,-1-2 3-16,0 4 2 0,-2-2 3 0,3 5 1 15,0-4 0-15,0-1 2 0,0 4-2 0,-2-1 1 16,1 1 2-16,2-3 0 0,-4-5-1 0,0-9 1 16,-1 9 2-16,0-10-3 0,0 1 1 0,-1-3-4 15,1-1-4-15,-1-1-1 0,5-1-5 0,-6-2 3 16,4-2 0-16,1-7-5 0,-1 0-1 0,-1 1 2 16,2-3-1-16,-2 0-1 0,-1-1 0 0,2-5 0 15,0 1 0-15,-1 0-5 0,-1-2 0 0,3-1 4 16,-2-4-3-16,-1-2 0 0,0 2-1 0,0 1-1 15,0-6 2-15,4 6-2 0,-4-6 3 0,3 4-5 16,-3-4 1-16,0 0 1 0,0 7 2 0,0-7 1 16,0 0-3-16,0 0-1 0,0 0 8 0,2 5 3 15,-2-5-13-15,0 0 4 0,0 0-2 0,0 0 0 16,0 0 0-16,0 0 0 0,0 0 1 0,0 0-1 16,0 0 1-16,0 0-2 0,0 0-1 0,0 0-2 15,0 0-3-15,-19-9 0 0,10 6-5 0,2 2-4 16,-3-3-9-16,-3 4-1 0,-3-4-4 0,-6 3-5 15,-4 1-4-15,-3 0-3 0,-7 1-5 0,-1 3-3 16,-1 0 0-16,-16 2-1 0,-1 2 10 0,3 2-1 16,-5-1 6-16,4-4 7 0,-5 0 1 0,2 2 3 15,0-1 5-15,2 0 5 0,3-4 1 0,-3 3 10 16,5-1 6-16,8-1-4 0,-9 0 3 0,9 3-3 16,-15-3 3-16,19 0 3 0,-17-1-3 0,17 3 2 15,-3-1-3-15,1-1 1 0,1 2 0 0,-12 1 1 16,10-2-2-16,6 1 0 0,0-1 5 0,2 0 1 15,3 0 5-15,7-2-7 0,2-1 3 0,0 0-3 16,0 0 3-16,6-1 4 0,0 0 1 0,5 2 9 16,0-1 7-16,3-1-4 0,6 0-5 0,-12-1-2 15,12 1 0-15,-7-2-5 0,7 2 3 0,0 0-4 16,-7 0 0-16,7 0-2 0,0 0-2 0,0 0-1 16,0 0-1-16,-9 2 1 0,9-2-2 0,0 0 2 15,0 0-2-15,0 0-2 0,0 0 2 0,0 0-1 16,-7 0-2-16,7 0 1 0,0 0-10 0,0 0-17 15,0 0-13-15,0 0-19 0,0 0-25 0,0 0-34 16,0 0-42-16,0 0-38 0,0 0-163 0,0 0-385 16,0 0 172-16</inkml:trace>
  <inkml:trace contextRef="#ctx0" brushRef="#br0" timeOffset="-121958.683">21825 4708 148 0,'-3'-2'149'16,"3"2"0"-16,-2-6-7 0,2 6-2 15,-3-3-15-15,3 3-2 0,0 0-11 0,-2-4-9 16,2 4-13-16,-2-4-8 0,2 4-9 0,0 0-8 0,0 0-5 16,0 0-11-16,0 0 1 0,0 0-6 0,0 0-8 15,9 11 0-15,-6-9-5 0,3 1-9 0,-2 0-6 16,1 0-5-16,3 0-19 0,3-3-30 16,-1 0-30-16,3-1-37 0,5-4-169 0,1 0-295 15,1-3 131-15</inkml:trace>
  <inkml:trace contextRef="#ctx0" brushRef="#br0" timeOffset="-109906.239">21978 5395 77 0,'-2'21'67'0,"2"4"-9"0,-2-1 4 0,2 3-10 16,0-8-8-16,0 1 1 0,-4 3-7 0,3-3-1 0,1-1 2 16,-3-3-2-16,2 1-1 0,0-4-6 0,-3-1-3 15,0 0-1-15,0-1-2 0,3-5 10 0,-1 1 5 16,-1 1 5-16,-1-4 2 0,3 1-10 0,-4 0 12 15,4-3-1-15,-1 1-1 0,2-3 4 0,-5 1-15 16,5-1 4-16,0 0-9 0,-11-8-4 0,8 5-2 16,3-4 2-16,-4-3-10 0,2 0 6 0,-1-4-2 15,-1-1-4-15,2-4-2 0,1 3 0 16,-2-5 5-16,2-4-6 0,-1 0-4 0,2-1 9 0,0-3-13 16,2 0 1-16,-2 4 9 0,2-1-7 0,0 1-3 15,0 0 3-15,-1 5 4 0,2 5-2 0,-1 2 8 16,-2 4 5-16,0 0-9 0,3 4 6 0,-2-3-1 15,-1 1-7-15,0 5 2 0,4-3-1 0,-4 2-1 16,0 3-4-16,8-4 4 0,-2 4-3 0,-6 0-7 16,11 6 13-16,-4 0-5 0,7 5 2 0,-1 1 0 15,2 10 4-15,3 3-5 0,-4 0 1 0,4 1 2 16,0 3-4-16,0-1 2 0,1 2-2 0,2 1-1 16,0-1 3-16,0-2 3 0,-1-1-3 0,1-3-3 15,-5 2-3-15,3-6 9 0,-2-1-8 0,-3-4-1 16,-4-1-4-16,0-4-9 0,-2-2 11 0,-2-1 6 15,-2-2-3-15,2-1 1 0,-3-1 3 0,4-1 14 16,-6-2-3-16,-1 0-1 0,6-5 0 0,0 1-7 16,-3-7 3-16,0 1-1 0,1-6-7 0,-3 0 5 15,0-2-1-15,-1-1-4 0,3-7-3 0,-3-3 4 16,-4 3-3-16,0-2-1 0,2 2-5 0,-2 0 4 16,-1-2-2-16,1 8-6 0,0-1 6 0,3 7 5 15,-4 2-5-15,2 3 2 0,1 3-9 0,2-1-17 16,-2 2-23-16,1 3-10 0,1 2-14 0,0 0-19 15,0 0-11-15,3 15-18 0,-3-5-16 0,3 1-18 16,-1 0-83-16,-2 2-253 0,5 3 113 0</inkml:trace>
  <inkml:trace contextRef="#ctx0" brushRef="#br0" timeOffset="-108614.292">22589 5510 84 0,'0'-11'121'15,"2"-2"6"-15,-4 3-5 0,0-1-4 0,0 0 2 16,0 0 11-16,0 2-1 0,-2 4 3 0,3 0-4 16,-3 2 3-16,0 1-16 0,1-1-16 0,3 3-3 15,-14 4-9-15,5 1-9 0,-2 4-4 0,-3 3-5 16,3 4-9-16,-2-1-5 0,-2 7-9 0,6-5-5 0,0 3 2 15,0 3-3-15,0-4-5 0,2 0-5 0,0-1-5 16,4 1-2-16,2-2 1 0,-1-4-6 0,2-2 2 16,2 0-6-16,-2-2-9 0,0-2-3 0,4-2 0 15,0 2 0-15,-1-4-3 0,5 1 0 0,-3-4 2 16,-5 0 0-16,18-4-1 0,-9-2-4 0,1-1 5 16,-1-2-2-16,4-5-2 0,-2-1 0 0,0 1-3 15,-2-3 4-15,1 3-3 0,-1-2 2 0,-3 4 0 16,-2 2-1-16,1 1 4 0,-2 2 3 0,-1 1-5 15,2 2 1-15,-2 0-1 0,0 3-1 0,-2 1 1 16,6-3 6-16,-6 3 4 0,4 5 0 0,0 0 1 16,-4 2-2-16,7 1-2 0,-5-1-1 0,3 4 3 15,0 0-3-15,0-2 0 0,-1 4-5 16,1-6-6-16,-1 4-13 0,1-3-15 0,-1-2-14 0,0 0-17 16,2-1-7-16,1-2-8 0,-5-1-11 0,2-1 3 15,4 0-2-15,-8-1-6 0,9-6 5 0,-5 1-5 16,3 0 3-16,-4-6 6 0,2 4 5 0,0-7 14 15,-3 1 3-15,2 2 11 0,-1-6 6 0,-2 1 11 16,3-1 14-16,-3 1 14 0,-1 4 17 0,2 3 10 16,-1-1 23-16,-1 3 2 0,1 2 2 0,-1 0-2 15,1 2 10-15,-1 3-6 0,0 0 16 0,0 0 4 16,0 0 4-16,6 17 1 0,-5-6-4 0,1 0-9 16,1 6-3-16,-1 0-5 0,-2-2-7 0,2 3 0 15,-2-1-5-15,1 1-2 0,0-4-12 0,1-3-2 16,-2 0 3-16,2-1 2 0,1-1-6 0,-1-3-2 15,-2 1-7-15,0-3 1 0,2 1-11 0,-2-2 3 16,0-3 0-16,0 0-6 0,0 0 5 0,0 0-2 16,0 0-2-16,9-17-5 0,-4 5 1 0,0-3-5 15,0-2-3-15,-1 0 0 0,1 1-1 0,-1 6 1 16,1-2 1-16,-2-1 1 0,3 5 6 0,-3-3-1 16,1 5-5-16,-1 2 2 0,0 0 4 0,0 0-2 15,2 3 3-15,0-1-4 0,-5 2 9 0,8-1 4 16,-8 1-1-16,9 3 0 0,-5-1 1 0,0 3 4 15,-2-2-9-15,3 1 2 0,2 1 0 0,-3-1-3 16,-2 2 1-16,2-4 3 0,0 3-2 0,0-1-1 0,-2 0-4 16,1 0-5-16,-2-1 0 0,0-1-1 15,2 1-6-15,-3-3-2 0,5 2-5 0,-5-2 0 16,0 0 4-16,0 0 1 0,9-6 0 0,-3 2-7 16,-1-4 0-16,-2 2-4 0,3 1 10 0,0-5-6 15,-5 5 7-15,4-1-1 0,0 0 2 0,-1 4-5 16,-2-2 9-16,1 1 2 0,-3 3 4 0,6-1 2 15,-6 1 6-15,0 0 6 0,9 8 2 0,-5-3 3 16,0-1 1-16,0 1 6 0,0 3-1 0,0 1-3 16,-1-1-3-16,1-1-3 0,-1-1 3 0,0 5-4 0,3-4-2 15,-4 0-1-15,3 0 1 0,-1-4-2 16,1-1-3-16,-1 4-5 0,0-5 2 0,6 0-6 16,-3-1-2-16,0 0-1 0,3-5 3 0,-1 0-4 15,-2 2-2-15,3-7-16 0,-1 4 0 0,-1-5 1 16,2 0-5-16,-4-1-2 0,4-3-7 0,-3 1 6 0,-1-1 7 15,-2 1-1-15,0 1 4 0,0-4 0 0,-4 1 2 16,1 1 7-16,-2 3 14 0,1 7 9 0,-3-5 13 16,-2 3 14-16,4 2 2 0,0 0 3 15,-3 1 0-15,1 1-2 0,3 3-8 0,-6-1 1 0,6 1-8 16,-7 6 4-16,2-2 3 0,2 4 2 0,-4 2 0 16,3 0 2-16,2 2-4 0,-1-1-1 0,2 2 0 15,2 0 3-15,2 3-9 0,-3-4 1 0,1 1 0 16,0-2-3-16,4 1-1 0,-1-3 1 0,4 2-5 15,-4-1 6-15,3-2-1 0,0 0 3 0,-1 0-6 16,4-6 5-16,-2 3-3 0,1-3 1 0,2 1-3 16,0-3 5-16,0-3-6 0,0 3 1 0,1-3-4 15,0 1 0-15,-3-2-2 0,2 1 2 16,-3 1-2-16,-1-3-2 0,0 3 4 0,-3-1-3 0,2 1-3 16,-2 2 4-16,2-3-1 0,-1 1 5 0,-5 2-5 15,7-3 2-15,-7 3-2 0,4-3 1 0,-4 3-2 16,2-2 2-16,-2 2-4 0,0 0 0 0,0 0-5 15,0 0 3-15,6-2 1 0,-6 2-4 0,0 0 2 16,0 0 0-16,0 0-2 0,0 0 1 0,0 0-8 16,0 0-11-16,0 0-21 0,0 0-34 0,0 0-25 15,0 0-57-15,0 0-71 0,0 0-136 0,0 0-390 16,-20 7 172-16</inkml:trace>
  <inkml:trace contextRef="#ctx0" brushRef="#br0" timeOffset="-107497.194">23809 3337 33 0,'0'-4'103'0,"-2"1"-10"0,2 3 5 0,-3-5-7 15,3 5-11-15,-3-6-11 0,3 6-1 0,0 0-11 16,0-4 4-16,0 4-9 0,-3-2-7 0,3 2-6 16,0 0-2-16,0 0-1 0,0 0-2 0,0 10 9 15,0-2-2-15,3 3-7 0,-1 4 3 0,-1 5-2 16,3 6-5-16,0 1 6 0,-3 6 10 0,3 0 1 15,4 14 3-15,-2-13-2 0,3 16 0 0,-1 7 3 16,-1-2-1-16,-4 4 2 0,9 21-1 0,-8-23-1 16,0 3-2-16,-2 22-5 0,-2-25-1 0,1-3-2 15,0 1-3-15,-1-7-10 0,3 3 4 0,-3-1-3 16,2-15 0-16,-2 1-3 0,5-7-3 0,-4 3 1 16,0-1-1-16,-1-7-4 0,0-7-1 0,3 3-5 15,-3-6 3-15,0 1-3 0,0-5 1 0,0 1-4 16,0-6 3-16,0 2 2 0,0-1-3 0,0-2 3 15,0-3-2-15,0-1 2 0,0 7-14 0,0-7-20 16,0 0-11-16,0 0-12 0,0 0-23 0,-12-22-20 16,10 11-23-16,0-7-14 0,1-10-12 0,-1 0-10 15,-2-3-118-15,0-1-285 0,3-2 127 0</inkml:trace>
  <inkml:trace contextRef="#ctx0" brushRef="#br0" timeOffset="-106272.46">23863 3374 61 0,'0'0'76'0,"0"0"-6"0,0 0-10 0,0 0-3 16,0 0-7-16,0 0-5 0,0 0 8 0,5-4-10 15,-5 4 4-15,8-3 1 0,-4 3 2 0,3-3-1 16,-1 2-4-16,5-1-6 0,-1 1 17 0,4 0-18 16,-1-3 1-16,7-1 9 0,8 0-6 0,0 2 0 15,3-4 2-15,0 3 2 0,3-1 2 0,2-1 1 16,4 0-5-16,11-2-2 0,0 1-2 0,-2 0-8 15,4 2-2-15,-13 0 1 0,12 0-7 0,4 3-2 16,-6 0 1-16,3-1 3 0,-2-1-11 0,-12 4 3 16,12-3-1-16,-12 3-2 0,2 0-3 0,-4-3-9 15,1 3 7-15,-5 0 1 0,1 3-5 0,0-3 3 16,-7 0 5-16,3 0-6 0,-10 0-7 0,3 3 1 16,-7-3 6-16,-2 1-5 0,-1 0-4 0,-4-1 2 15,1 2 0-15,-1-2 0 0,-1 0 2 0,-2 0-2 16,3 1 2-16,-9-1 0 0,13-1 2 0,-8-1-2 15,1 1 3-15,2 1-1 0,-3-1-2 0,-5 1 1 16,12 0-5-16,-7-3 3 0,-5 3-2 0,10 0 4 16,-6 0 1-16,-4 0 9 0,6 0-10 15,-6 0 7-15,0 0 6 0,10-3 9 0,-10 3-10 0,4-1 3 16,-4 1 7-16,0 0-3 0,0 0 6 16,0 0-5-16,0 0 4 0,0 0 0 0,6 0-3 0,-6 0 1 15,0 0 2-15,0 0-3 0,0 0 1 0,0 0-3 16,0 0-3-16,0 0 4 0,0 0-1 0,0 0 5 15,0 0-15-15,0 0 1 0,0 0 0 0,0 0 4 16,0 0-7-16,0 0 0 0,0 0-2 0,0 0 2 16,0 0-3-16,0 0 0 0,0 0-1 0,0 0 0 15,0 0-2-15,0 0 2 0,0 0-4 0,0 4-1 16,0-4 4-16,0 7 0 0,-2-2 0 0,1 0 0 16,1 0 2-16,-1 2-3 0,-1-2-2 0,1 4-2 15,-1-1 1-15,2 1 4 0,-1 2-3 16,-1 2-4-16,2-1 0 0,-1 4 5 0,1 1-4 15,0 1 1-15,1 7 3 0,-1 2-2 0,3 2 2 16,0 1-2-16,-3 5 5 0,2-2-4 0,0 13 0 0,0-10 0 16,3 14 3-16,-1-3-3 0,-3-1 4 0,-1-10-4 15,0 13 4-15,-1-15-2 0,-1 0 3 16,2 12-2-16,-2-12-1 0,0-3-2 0,1 1 0 16,-1-3 0-16,-1-1 1 0,2 2-1 0,-1-2 1 15,-1-3 3-15,0-5-6 0,2-1 3 0,1 0-1 16,-1 1 1-16,-1-1-1 0,1 0 2 0,-2-1-1 0,2-2-2 15,2 1 2-15,-2-2-2 0,0-6-1 0,2 2-1 16,-1 0 2-16,0 0 0 0,-1-3 2 0,1-2-3 16,-1 1 4-16,1-1-5 0,0-6 2 15,0 6 0-15,0 0-3 0,0-6 1 0,0 0 1 16,0 5 1-16,0-5 0 0,0 0 4 0,0 10-4 16,0-10 1-16,-3 2-2 0,3-2 3 0,0 0 0 0,0 0-2 15,0 0 1-15,0 0 3 0,0 0 2 0,0 0-3 16,0 0 5-16,0 0-1 0,0 0 2 0,0 0 0 15,0 0 3-15,0 0 0 0,0 0 3 16,0 0-7-16,-4 4 2 0,4-4-1 0,0 0-1 16,-14-1-4-16,14 1 1 0,-14-3 0 0,1 2-2 15,2-2 2-15,-7 1-6 0,-3-1 4 0,0 3-7 16,-1-3 0-16,-6 1-1 0,-7 0 0 0,1 0-1 16,-2 1 1-16,0-3 0 0,0 2 1 0,-3-1 2 15,1 0-3-15,-1-1-1 0,2 0 3 0,-5 4-2 16,4-2 0-16,1 1 2 0,1-2-1 0,-2 1 2 15,4 4 0-15,-3-2-1 0,3 3-1 0,-1-2 2 16,1 2 1-16,2 2-1 0,2-7 5 0,2 2-4 16,0 6-2-16,8-6-1 0,-1 3 2 0,5-2-1 15,-2 0 3-15,4 2-1 0,2-3 4 0,4 2 1 16,8-2 4-16,-16 0-2 0,7-4 4 0,9 4-9 16,0 0-2-16,-9 2-1 0,9-2 1 0,0 0 0 15,0 0 2-15,-8 2 0 0,8-2-3 0,0 0 3 16,0 0-2-16,0 0-2 0,0 0 3 0,0 0-11 15,-5 2-15-15,5-2-26 0,0 0-36 0,0 0-44 16,0 0-40-16,0 0-46 0,0 0-149 0,0 0-393 16,0 0 175-16</inkml:trace>
  <inkml:trace contextRef="#ctx0" brushRef="#br0" timeOffset="-97619.449">24145 5002 39 0,'0'-4'70'0,"4"-2"-3"0,-4 2-5 16,4-1 2-16,-4 1 5 0,0 4-4 0,1-5 1 15,2 2 3-15,-3 3 2 0,1-4 2 0,-1 4-1 0,1-4 5 16,-1 4-1-16,0 0-12 0,0 0-6 15,0 0-6-15,0 0 0 0,4 11 4 0,0 1-3 16,-4 0-3-16,1 7 1 0,-2-1 0 0,-3 1-9 16,4 5 4-16,0 1-4 0,0-4-4 0,0 5-3 15,4 0 2-15,-8 0-8 0,8-7 0 0,-3 2-1 16,2 3-5-16,-1 1 0 0,0-7 0 0,-2 0-7 16,2-1 1-16,-2 0-1 0,0-7-3 0,3 2 3 15,-2-3-6-15,0 3 0 0,-1-3 2 0,3-1-5 16,-3-4 1-16,0 1-5 0,0 1 1 0,0-1 2 15,0-5-3-15,0 4-1 0,0-4 0 0,0 5-10 0,0-5-2 16,0 3-5-16,0-3-19 0,0 0-17 0,0 0-15 16,-3-12-21-16,2 7-21 0,0-3-2 0,-2 1-11 15,1-1-106-15,0-1-245 0,0 0 109 16</inkml:trace>
  <inkml:trace contextRef="#ctx0" brushRef="#br0" timeOffset="-96892.713">24133 5293 25 0,'0'0'87'0,"0"0"-10"15,0 0-5-15,5-5-8 0,-5 5-1 0,7 0-1 16,-7 0 12-16,13 0-11 0,-8-2-12 0,5 2-5 16,-1-1-5-16,3-3-3 0,1 4-4 0,-3 0 2 0,4-3 1 15,-1 0-15-15,1-1 7 0,-1 2-12 0,1-5 2 16,3 2 5-16,-4 0-7 0,1-2-2 16,-3 2-4-16,5-4 3 0,-7 2-2 0,6-1 2 15,-6-1-6-15,-1 1 3 0,-3-2-4 0,4 0 5 16,-4-2-1-16,0 2-8 0,-2-5 1 0,1-1 10 0,-2 1-8 15,-2-1 1-15,2 0 0 0,-4-2 1 0,1 3 10 16,1-2 0-16,-1 5 7 0,-2 0 6 0,3 2 4 16,-1 1 26-16,0 2-5 0,2 2 13 15,-2-1-8-15,-1 0-2 0,1 1-6 0,0 2-9 0,1 3-2 16,0 0-8-16,-4 14 2 0,1 1-2 0,2 5 3 16,-5 6-3-16,3 1-2 0,2 0-4 0,-2 1 0 15,3 2-4-15,-1-3-1 0,0 1-2 16,1-8 1-16,1 6-5 0,0-6 2 0,-1-1-3 15,3 2-1-15,-3-6-1 0,1 2 0 0,2-2 0 0,2-1-3 16,-3-6-3-16,2 2 0 0,-4-3 0 16,5 0-3-16,-3-2 1 0,0-1-6 0,1 3-4 0,-2-2-7 15,0-1-6-15,1 0-8 0,-2-4-6 16,6 0-9-16,-6 0-14 0,0 0-16 0,6-7-15 0,-1-1-12 16,1-1-5-16,-3-1 0 0,3-2 1 0,0-5-2 15,0 2 9-15,-1-2 7 0,2 1 5 0,1 0 18 16,-4 5 3-16,2-1 6 0,1-3 10 0,-4 5 12 15,3 2 9-15,-3 2 5 0,-2-1 12 0,5 3 9 16,-6-1 12-16,2 2-4 0,-2 3 23 0,0 0 15 16,0 0 10-16,9 7 12 0,-9-2 0 0,2 3-10 15,-2 2 1-15,0 1 1 0,0 3-5 0,1 0-5 16,2-2-14-16,-3 3 4 0,1-2-6 0,1-3 1 16,-2 1-4-16,2-1-10 0,-2-3 3 0,4 1 2 15,-4-1-10-15,2 0 0 0,-2-2 1 16,4 0-4-16,-4-2 5 0,4-1-1 0,-3 1-4 0,-1-3 2 15,12-1-5-15,-12 1-2 0,11-7 2 0,-3 0-4 16,1 0 0-16,-2-3 3 0,3 2-4 0,-4-9 1 16,1 6-1-16,0-2 0 0,-2-1-1 0,0 1 0 15,-2 1-2-15,-2 0 0 0,0 0 0 0,-1 2 1 16,-1-1 0-16,-2 1 5 0,1 3 2 0,1 0 13 16,-4 2 11-16,2-2 7 0,1 3 0 0,-1 0-9 15,-1 0-4-15,-2 1-4 0,-1 2-1 0,1 0-8 16,-3 1-5-16,9 0-8 0,-13 2-17 0,3 2-21 15,0-1-19-15,2 2-21 0,0 0-18 0,2 0-12 16,1-1-20-16,1 1-12 0,0 1-22 0,2-2-90 16,-1 0-268-16,1 0 119 0</inkml:trace>
  <inkml:trace contextRef="#ctx0" brushRef="#br0" timeOffset="-96510.002">24847 5086 43 0,'5'-3'128'0,"-5"3"-1"0,1-4-15 16,-1 4-13-16,0 0-12 0,0 0-3 0,0 0-6 15,-23 11-7-15,14-6 1 0,0 0-2 0,-2 2 3 16,-1-1-5-16,3 2-7 0,-4 0-4 0,3 1-6 16,3 0-6-16,-5-1-6 0,7 1-2 0,-1-1-4 15,1 1-5-15,-1-1 2 0,4-1-9 0,2-4 4 16,0 5-5-16,2-2-2 0,1 0-1 0,0 0-2 15,0 0-3-15,4-1 0 0,1 0-3 0,-1-1 0 16,3-3-5-16,-2 5 7 0,3-4 3 0,0 3-7 16,-1-5 3-16,0 4-7 0,0 2 3 0,-2-4-1 15,-3 1-3-15,0-2 2 0,4 2-2 0,-6 0-2 16,3 2 5-16,-3 0-4 0,-2-3 0 0,-1 3-1 16,3 1 0-16,-6-1 1 0,-1 0 0 0,2 1-1 15,-6 1 1-15,0 0 0 0,-2-2-6 0,0 0 4 16,-2 0 4-16,0-1-2 0,1 1-1 0,-2 0-3 15,-4 0 6-15,3-2-5 0,3 0-11 0,0 1-11 16,-1-4-15-16,2-3-16 0,0 3-23 0,1 0-24 16,3-1-32-16,0-3-80 0,2 2-232 0,1-3 104 15</inkml:trace>
  <inkml:trace contextRef="#ctx0" brushRef="#br0" timeOffset="-96258.873">24971 4930 78 0,'0'0'162'0,"2"-2"-26"0,-2 2-11 15,0 0-13-15,0 0-5 0,2 13 3 0,0-3-3 16,-2 3-12-16,0 4-10 0,0 2-5 0,0-1-5 16,0 1-5-16,0 0-10 0,0-1-2 0,4 0-6 15,-3 2-1-15,-1-1-7 0,3 0 0 0,-3-1-9 16,0-1-1-16,2-4-6 0,-4 0 4 0,2-1-8 15,0-2-13-15,2-1-13 0,-2-2-20 0,-2-2-13 16,2 2-12-16,0-4-20 0,-3 2-14 0,3-3-22 16,-3 1-23-16,3-3-96 0,0 0-241 0,-11 1 106 15</inkml:trace>
  <inkml:trace contextRef="#ctx0" brushRef="#br0" timeOffset="-96014.968">24867 5176 42 0,'0'0'126'0,"-1"-6"-8"0,1 6-16 15,1-8-8-15,4 5-12 0,-1 1-5 0,1-2-5 16,1 1-17-16,5-2 2 0,-1 1-16 0,-1-1 10 16,1 0-7-16,1 2-1 0,-1 0-11 0,0 2 7 15,-2 1 1-15,-1-3 8 0,2 6 5 0,-3-3 12 16,2 4 2-16,-3-1 24 0,1 2-17 0,-3 0-1 16,5 4-4-16,-2-1-1 0,-3 1-4 0,1-2-7 15,-3 4-5-15,4 0-6 0,-2 0-3 0,1-2-3 0,-1 3-7 16,0-4-2-16,-2 2-1 0,2-2-14 15,-2-1-21-15,0-1-18 0,3 1-21 0,-4-2-21 16,4-1-18-16,-1-1-9 0,-3-3-31 0,6 0-18 16,-6 0-120-16,8-6-281 0,-6 2 126 0</inkml:trace>
  <inkml:trace contextRef="#ctx0" brushRef="#br0" timeOffset="-95632.056">25143 5056 73 0,'0'0'84'0,"1"-4"-11"0,-1 4-22 0,0 0-10 0,0 0-7 16,4-3-7-16,-4 3-2 0,3-3-1 0,-3 3-4 15,3-6-1-15,0 2-1 0,-3 2 0 16,3-3 8-16,-2 0 8 0,2 1 18 0,-2-3-4 16,3 1 3-16,-2-1 5 0,-2 0 6 0,2 2 7 15,-2 0 8-15,0-3 5 0,1 4-8 0,-2-3 4 0,1 4 2 16,0-1-1-16,-2-2 4 0,2 2 5 15,0 4-3-15,-4-5-5 0,4 5-8 0,0-4-9 16,0 4-6-16,0 0-1 0,0 0-8 0,-4 13-6 16,-1-5 2-16,2 8 2 0,-1 4 0 0,-3-2 5 15,2 9 4-15,-1 1-2 0,1-1 4 0,0 2-3 16,0 5-1-16,0-1 0 0,1 1-5 0,-3 0-1 16,3 14-3-16,-1-19-7 0,3 17-4 0,-2-11-4 15,0 1-1-15,3-4-4 0,0 1 1 0,1-2-3 16,0 1-5-16,1-3-1 0,-1-2-6 0,-1-1-12 15,3-7-16-15,-2-1-23 0,4-2-17 0,-4-4-18 0,3 1-24 16,-2-4-15-16,0 0-17 0,2-4-25 0,-2 1-7 16,0-4-11-16,-1-2-143 0,0 0-343 15,0 0 152-15</inkml:trace>
  <inkml:trace contextRef="#ctx0" brushRef="#br0" timeOffset="-94899.951">25068 5104 76 0,'4'-7'139'0,"2"0"-14"15,-1 2-12-15,3-1-8 0,-1 1-14 0,4 2-7 0,3 1-7 16,-3 2-10-16,4 1-3 0,1 2-3 0,-2-1-3 16,4 5-6-16,-3 1-5 0,-2-1-4 15,1 3-4-15,-5 1 1 0,1-3-7 0,-1 4-4 16,-4-4 4-16,2 1-4 0,-3 0 1 0,-2 0 1 15,-2 2-4-15,0-3 3 0,-2 3 0 0,-2-3 5 0,-3 0-12 16,1-2 4-16,-2 2-4 0,-2-3-1 0,1-1 0 16,-1 1-4-16,-2 1 0 0,3-2-2 15,0-4 1-15,-1 2-1 0,0-2-3 0,5 2-10 16,5-2-3-16,-16 0 0 0,16 0-9 0,-10-2 7 16,10 2-6-16,-7 2 1 0,7-2-5 0,0 0 6 0,0 0-2 15,0 0 2-15,-3-7-1 0,3 7 1 0,0 0 0 16,14-8 3-16,-5 4-1 0,-1 2 0 0,1-3-2 15,2-1 4-15,-1 2-1 0,3 0 2 16,-2-1 1-16,1 0 1 0,-3-2-6 0,0 4 23 16,1-2-21-16,-1 0 0 0,-2 3-1 0,-1-2 1 0,0 1 0 15,-2 0 6-15,0 0 6 0,0-1 9 16,-1 2 5-16,-3 2 8 0,0 0 9 0,5-2-4 16,-5 2 3-16,0 0-8 0,0 0-3 0,0 0 2 15,2 9-4-15,-3-4-3 0,0 0 3 0,-1 2-4 16,0-2 0-16,-2 4-5 0,0 1 3 0,3-4-5 0,0-1-5 15,-2 6 0-15,2-5 2 0,-1 1-6 0,4-1 6 16,-2 1 0-16,-2-2-6 0,2 0-3 0,0-5-5 16,3 7 4-16,-3-7-5 0,5 5 2 15,-5-5-4-15,10-2 4 0,-10 2-5 0,13-5 1 16,-6-1-4-16,2 0-4 0,0-2-2 0,-3 0-2 0,-1-4-2 16,3-1 1-16,-1-4-6 0,-4 5 6 15,4-3-2-15,-3-5 2 0,-1 1 1 0,5-5 2 16,-7-2 7-16,-1-1-5 0,0 0 9 0,-1 3-3 15,-1-2-3-15,2-1 4 0,-4 8 9 0,2 2 6 16,1-2 6-16,1 8 7 0,-2-2 5 0,0 3 13 0,-1 3 4 16,3 1-1-16,0 0-7 0,-2 5-5 0,2 1 0 15,0 0-6-15,-3 12 2 0,2 2 2 16,0 4-6-16,-1 13 0 0,2-4-5 0,0 2 0 16,0 0-1-16,2 1-1 0,-1 3-2 0,3-2-2 15,3-2 0-15,-2-5-1 0,2 3-1 0,1-2-5 0,0-7-2 16,-4-5-7-16,3 4-17 0,0-4-16 0,0 3-21 15,-1-5-28-15,-2-4-28 0,2-2-34 0,-2-2-49 16,1-2-114-16,-5-1-336 0,0 0 149 16</inkml:trace>
  <inkml:trace contextRef="#ctx0" brushRef="#br0" timeOffset="-93899.83">24237 5683 47 0,'-2'5'156'0,"-1"4"-9"16,-5 8-6-16,5-1-11 0,-4 11-13 15,2-2-10-15,0 6-12 0,-5-3-2 0,6 1-14 0,-1 0-3 16,0 1-8-16,2 1-8 0,-2-4-9 0,1 1-2 15,-1-2 1-15,0-7-10 0,4-2-8 0,-2 0 4 16,-1-5-8-16,3-2-6 0,1 1 2 0,-2-6-3 16,0 1 1-16,2-2-2 0,-1 1 0 0,1-5-8 15,-6 2 0-15,6-2-8 0,0 0 2 0,-11-7 3 16,10-2-7-16,-3 3 3 0,0-10-1 0,1 1 1 16,-1-2-2-16,1-3 0 0,0-3 2 0,2-4-6 15,-2 0 14-15,3-2-12 0,-2 1-6 0,2-1 6 16,0 3-9-16,0-2 13 0,2 9-5 0,1 0 3 15,-2 4-3-15,2 2 4 0,-3 0 0 0,3 4-2 16,-1 2 0-16,-2 2 5 0,5 1-4 0,1 4 9 16,0 0 13-16,2 3-1 0,1 3 0 0,3 5-1 15,2 3 2-15,3 6 2 0,2 1-5 0,2 2-1 16,-6 0-4-16,4 2-2 0,-1-1-1 0,0 0 2 16,-3 0-5-16,1 1 1 0,1 1 2 0,-4-2-5 15,5-5 1-15,-8-4-1 0,2-1 1 0,-2 3-3 16,0-4-4-16,-3-6-3 0,0 4-1 0,0-6-10 15,-3 0 0-15,1-1-3 0,0 0 2 0,-1-2-4 16,0-1 1-16,-4-1 4 0,10-5-2 0,-8 0 3 16,3-5-5-16,-1-2 6 0,1-1 5 0,-1-4-1 15,-2-2 0-15,-1 1 4 0,4-7-3 0,-8-4-3 16,0 5 2-16,3-1-1 0,-2 0 9 0,0 7 0 16,-1-1 8-16,0 1 1 0,2 1 4 0,-1 5-7 15,0 0 5-15,0 3 0 0,2 3-7 0,-3-1-2 16,3 0-17-16,0 7-11 0,0 0-11 0,0 0-20 15,0 0-20-15,0 0-12 0,0 0-17 0,13 10-19 0,-9-3-30 16,2 3-89-16,1-2-259 0,-4 3 115 0</inkml:trace>
  <inkml:trace contextRef="#ctx0" brushRef="#br0" timeOffset="-93550.644">24640 5990 163 0,'0'0'183'0,"0"0"-13"0,0 0-23 0,0 0-10 0,0 0-17 15,-13 7-8-15,13-1-10 0,-3 0-10 16,-3 4 1-16,2-1-15 0,4 1-3 0,-1 0-11 16,-3 1-4-16,4 0-6 0,0 0-6 0,0 1-4 15,3-6-6-15,-3 4-2 0,1-5-6 0,0 1-2 0,3 2-10 16,0-4 0-16,-2 1-4 0,1 0-4 0,2-2-5 15,0-1 1-15,-1-2-2 0,3 1 0 0,-7-1-3 16,12-5 0-16,-7 2 5 0,2-1-4 0,-1-4 0 16,2-4-1-16,-3 6 0 0,0-8 1 15,0 4 2-15,-1-1-8 0,-1-5 6 0,-1-2 1 0,-2 2 2 16,0 5 9-16,-2-3 8 0,-2 2-2 0,0 2 8 16,-1-2-2-16,0 4-5 0,-2-1 0 0,2 6-8 15,-1-1-18-15,-2 1-14 0,-2 3-27 0,-3 3-39 16,3 1-44-16,-7 1-41 0,2 8-112 0,-2 1-305 15,-1 3 135-15</inkml:trace>
  <inkml:trace contextRef="#ctx0" brushRef="#br0" timeOffset="-85661.773">10069 2659 45 0,'0'1'60'0,"0"-1"-7"16,-7 5 3-16,7-5-6 0,-2 3-5 0,2-3 4 16,0 4-8-16,0-4-7 0,0 0-3 0,-3 3 11 15,3-3-12-15,0 0 2 0,-1 6 15 0,-2-2-15 16,2 3 5-16,1 3 9 0,-5 15-5 0,-3 3 1 15,3 1-1-15,-4 8 8 0,-1 15 15 0,-1 1-18 16,-3 6 5-16,2 1-12 0,-1-2-5 0,-6 20 3 16,9-25-1-16,2 0-6 0,-2-6-1 0,4 0 5 15,0-12 3-15,2-3-7 0,3 0 1 0,-1-1-3 16,2-8-5-16,3-2-4 0,0-3-3 0,0-2-1 16,1-4-1-16,-2-3-1 0,-2-3 1 0,1-1-2 15,1 1 3-15,-2-1-8 0,0-5 9 0,2 7-10 16,-2-7-15-16,0 0-23 0,0 0-17 0,0 0-21 15,7-14-23-15,-2 3-10 0,-3 1-105 0,2-7-224 16,-2-4 99-16</inkml:trace>
  <inkml:trace contextRef="#ctx0" brushRef="#br0" timeOffset="-84408.326">10166 2544 39 0,'22'0'56'0,"-1"0"-7"0,9-3-7 15,2 1 17-15,2 2-8 0,2-2-6 0,1 1 2 16,4-1-13-16,15-2 1 0,-6 1-10 0,-12-2 5 16,15 1-3-16,2 0-6 0,5-1 4 0,-8-2-11 0,8 1 4 15,0 1-7-15,4-5 2 0,1 4-5 0,0-2 2 16,29-2 2-16,-31 5-4 0,4-1-2 0,25-2 1 15,-29 3 4-15,26-7-8 0,-21 10 3 16,-2-3 7-16,26-6-1 0,-25 9-3 0,26-5-6 16,-1 0 16-16,-29 6-12 0,3-3-3 0,30 3 2 15,-30 1 5-15,-1-4-8 0,3 4 14 0,27 0-14 16,-33-1-1-16,7 2 4 0,22 4 0 0,-30-3 2 16,5-2-2-16,1 1-3 0,-4 1 1 0,30 5 0 15,-31-7 2-15,-6 3-4 0,4-2 0 0,1 2 10 16,1-2-8-16,-4 3-2 0,1-4-1 0,0 5 7 15,-2 0-4-15,-1-5 0 0,0 4-1 0,-2-3 0 16,0 4-3-16,-2-5 3 0,0 6 1 0,-1-3-3 16,-12-3-2-16,14 3-2 0,-13-3 5 0,17 0-2 15,-18 0-7-15,13 0 7 0,1 0 4 0,-13 0 2 16,1 0-1-16,-2-3-1 0,12 3-4 0,-11 0 4 16,-3 0 2-16,4 0-4 0,-8 2 3 0,6-1-6 15,-8-1 2-15,-1 0-3 0,-2 0 3 0,-5 0-7 16,5 0 5-16,-7 0 10 0,-1 0-8 0,-1 0-1 15,2 0 0-15,-1 0 2 0,0 0 2 0,1 0-8 16,3 0 4-16,2-1-4 0,4-1 20 0,-9 0-14 16,9 0-4-16,0-1 2 0,3 1-3 0,-1 0 3 15,1-1-1-15,1 3 2 0,-2-1 2 0,0-1-3 16,-1 0 14-16,0-3-15 0,-3 1 0 0,3 3 0 16,-3-2 2-16,-6 1-2 0,0-2-3 0,4-1 4 15,-5 2-1-15,0 1 3 0,1-1-5 0,0 1 0 16,6 0 2-16,0-2 3 0,4 1 0 0,-4 2-10 15,3-2 5-15,2 1-1 0,-2-2 8 0,3 1-5 16,-3 1-1-16,1-1 1 0,4-1 0 16,-4 1 0-16,0-1-3 0,-3 1 3 0,-1 1 6 0,-1-2-2 15,-4 4-2-15,-3-1-6 0,0 1 9 0,1-3-6 16,0 1 5-16,-1 0-5 0,3 1 3 0,4 0-6 16,-4 1 4-16,5 0 2 0,0-3-4 0,-7 3 6 15,0 0-2-15,2-1 6 0,-5 0-13 0,4-2 6 16,-6 3 2-16,-3 0-6 0,0 0 4 0,0 0-2 15,-3 0 4-15,-3 0 3 0,0 0 12 16,0 0 2-16,-2 0 0 0,-5 0 3 0,0 0-9 0,9 0 4 16,-9 0 2-16,7 2-4 0,-4 0-4 0,-3-2-3 15,4 3 2-15,-2-1-3 0,-2-2-6 16,4 5 11-16,-1-2-10 0,-1 1 1 0,1-1 6 16,1 0-4-16,-3 1-1 0,5 0 6 0,-3 3-3 15,1-2 12-15,-3 1 5 0,1 1-6 0,1 3 6 16,-2-3 2-16,-1 5 7 0,0 2-3 0,-1 1 1 0,-3 5 7 15,-1-3-3-15,-1 3 0 0,-3 3-1 0,2 3-3 16,-2 2 0-16,-2-4-2 0,5 4 3 0,-1-1-3 16,-2-2 0-16,3 1-3 0,2 2-7 15,0 0 3-15,-1-3-5 0,1 0 4 0,0-5-6 16,2 4-2-16,-2-4 1 0,-4 3-1 0,3 2 1 16,4-8-2-16,-2 2 1 0,2-1-2 0,-1-1 0 15,-1-1-2-15,3 1 0 0,-3-5-1 0,2 0-1 0,-3 0 0 16,1-6-1-16,1 2 3 0,2-3-2 0,-1 3-3 15,-3-5 0-15,4 2 6 0,-4-3 6 16,4 3 4-16,-4-3 0 0,4-2-2 0,-4 4-1 16,4-4-1-16,-3 3-1 0,3-3-4 0,-8 2 0 15,8-2 0-15,-6 0-2 0,6 0-2 0,0 0 4 16,-7 0-3-16,7 0 6 0,0 0-10 0,-13 0-1 16,13 0-2-16,-10-1 2 0,5 2 9 0,-1-1-14 15,-2 0 5-15,-1 3-5 0,-1 0 1 0,-2 1 0 16,0-1 2-16,-4 4-1 0,-5 0-3 0,-6-2-37 15,-4-1-9-15,-9 2-56 0,-18 1-50 0,-2-3-160 16,-32 1-339-16,1-8 150 0</inkml:trace>
  <inkml:trace contextRef="#ctx0" brushRef="#br0" timeOffset="-74034.702">1686 3526 17 0,'5'-2'28'0,"0"-1"0"0,3 2-4 16,2-3-3-16,1 0 6 0,1 1-7 0,6-1 2 15,1-2-2-15,3 1-8 0,6-2 2 16,-1-2 1-16,-1 2 2 0,9 0 7 0,-5-1-10 16,-1-1-4-16,3 0-6 0,4 1 5 0,-3-2-4 15,3-1 6-15,0 0-4 0,1 1-2 0,1-1 0 16,-1 0-4-16,17-6 13 0,-16 6-9 0,11-4 4 16,3-2-3-16,-1 5-1 0,-1-2-4 0,5-3-1 15,1 0 7-15,-1 2-8 0,5-2 7 0,-2 2-6 16,3-1 9-16,-1-2-1 0,1 4-3 0,26-7 6 15,-23 4-2-15,22-4-2 0,-25 6 5 0,3 0-6 16,1 3-4-16,26-11 3 0,-27 11 0 0,0-1 10 16,2 0-15-16,-3 1 3 0,1-1 8 0,-1 0-5 15,4 3-2-15,-4-1-6 0,-2 1 9 0,0-1-7 16,-2 2 5-16,-3 3-1 0,-2 0-5 0,-2-4 2 16,-13 3 4-16,-1 0-1 0,2 2-7 0,-3-3 3 15,-4 1 4-15,0 2-5 0,-6 0 1 0,-4 2-4 16,0-1 2-16,-6 2-2 0,-3 0 7 0,-4 0-6 15,-1 1 0-15,-2-1 3 0,0 2 0 0,-2-1 6 16,-5 1-6-16,9-2 4 0,-5 5-5 0,-4-3 1 16,0 0-2-16,0 0 9 0,11-3-12 0,-11 3 4 15,0 0 5-15,0 0 9 0,0 0-10 0,5 2-4 16,-5-2-1-16,0 0 2 0,4 3-2 0,-4-3 7 16,0 5 0-16,1-3-15 0,-1 2 11 0,2 1-1 15,-2 3 2-15,0-1 2 0,4 2-3 0,-2 2-1 16,1 1 6-16,3 4-4 0,-3 2 4 0,3-1-5 15,-3 2 0-15,4 5 2 0,2 0 2 16,-4 2-1-16,3 2 2 0,1-2-3 0,1 3-2 16,-1 3 2-16,0-1 4 0,-1 1-1 0,1 4-5 15,1-2 5-15,1 12-3 0,1 0 2 0,-1 0-6 0,5 0 4 16,-6 0 4-16,1 5-1 0,3 5 0 0,-5-5-1 16,4 3-1-16,1 5 5 0,4 23-9 0,-6-28 2 15,4 5 4-15,-7 0 3 0,12 23-9 0,-10-28 3 16,-4 1 0-16,6-1 1 0,-1-4 0 15,2 5 3-15,-2-3 5 0,-1 0 1 0,6 2-9 16,-7-6 7-16,3 0-10 0,0 2 9 0,-2-6 0 0,0 2-3 16,1 1-4-16,-3-3 5 0,0-9-5 0,1 10 2 15,4 1 0-15,-9-10-6 0,3 10 0 16,0 1 13-16,-4-13-15 0,2 14 9 0,-1-1-1 0,-1-10 1 16,0 12 2-16,-2-1 1 0,1-1-4 15,-1 0-2-15,0 0 0 0,-1-12 3 0,1 1-1 16,3 12 0-16,-3-3-3 0,-1-12-4 0,2 4 6 15,-1-2-1-15,2 10 4 0,-3-12-3 0,3 0 1 16,-3 1 0-16,2 1-1 0,-4-1 0 0,3 9-6 0,-2-7 9 16,0-2-1-16,2 0-4 0,-2 0 4 0,1 0-7 15,-1 3 5-15,0-3-4 0,2 1-1 16,1 0 6-16,-3-1-1 0,1 1-4 0,-2 0 3 16,1-2-1-16,1 3-5 0,-1-1 8 0,-1 1-1 15,1 7-1-15,-5-9-3 0,5 2-3 0,0-2 3 16,-1 15 7-16,1-14-7 0,-2 12 3 0,0-12 4 15,2 10-4-15,0-8-11 0,0-1 7 0,1 10 0 16,0-10 1-16,1-2 2 0,-1 1 0 0,5 0-1 16,-1 13 0-16,-2-17-3 0,1 0 5 0,1 3-6 15,2-6 6-15,0 1-2 0,-1 2-2 0,3-3-2 16,-1 2 0-16,2-4 3 0,-1 4-1 0,0-1 11 16,1-3-13-16,-1 1 3 0,0 1 7 0,-1-2-8 15,2 1 7-15,-5 1-6 0,3-4-1 0,-4 2-2 16,6 2 2-16,-4-2 13 0,-2 3-5 0,1-2-3 15,-2 1 0-15,-2-3 1 0,5 4-2 0,-3-3-7 16,-2 3 11-16,0-3-9 0,1 2 7 0,0-1-9 16,1-1 5-16,-2 1-1 0,3 0-8 0,-1-3 3 15,0 1-7-15,-1-7 4 0,0 11-1 0,2 1 9 16,0-2-10-16,-2-5 0 0,4 5 2 0,0-3 2 16,-1 0-2-16,5 0 8 0,-5 2-6 0,3-1 11 15,-3-7-1-15,-2 0-8 0,4 0 1 0,1 7 7 16,-2 0-5-16,-2-8 8 0,0 3-8 0,0-2 0 15,2 1-6-15,-2-1 7 0,-3 5-4 0,3-4 4 16,-4-3 4-16,3 0-4 0,-3 4 5 0,-3-3-3 16,3-1 1-16,-1 2-8 0,-3 1-1 0,2-2-5 15,-1-2 2-15,-2 2 10 0,1-1-8 16,-1-1 11-16,-1 2-13 0,3-1 1 0,-1-3 3 0,2-1-2 16,-5-1 2-16,5 0 6 0,-1 0-2 0,1-2-4 15,-1 1 4-15,0-1 0 0,2-2-4 0,-3 3-2 16,3-3-2-16,-1-1 1 0,2-7-4 0,-4 12 1 15,1-5 0-15,3-7-3 0,-4 10-9 0,4-10-4 16,-5 7 5-16,3-1 4 0,2-6 2 0,-5 9 5 16,2-4-4-16,3-5 3 0,-5 8 5 0,2-2-5 15,3-6 1-15,-7 8 6 0,5-1 4 0,2-7-9 16,-8 12 0-16,4-6 7 0,-2-2-1 0,-1 0-4 16,2 3 6-16,-3-1-5 0,-2-1 1 0,0 3 4 15,2-2-8-15,0 1 0 0,-1 0-2 0,-1-1 2 16,0 0-9-16,-8 2 1 0,1 1-6 15,0 1 7-15,-2 0-17 0,-5 2 0 0,-3 2-28 0,-2-2-66 16,1 1 29-16</inkml:trace>
  <inkml:trace contextRef="#ctx0" brushRef="#br0" timeOffset="-73828.944">5006 9547 22 0,'-38'12'36'0,"-13"-1"4"16,-2 2-4-16,15-6 2 0,-16 5-8 0,1 0-10 16,0-4-3-16,-2 3-1 0,0-1-5 15,-1 3 1-15,0-4 6 0,-3 2 1 0,-4-2 4 16,1-1-6-16,-2 0 21 0,-2 1-4 0,2 0 9 0,-3 0 24 15,-21 6-18-15,27-4 14 0,-2-3 0 0,-1 2 2 16,1 4-5-16,2-8 2 0,2 3-9 0,1 5 0 16,3-6-6-16,2 1-8 0,-2 1 1 15,4-2-7-15,13-1-8 0,1 1-4 0,-2-2-15 16,5 1 2-16,-2 0-18 0,4 2-2 0,-2 0-12 16,6-1-10-16,-7-4-13 0,6 3-25 0,-2-5-27 0,0 6-56 15,3-8-167-15,-3-3 74 0</inkml:trace>
  <inkml:trace contextRef="#ctx0" brushRef="#br0" timeOffset="-72439.872">1489 3923 19 0,'3'-2'18'16,"-2"-2"-6"-16,-1 4 4 0,3-5-4 0,-1 2 3 15,-2 3-1-15,4-3 5 0,-4 3-9 0,3-5 5 16,-2 1 10-16,-1 4-12 0,0-8 0 0,-1 3 2 15,2 1-2-15,-1-1 0 0,0 0-8 0,-1 1 7 16,1 4 2-16,1-7 3 0,-2 2-5 0,1 5 3 16,0-5-9-16,0 5 1 0,1-4 3 0,-1 4-1 15,-1-4-4-15,1 4-2 0,0 0 0 0,0 0-1 16,0 0-1-16,0 0-1 0,0 0 3 0,-3 14-3 16,2-6-2-16,0 4 4 0,-1 5-5 0,0 0 10 15,-1 8-1-15,2-4-5 0,-2 5 0 0,-2 6 1 16,1 1 6-16,2 0-1 0,-1 2-1 0,1 14 4 15,-1-1-3-15,1-2 3 0,-4 6 0 0,4 2 1 16,1 1-4-16,-2 2 7 0,6 28-4 0,-6-26 2 16,8 28-3-16,-2-1 3 0,1 0 4 0,-1-2-5 15,0 0-1-15,5 0-3 0,1 5 5 16,1 4-4-16,0 2 2 0,0 2 7 0,-3-3-6 0,8 0 5 16,-1-5-3-16,0 0 0 0,1 1-1 0,5-4-3 15,-1-1 4-15,0-3 5 0,-1 0-4 0,-4-27 4 16,8 26-3-16,-4-26 0 0,3 0-4 0,-5 2 2 15,4-1 1-15,3 1-2 0,5 23 3 0,-10-25-2 16,2 3-2-16,-2-1 1 0,2 0 4 0,5 28-7 16,-9-32-4-16,0 8 8 0,7 17-5 0,-11-24-3 15,-1 4 1-15,3 1-3 0,-5-1 9 0,1 1-9 16,-1 1-4-16,-2-3-5 0,-1 0-1 0,-2 0 8 16,0-1-6-16,-2-2-2 0,-2-4-1 0,0-1 9 15,0-3-6-15,0-11 6 0,0 1-8 16,-1 11 0-16,0-10-1 0,-3-3 9 0,0 2 2 0,3 14-3 15,-2-15 5-15,1 11-2 0,-2-10-5 0,1 10 2 16,-1-10-2-16,2 10 3 0,2 0-2 0,0-12-1 16,-3 0 0-16,6-2 2 0,-3 1-2 0,0-2 1 15,0 1-3-15,0-5 4 0,5 1-10 0,-5-5 15 16,1-4-2-16,-1 0-2 0,3-8 0 0,-3 1-1 16,0 0 12-16,4-1-13 0,-3-2-3 0,0-1-4 15,-1 3 7-15,0-5 4 0,3 3 2 16,-3-3-1-16,0 3 0 0,1-4-5 0,-1-5 2 0,0 12 0 15,0-5-3-15,0-1 1 0,0 0 1 16,0-6 1-16,0 14-6 0,3-6 8 0,-3-2 4 16,0 0-4-16,0 5-12 0,0-5 7 0,-3 4 4 15,3-5 2-15,3 4-8 0,-3-2 4 0,0-1 6 0,-3 2 1 16,6-2-10-16,-3-6 5 0,0 12-2 0,0-3 2 16,1-1 0-16,-2 1-7 0,1-1 16 0,1 0-13 15,-1 1 7-15,5 3-9 0,-4-3 0 0,2 3 4 16,-2 1 0-16,3-3-3 0,0 6 7 15,0-1-8-15,-1-1-3 0,0 1 8 0,1-1-2 16,-1 3 2-16,1-1 14 0,-1 1-20 0,-3-1 3 0,4 0-1 16,-3-4-1-16,2 3 9 0,-3-2-9 0,1 1 3 15,-2-1 1-15,2-2-2 0,-2 1 7 0,2-1-9 16,-1 0 6-16,0 0-3 0,-1 0-6 16,-1-2-6-16,2 0 2 0,0-1-6 0,0 4-6 15,0-7-10-15,-1 3-7 0,0-1-27 0,0-2-51 16,-2 2-126-16,3-7 56 0</inkml:trace>
  <inkml:trace contextRef="#ctx0" brushRef="#br0" timeOffset="-62858.355">5889 8136 30 0,'5'0'48'16,"1"0"-6"-16,2 3 4 0,1-3-8 0,4 0 2 16,-3 0-9-16,4 1-2 0,3 0 2 0,1 2-9 15,0 1 7-15,2-1-5 0,2 2-4 0,3-1 0 16,2 1-3-16,4 4 0 0,2-4 0 0,-1 3 4 0,1 2-9 16,2 0 2-16,0-1-2 0,3 1-3 15,-1 1-2-15,13 4 2 0,0-2 1 0,0 2-2 16,4-2 0-16,-3 2 1 0,1-1-2 0,2-1 0 0,0-1-5 15,2-1 1-15,0 1-5 0,4 3 3 16,4-2 4-16,-2 1-2 0,1-2 1 0,4-1 0 0,22 3 3 16,-25-3-3-16,27 3-2 0,-23-7 2 0,24 7 0 15,0-1-2-15,-3-1-1 0,-24-4-3 0,29 2 14 16,-28-3-5-16,30 5 1 0,-8 0 4 0,5-5 8 16,-26 2-2-16,26 0 1 0,-1-2-3 0,-26 0-5 15,30 5 3-15,-30-4-1 0,24 6-4 0,-25-9 0 16,27 5 1-16,-28-3-9 0,26 0 16 0,3 0-3 15,-28-3-1-15,31 4-2 0,-28-3 9 0,30-2-5 16,-7 6 1-16,-25-5 0 0,25 4-2 0,-26-6 4 16,31 4-2-16,-28-1 5 0,-3-2-4 0,26 3-7 15,-29-1 1-15,0-2 9 0,4 4-5 0,-2-4-5 16,-1-1 1-16,-3 2 0 0,-2 1 3 0,4-3-3 16,-6 1-5-16,5-2 0 0,-5 1 2 0,3 0 1 15,-1-2 2-15,-4 2-4 0,2 3 0 0,-1-1-5 16,1-1 3-16,0 2-1 0,-1-1 0 0,0 4-4 15,1-3 2-15,-1 4-2 0,1-2-3 0,2 1 10 0,-5 0 4 16,6 1-1-16,-5-1-4 0,2 1 5 16,-1 3 0-16,0-4 3 0,-1 4-2 0,-3-4 2 15,1 1 8-15,1 3-2 0,-1 0 3 0,3-1 2 16,-3 0-1-16,-2 3 2 0,0-4-6 0,2 4 0 0,3 0 3 16,-1-4 0-16,0 3-4 0,-2-1 5 0,4 0-6 15,-1 0-4-15,-2 2 1 0,-2-2-5 16,4-2 1-16,-2 2 1 0,-1-2-5 0,0 5 2 0,-1-4-4 15,-11-4 2-15,8 5 3 0,-11-3-8 0,3 0 7 16,-4 0-6-16,2-1 1 0,12 4 0 0,-16-3-1 16,3-1 4-16,-1-1-1 0,3 3 2 0,-5-3 9 15,17 9-1-15,-15-4 7 0,1-1 6 0,14 3 2 16,-1-2-6-16,-13-1 2 0,10 3-2 0,6 1-4 16,-5-1 2-16,-11-2-5 0,0 1-2 0,12 0-2 15,-9-1-3-15,-3 1 4 0,12 3-3 0,1-2 0 16,-15-5-3-16,2 2-1 0,-4 0-1 0,4-3 0 15,-4 2 0-15,4 1-2 0,-4-5 0 0,3 5 1 16,-1-3-6-16,1 0 3 0,-2 1 2 0,3-1-5 0,-1 1 5 16,-3-4-6-16,2 4 3 0,0-3-1 0,-1 0-2 15,0 0-2-15,3-1 3 0,-1 2-4 16,-2-3 5-16,1-1-6 0,0-2-5 0,-3 1-2 16,-1 0 3-16,0-2-2 0,0 1 4 0,-2-1-1 0,-2-1-3 15,-5 1 6-15,7 0-2 0,-1-2 0 16,-7 2 5-16,0 0-2 0,9 0 1 0,-3 0 0 0,-4 0-2 15,5 0 1-15,1 0 0 0,2 4 3 0,-1 1-3 16,2-2 4-16,-1-1-4 0,-3 0 5 0,1 2-4 16,0-2 2-16,-9 2-1 0,3-3 0 0,-3 3 1 15,1-2 8-15,1 1-9 0,-3-1 5 0,-1 1-7 16,2-1 3-16,-3 1 1 0,5 1-3 0,-2-1 5 16,0-1-6-16,0 1-8 0,1-2-6 0,2 0-4 15,-2 2-9-15,-1-1-4 0,3 0-4 0,-2 1 1 16,0-1 5-16,1 1 0 0,-4 1 3 15,4 0-2-15,-2 0 0 0,-2-2 7 0,1 3-8 0,0-1 0 16,1-3 3-16,-4 4 3 0,1-3-1 0,-3 2 0 16,-3-1-4-16,1-1-4 0,-3-1-11 0,-1-1-10 15,-2 2-7-15,0 0-13 0,1-1-3 0,-2 0-8 16,-5-1-78-16,6 0-179 0,-6 0 78 0</inkml:trace>
  <inkml:trace contextRef="#ctx0" brushRef="#br0" timeOffset="-62274.328">16405 9466 56 0,'0'0'135'0,"-2"-2"-9"0,2 2-8 0,0 0 1 0,0 0-9 15,0 0-7-15,0 0-5 0,0 0-10 0,-1-6-5 16,1 6-4-16,0 0-7 0,0 0 0 0,0 0-5 16,0 0-4-16,0 0-8 0,7 13 2 0,-4-12-10 15,-2 6-1-15,2 0-7 0,1-2-4 0,0 4 3 16,2 1-9-16,-4 0 1 0,1 2-5 0,2 3-2 15,1 2-3-15,-2 0 2 0,1 0-4 0,3-1-2 16,-3-1 1-16,-1-3-6 0,1 3-1 0,-1-4 2 16,2 0-4-16,-1 0 3 0,-2-1-4 0,1 1 1 15,2-3-3-15,-5 0 1 0,3 2 0 0,0-3-2 16,1-2 2-16,-2 1-2 0,-1 0 2 0,2 0 2 16,-3-3-1-16,3 0-4 0,-4-3-4 0,4 5 6 15,-4-1 0-15,0-4-5 0,4 3 2 0,-4-3 1 16,1 3-1-16,-1-3 1 0,0 4 0 0,0-4-4 15,0 0 3-15,2 1-1 0,-2-1-4 0,0 0 3 0,0 0 1 16,0 0 4-16,0 0-2 0,0 0-2 16,0 0 1-16,0 6-4 0,0-6 2 0,0 0 4 15,0 0-1-15,0 0-4 0,0 0-2 0,0 0 2 16,-3 3-1-16,-1-1 1 0,0 1 4 0,0-1 3 0,0 1 0 16,1 3 2-16,-5-2 2 0,0 5 0 0,-3 0 3 15,-3 3-3-15,-4 1 2 0,-5 4-5 0,-5 0 2 16,-3-1 1-16,-1 4-4 0,-9 5-1 0,-5-2-10 15,12-8-17-15,-16 5-27 0,0-4-25 0,-2 0-29 16,1-5-52-16,-4 1-140 0,-4-3-318 0,-3-4 141 16</inkml:trace>
  <inkml:trace contextRef="#ctx0" brushRef="#br0" timeOffset="-61070.615">6249 7958 3 0,'-2'-2'79'0,"2"2"5"0,-5-5-8 0,2 1-3 15,-1 3 2-15,4 1-1 0,-8-3-4 0,1 2-1 16,4-1-2-16,-3 0-1 0,2 0 0 0,4 2-2 16,-12-1-6-16,5 1-8 0,7 0-1 0,-14 1-12 15,5-1 6-15,-4 4-10 0,4-2-4 0,-5 1-6 16,4 1 4-16,-3-1-2 0,-5 5-9 0,-1 0-1 16,4 1-2-16,-6 0 0 0,5 1-1 0,-7 4-1 15,-3 0 7-15,1 1-7 0,9-3 7 0,-8 1-6 16,-2 1-12-16,2-2 11 0,1 1-2 0,5-3-8 15,2 1 9-15,-1 0-1 0,1-3-5 0,5-2 2 16,1 1-7-16,0 0 2 0,1-5-2 0,5 3 3 0,0-1 6 16,0 0-8-16,-1-3-4 0,4 2 5 0,-3 0 2 15,4-3-4-15,1 5 5 0,-1-5-3 16,9 2-2-16,-5 1-6 0,4-1 6 0,6 0 1 16,5 0-4-16,3-1 7 0,3 0-14 0,7-1 4 0,0 1-23 15,1-2-40-15,6 1-149 0,-1-1-238 0,13 0 105 16</inkml:trace>
  <inkml:trace contextRef="#ctx0" brushRef="#br0" timeOffset="-55350.523">10065 5266 69 0,'0'-4'90'16,"0"4"-5"-16,0 0-4 0,-3-5-18 0,3 5-12 15,0 0 2-15,0 0-2 0,0-4-5 0,0 4-5 16,0 0-7-16,0 0-5 0,0 0-7 0,0 0 7 16,0 0-5-16,0 0-1 0,0 0-10 0,0 0 10 15,-2 21-6-15,2-4-3 0,0 0 10 0,-3 7-3 16,2 5-9-16,-3 5 14 0,-1-3-9 0,-3 19 3 16,3-5-2-16,0 5 0 0,-1 4 23 0,-1-1-21 15,0-3 3-15,2 1-2 0,-1 5 0 0,3-3-4 16,-2 3 2-16,2-3 7 0,0 0-2 0,2-6-9 15,-3 6 0-15,3-3 3 0,2-4 0 0,-3-11-7 16,0 1 5-16,2-3-12 0,0-1 4 0,3-3 4 0,-3 0 1 16,5-4-6-16,-2-7 0 0,0-1-6 15,1 0-7-15,-2-5-14 0,0-3-7 0,3-1-20 16,-3-3-8-16,1-2-30 0,1-3-104 0,-4 0-204 16,5-9 90-16</inkml:trace>
  <inkml:trace contextRef="#ctx0" brushRef="#br0" timeOffset="-53984.796">9997 5492 66 0,'0'0'57'0,"0"0"8"0,0 0-4 15,0 0-12-15,16 4 4 0,-9-4-12 0,6 0 5 16,1 0-3-16,5 0-6 0,0 0-9 0,2 0 3 15,7-2-9-15,0 2 6 0,0-2 1 0,5 2-11 16,-2-3 8-16,5-1-16 0,1 3 14 0,1-4-6 16,13 0 1-16,0-1-8 0,3 0-1 0,-3 1 2 15,3-2-3-15,2 0 3 0,3 0-3 0,29-9 7 16,-30 5-2-16,4-2-3 0,1 5 0 0,2-5-10 16,4 7 7-16,-5 0-1 0,-2-1-6 0,-2 4 5 15,-3-1-6-15,-7 4-1 0,-13 0-4 0,-2 0-12 16,-1 0-1-16,-4 3-4 0,1-3-1 15,-4 4-2-15,-9-4 12 0,1 1-1 0,1 0-4 0,-7 0 9 16,5-1-4-16,-1 2-2 0,-1-4 7 0,-4 1-1 16,5 0 6-16,0-3-5 0,0 3 2 0,2-2-3 15,-1-3 8-15,2 2 3 0,5-4-10 0,-4 2 6 16,6-2-3-16,1-1 4 0,-1 1 4 0,-5 1 0 16,5 2 8-16,3-5-8 0,0 3 3 0,3 0-5 15,0 0 8-15,3-1 9 0,-1 0-1 0,3 0-6 16,0 3 0-16,15-4-2 0,-15 4 2 0,13-1-10 15,-14 0 9-15,19 0-4 0,-1-3 3 0,-1 6-2 16,-3-2-1-16,0-1 0 0,-11 3 3 0,0 1-1 16,14 4-5-16,-19-4-6 0,0 2 6 0,-3-1-1 15,-1 1-8-15,-2 1-1 0,-7-1 1 0,0 2-3 16,-4-2 2-16,1 0-2 0,-5 0 2 0,-2 0 3 16,0 0-2-16,-3-2 3 0,-1 2 2 0,1-1 2 15,-1 1-3-15,2-2-1 0,-4 1-5 0,1-1 7 16,1 0-1-16,-2 0 4 0,0 1-22 0,4-2 20 15,-1 1 0-15,0 0 2 0,-4-2-4 0,4 1 8 16,-4 1-6-16,3 2-3 0,-3-3 4 0,-5 3-2 16,9 0 2-16,-5-2 3 0,-4 2 3 0,0 0 3 15,6-1-4-15,-6 1 2 0,0 0 0 0,0 0 0 16,0 0 0-16,8 0 8 0,-8 0-7 0,0 0-3 16,0 0-7-16,0 0 8 0,0 0-7 0,0 0-3 15,0 0 7-15,0 0-1 0,0 0 1 0,0 0-5 16,0 0 4-16,-8 8-5 0,8-8 4 0,0 7-7 15,0-4 1-15,0-3 8 0,0 6 1 0,0 2 0 16,0-5-2-16,-1 4 4 0,0 2-3 0,-2 3 6 16,2-2-6-16,-2 2 9 0,-1 0-8 0,4 8-3 15,-2-1 7-15,-2 6 1 0,0 3-2 0,-2-3-1 0,-1 1-1 16,5 6 4-16,-7-1-2 0,4-4-1 16,-2 7-3-16,1-1 3 0,0 1 3 0,-2-3-8 15,2 4-2-15,-1-4-1 0,2 1 10 0,2-3-7 16,2 0-4-16,1-3 3 0,-2 4 8 0,-1-7-4 15,6-2-5-15,-3-3 9 0,2 2-6 0,0-2 1 0,0 0-2 16,1-4-5-16,-1 1 5 0,-2-3 7 16,1 1 0-16,1-2-14 0,0 1 11 0,0 5-10 15,0-7 5-15,-4 1 6 0,2 0-7 0,0-1-4 16,0-1 6-16,-2 0-1 0,2 2-4 0,-2-6 9 0,2 3 0 16,0-2-7-16,-2-1 7 0,2-5-6 0,0 11 1 15,-1-6 3-15,1-4-2 0,0 4 0 0,0-5-3 16,0 7-2-16,0-7 3 0,0 0-3 0,-2 5 2 15,0-2-6-15,2-3 1 0,-3 4 5 16,3-4 0-16,-7 5 6 0,3-2-10 0,-1 1-2 0,-1-2 2 16,-2 1 5-16,3-2-11 0,-6 3 9 0,0-1-6 15,0 1-1-15,-2 1 6 0,0-1-6 0,-1 0-2 16,-1 0 5-16,-4 0 0 0,0-2 0 16,3 1-7-16,-5 0 6 0,0-1-2 0,2 1-4 15,-2 1 3-15,-9-1-5 0,-2 2 1 0,1-3 1 16,-1 1-3-16,-4 3-17 0,1-5 16 0,-6 1 1 0,-10-1-7 15,-4 3 0-15,2 0 1 0,-5 2 0 0,0-3 5 16,-2-1 0-16,-4 7-1 0,-1-6 8 16,-26 4-1-16,27-1 6 0,-2-2 1 0,-28 4 11 0,29-2 5 15,-27 0 6-15,26 0 10 0,-26 2 0 0,27-3 3 16,-27 2 4-16,28 0 2 0,-28 3-3 0,27-1 0 16,-1 0 0-16,-1-1 1 0,-21 4 5 0,26-2-12 15,2 0 12-15,1-1-8 0,3-1-4 16,0 2 3-16,2-3-1 0,3 3 2 0,3 1-1 0,11-4-4 15,0 1 0-15,2-4-2 0,3 4 0 0,0-3-5 16,3 1 1-16,9-2 3 0,1 0-10 0,0-1-3 16,6-1-18-16,3 0-6 0,-1 1-20 0,2 2-11 15,1-3-11-15,2 0-23 0,-2 1-24 0,3 0-84 16,-3-1-200-16,3-1 90 0</inkml:trace>
  <inkml:trace contextRef="#ctx0" brushRef="#br0" timeOffset="-43818.012">973 11408 45 0,'0'-7'102'0,"0"2"-5"0,3-2-12 15,-2-1-1-15,-1 3-11 0,0-3-2 0,0 4-3 16,1-5 1-16,-1 4 0 0,0-1-5 0,0-2-2 16,0 2 6-16,-2 1-5 0,-1 1-2 0,3-2-8 15,-5 1-11-15,1 1 1 0,2 1-1 0,-6-2-5 16,4 2-2-16,-6 1-5 0,1 1 0 0,0 1-3 15,0-2-10-15,-5 4 4 0,4 0-6 0,-3 2 3 16,1 1-10-16,2-1 0 0,-1 2 8 0,2 0-6 16,1 0 0-16,1 1-2 0,-1 2 1 0,3-3 0 15,0 0-4-15,1 3 3 0,1-2-11 0,1 4-5 16,-2-5 4-16,4 4-6 0,0-1 6 0,5 0-9 16,0-1 1-16,0 2-2 0,3 0 5 0,1 1-4 15,1-3 2-15,3 4-3 0,1 1 3 0,0-2-4 16,1 1-9-16,-1 0 7 0,0 1 6 0,3-1-10 15,-4 0 7-15,1 2-9 0,-1-2 10 0,0 1-5 16,-3-2-1-16,0-1 5 0,-3 0-4 0,1 1-1 16,-1-3 2-16,-1 3-8 0,0-1 8 0,-1 1 6 15,-2-1-3-15,-2 2 5 0,-1-1-4 0,-2-1 9 16,-1 0-7-16,-1 0 1 0,-3 1 3 0,0-1 4 16,-3-2 3-16,1 1 9 0,-2 0-1 0,1 2 5 15,-6-2 4-15,6-2 9 0,-7 2-8 0,3-3 3 16,0 0 10-16,-3-3-6 0,0 3 10 0,-1-2-1 15,-3-3-3-15,4-1 7 0,-2 0 7 0,2-3-2 16,-4 1 0-16,5-4 1 0,-4 3-10 0,2-1 4 16,8-3 0-16,-3 3-4 0,3 1-2 0,-2-2-7 15,3 1 3-15,2 1-14 0,1-1 6 0,-2 2-13 0,3-2-6 16,0 3-8-16,5 1-10 0,-7-5-16 0,4 3-14 16,3 2-14-16,-4-4-23 0,4 4-11 0,0 0-17 15,5-5-26-15,-1 1-71 0,0 3-224 0,1-1 100 16</inkml:trace>
  <inkml:trace contextRef="#ctx0" brushRef="#br0" timeOffset="-43246.757">1423 11357 71 0,'-1'-6'130'16,"-1"2"-14"-16,-2 1-6 0,1-1-3 0,-1 0-11 15,-1 0-5-15,1 2 0 0,-5 1-8 0,4-3-8 16,-3 3-5-16,-1 0-7 0,-1 1-1 0,-3 1-14 15,2 4 2-15,1-2-6 0,-6 4-6 0,1 1-2 16,-1-1-5-16,0 3-2 0,-1-2-6 0,2 4 0 16,1-3-2-16,0 1-4 0,1 1-2 0,2-3 6 15,4 2-9-15,-2-3-13 0,5 0 7 0,1-2-14 16,0 2-5-16,3 3 3 0,0-4-6 0,0 0-3 16,5 1 2-16,3-1 8 0,-2-2-4 0,2 3-5 15,7-2 4-15,-4 0-4 0,8 1 9 0,-1 0-13 16,1-1 1-16,-6-1 3 0,7-1-10 0,0 2 3 15,-2 0-2-15,0 0-7 0,1 0 4 0,-6-1 6 16,0 1-4-16,6 0-6 0,-8 0 1 0,0 2-2 0,-1-2-1 16,0 3 4-16,0-1 4 0,-3 0-5 15,-2 1 4-15,0 1 1 0,-4-2 5 0,-2 0 3 16,0-2-1-16,-2 7 4 0,0-3 14 0,-2-1-4 0,2 1 1 16,-4-1 11-16,0 0 4 0,-1-1-3 15,-2-1 1-15,3-1-2 0,-4 1-1 0,1 0 1 0,-3-1-3 16,4-1 5-16,-4 0 1 0,-1 0-6 0,-3 2 10 15,-2-2-9-15,4 1 4 0,0-3 1 0,2-2-4 16,-5 3 2-16,5-3-5 0,2 1 1 0,0-1-5 16,2 0-11-16,3-1-15 0,1 1-19 0,1-3-28 15,2-1-42-15,-1-1-128 0,3-3 58 0</inkml:trace>
  <inkml:trace contextRef="#ctx0" brushRef="#br0" timeOffset="-42296.213">1670 11364 7 0,'0'-3'69'15,"0"3"-6"-15,0 0-2 0,0-4-3 0,0 4-2 16,0 0-2-16,-4-6 3 0,4 6-7 0,0-4-5 16,0 4-1-16,0 0 4 0,-1-3-7 0,1 3 6 15,-3-3 12-15,3 3-5 0,0 0-5 0,0 0 2 16,0 0-10-16,-3-4-2 0,3 4-9 0,0 0 3 16,0 0-9-16,0 0 2 0,0 0-11 0,-2 10-4 15,4-4 3-15,0 2 1 0,-2 2-2 0,0 2 4 16,1 1-11-16,-1 3 4 0,3 3 12 0,-2-2-7 15,1 3 1-15,2-1 2 0,-3 1-4 0,1-4-7 16,-1 4-2-16,-1-3 8 0,0-1-3 0,0 1 0 16,0-2-7-16,0 0 6 0,0 1 2 0,0-3-14 0,1-1 11 15,-2-3-2-15,0 2 0 0,-1-2-2 0,1-1 0 16,1-4 4-16,0 5-6 0,0-4 2 0,0-2-1 16,1 1 1-16,-2 0 0 0,1-4 3 15,0 5 6-15,0-5-7 0,0 0 2 0,0 0-5 16,0 0 4-16,0 0-10 0,-2-20-5 0,4 10 14 0,-2-2-6 15,0-2 6-15,0-5-6 0,0 0-11 16,1 1 17-16,-1-2 1 0,2-7-7 0,-2-1-8 0,-2 3 6 16,4-1 5-16,-4 8-1 0,4 1-2 0,-1 1-4 15,-1-1 6-15,1 3 1 0,-1 4 1 0,0 1-2 16,0-2-1-16,0 5 2 0,0-1-2 0,0 2-4 16,0 0 3-16,0 2-8 0,3-2 11 0,-3 5-7 15,1-4 7-15,-1 4-6 0,0 0 2 0,0 0 0 16,12 14 9-16,-6-7-14 0,2 3 3 0,2 2 4 15,3 2-7-15,-2 1 6 0,3 5 3 0,4 0-5 16,-4 1 9-16,-4-4-9 0,3 0 0 0,1-3 3 16,-1 1 2-16,-1 1 0 0,3-2-6 0,-2 0 1 15,2 1 4-15,-2-5-4 0,0 3 1 0,1-2 3 16,-1 0-2-16,-2-4-2 0,0 3 8 0,-1-5-9 16,1 2 1-16,-1-1-1 0,0-1 4 0,-2 2 3 15,-3-3-3-15,2 0-2 0,-1-4-8 0,-1 5 6 16,0-5-7-16,-5 0 2 0,9-2-1 0,-9 2 1 15,5-5 7-15,-1 2-1 0,1-4-1 0,-4 1 1 16,2-2-5-16,-3-1 2 0,-3-1 13 0,3 0-9 16,-1-3 7-16,0 0-2 0,-4-4 3 0,-2 0-3 15,1-1 4-15,3 1 15 0,-3-3-6 0,-3 2 9 16,4 3 11-16,-3-1 1 0,3 3-4 0,-4-2 1 16,1 1-2-16,5 5-8 0,-1-4-2 0,-1 4 5 0,-1 1-7 15,2-1-5-15,1 2-8 0,1-3-16 0,0 0-18 16,-1 3-28-16,3-4-17 0,0 2-52 0,0 3-128 15,0-5-271-15,-1 5 120 0</inkml:trace>
  <inkml:trace contextRef="#ctx0" brushRef="#br0" timeOffset="-29134.415">4260 11118 91 0,'-3'5'128'0,"3"6"-4"0,-3-2-11 0,2 4-9 16,1-1-8-16,-1 0-12 0,1 5-12 0,0 0-3 16,1 2-7-16,2-2-8 0,-2 1-1 0,4-2-12 15,-1-2 7-15,0 2-12 0,1-4 1 0,-3 1-11 16,4-2-3-16,-4 1 2 0,2-2-8 0,0-1-7 15,-2 0-6-15,0-2-8 0,-2-1-20 0,2 1-6 16,0-3-9-16,-2-1-7 0,0 2-24 0,0-5-15 16,-4 4-86-16,0-1-183 0,-2-2 81 0</inkml:trace>
  <inkml:trace contextRef="#ctx0" brushRef="#br0" timeOffset="-28688.203">4110 10997 89 0,'0'0'117'0,"0"0"-9"0,1-3-11 0,1-1-10 16,0 0-6-16,2 3-12 0,0-5 2 0,3 2-6 15,5-2-10-15,1 1-4 0,1 1-3 0,1-1-10 16,7 1-1-16,6 1 0 0,-5 5-3 0,6 0-6 0,1 1 7 15,0 3-3-15,1 5-9 0,-3-2 5 0,2 4 1 16,-3 4-5-16,2 2-8 0,-5 1 5 16,2 2-1-16,-3 2-1 0,-3-1-4 0,-1 4 2 15,-3-1 2-15,2-1-3 0,-7 1 3 0,-2 1-6 0,-5-1 7 16,1 2-6-16,-5-2-3 0,-2 1 5 0,-5 1-8 16,-2 0 1-16,-5 2 2 0,-3 1-4 0,-3-1 6 15,0 0-6-15,-6-1 4 0,0-6-7 0,-13 9 15 16,10-10 1-16,-1-2 7 0,-2 0 3 0,-1-2 1 15,1-4 1-15,1-1 5 0,-1-6 7 0,-2-2-1 16,3-3 2-16,0-2 2 0,2-7-4 0,2 0-3 16,1-6-2-16,3-3 0 0,2-7-4 0,1-3-5 15,4 0-8-15,1-6 2 0,2-15-7 0,3 1 1 16,5-3-5-16,2 3-1 0,2 9-2 0,2 2-6 16,2 4-11-16,3 0-5 0,4-1-18 0,1 7-31 15,-1-3-33-15,5 3-27 0,2 3-43 16,-3 6-136-16,0 2-325 0,2-1 144 0</inkml:trace>
  <inkml:trace contextRef="#ctx0" brushRef="#br0" timeOffset="-4256.932">1091 12337 16 0,'0'0'76'0,"0"-5"-4"0,0 5-2 0,0 0-8 0,0 0 13 16,0 0-3-16,0 0-3 0,0 0 1 0,0 0 1 16,0 0-8-16,0 0 1 0,0 0 6 15,0 0-5-15,0 0 7 0,0 0-2 0,0 0-4 16,0 0-2-16,0 0-1 0,0 0-2 0,0 0-7 0,0 0-6 15,0 0-2-15,0 0-4 0,0 0-7 16,0 0 0-16,0 0-6 0,0 0 1 0,-2 16-5 16,5-9-8-16,0 2 6 0,0 3 5 0,4 2-9 15,-1 4-7-15,1 6 5 0,4 2-3 0,-2 3 5 0,0-1 4 16,1 4-2-16,-2-1-3 0,2 0 1 0,-1 2-4 16,1 1 3-16,-1-1-6 0,-1-4 3 0,1 1 2 15,-4-1-2-15,0 0-3 0,0-5-5 0,0-5 5 16,0-1-5-16,-1-1 2 0,0-1-3 0,0-2-3 15,-2-2 2-15,1-3-15 0,-1-1-15 0,1 0-19 16,-3-3-20-16,3-1-10 0,-2 0-22 0,0-1-19 16,-1-3-26-16,0 0-105 0,0 0-265 0,0 0 119 15</inkml:trace>
  <inkml:trace contextRef="#ctx0" brushRef="#br0" timeOffset="-3842.119">1089 12765 45 0,'8'5'127'0,"2"0"-17"0,1-3-9 16,1 5-1-16,1-2-8 0,6 0-4 0,-2 1-8 16,2 0-7-16,-1-1-9 0,-1 2-8 0,0-4-10 15,0 2 0-15,1-1-5 0,0-1-2 0,0-2-4 16,-5 2 0-16,4-1-13 0,-4-1-6 0,1-1-2 15,-1 0-11-15,-3-1-14 0,3 0-5 0,-4-2 1 16,1 1-11-16,-4-1 1 0,1-1-9 0,3-4-6 16,0 0-3-16,-2-1 7 0,0 0-1 0,1-8 4 15,-4 2 5-15,1 1-4 0,-3-3 4 0,2 0 6 16,-1-1 14-16,-2 1 0 0,3 1 6 0,-4-1 4 16,1 2 7-16,-2 3 19 0,1 0 4 0,-1 5 13 15,0 0 7-15,0 0 14 0,-1 2 20 0,2 0-2 16,0 0 4-16,-2 1 0 0,1 4-7 0,1-4-8 15,-1 4-8-15,0 0-1 0,0 0-5 0,-1 14-2 16,0-3-4-16,-2 6 3 0,-3 2-1 0,2 0 0 16,-1 6-7-16,2-1-2 0,-2 1-8 0,0 3-2 15,-2-1-6-15,3-1 0 0,-2 1-9 0,1 0-10 16,0 2-29-16,-1 0-39 0,0 0-51 0,2-3-56 16,-3 1-153-16,0-2-344 0,4-7 153 0</inkml:trace>
  <inkml:trace contextRef="#ctx0" brushRef="#br0" timeOffset="-2688.501">1125 13791 64 0,'0'0'135'15,"0"0"-2"-15,0 0-4 0,6-7-4 0,1-1-10 16,-1-7-10-16,2 0-8 0,5-13 0 0,1 0-14 15,1-2-11-15,1-4-5 0,4-12-3 0,2 3-6 16,-6-1-8-16,1 1-1 0,-7 7-7 0,3 1-3 16,-7 2-6-16,1 1 2 0,-6 1-3 0,0 6-1 15,-5-1-6-15,3 9 3 0,-5 1 9 0,-2 4 0 16,2 3 2-16,-2 2-7 0,-4 3-5 0,1 3-1 16,-1 7-3-16,-5 1-4 0,0 5 1 0,-3 5-9 15,-1 5 3-15,3 2 0 0,-1 2-3 0,6 0-5 16,1 0 0-16,3 2-6 0,3-1 5 0,3 2-5 15,5-2-3-15,-2-8-4 0,3 0-5 0,4 0 1 16,6 3-9-16,0-5 3 0,-3-2-1 0,9 3 2 16,-2-7-5-16,0 3 7 0,6 0 0 0,-7-7-1 15,3 2 0-15,0-1 2 0,-2 0 1 0,0-1 5 16,-2 4 0-16,-4-4 3 0,1 2-3 0,-3-2 4 16,0 3-6-16,-4-3 4 0,0 5 2 0,-2-2-3 0,-2 2 4 15,-2 3 1-15,-2-1 5 0,-5-1-5 0,1 4 1 16,-1-3-8-16,-1 0 8 0,-2-4 3 15,-2 3 1-15,1-1 2 0,0-3-2 0,-1 1 4 16,-5-2 0-16,4 1 7 0,-4-2 1 0,8-5 6 16,-4 1 2-16,1-1-3 0,3 0 2 0,-3-2 2 0,5 0-2 15,2-2-3-15,-3-1-4 0,0 1-4 0,4 0 0 16,1-1 0-16,0-2-2 0,3 2-1 16,1-2-3-16,0 5-1 0,5-6-4 0,-1 1 4 15,1 3-4-15,3-3 1 0,3 2 3 0,-2 2 0 0,4-3-6 16,5 3 5-16,0-2 5 0,-3-2-9 0,7 0 3 15,-4-2-3-15,10 0-1 0,0-2 1 16,-4-2 3-16,2-3-3 0,-2-1-10 0,0 0 3 0,-4 4-5 16,1-5 2-16,-5 6-5 0,0-5-7 0,0 2 7 15,-4-4-3-15,1 5 5 0,1-5 3 0,-8 2-4 16,1 4 2-16,-2-1 1 0,0-1-1 0,-5 2 7 16,1-2 0-16,-1 4 2 0,-5 0-9 0,4 1 13 15,-3 3 8-15,-1 1 5 0,1 0 1 0,-1 2-3 16,-1 2-3-16,6 0 0 0,-15 6 1 0,11 0 2 15,-3 5 0-15,-4-1-6 0,2 7 4 0,4 1 1 16,-3 1-3-16,2-1-4 0,3 8 4 0,0 0-2 16,2-6-1-16,0 3 0 0,-1-3 0 0,5-2-5 15,2-1 6-15,3 0-2 0,0-1-9 0,1-3 2 16,0-3-3-16,1-2-1 0,1-2-8 0,7-2-6 16,-5-1-6-16,3-6-10 0,4-1-13 0,7-6-40 15,-3-4-11-15,3-1-21 0,-4-3-22 0,0 0-99 16,-3-2-262-16,-1 1 115 0</inkml:trace>
  <inkml:trace contextRef="#ctx0" brushRef="#br0" timeOffset="-1154.581">1868 13508 48 0,'-12'7'155'0,"2"-2"-6"15,1 3-8-15,4 1-5 0,-4 5-11 0,0 1-7 16,0 2-9-16,1 1 0 0,2 0-11 0,1 3-8 15,-2-3-9-15,5 1-10 0,1 0-9 0,-1 1-4 16,2-3-6-16,2 1-2 0,-1 0-5 0,4-1-3 16,0-7-11-16,-1 1 1 0,2-3-1 0,2 0-6 15,1-2-3-15,1-1-6 0,-1-2 4 0,3-3-10 16,-1-3-8-16,7-1-9 0,-1-5-11 0,-3-2-7 16,2 0-16-16,0-2-14 0,0-4 1 0,-3 2 7 15,-2-2-7-15,0-4 2 0,-1 4 6 0,0 0 1 16,-6 0-2-16,0 0 6 0,-2 1 2 0,1 3 2 15,-6-4 7-15,2 7 10 0,1-2 7 0,-4 0 6 16,0 2 12-16,3 2 10 0,-4 0 13 0,0 3 13 16,5 0 4-16,-4 1 3 0,2-1 3 0,0 3-9 15,2 2-10-15,0 0 2 0,0 0-7 0,0 0-1 16,-2 12-6-16,2-6 0 0,2 1-4 0,0 2-5 16,0 2 7-16,2 3-8 0,1-2 0 0,0-2 4 0,-1 4-6 15,1 1 0-15,-1-3 1 0,3 2-1 0,-1 1-5 16,-1 0 2-16,1-2 4 0,-3-1-4 15,3 5 2-15,-2-8-11 0,0 3 11 0,6 2 1 16,-5-2 2-16,-1-3-7 0,0-1 2 0,-1-2-4 16,2 2-7-16,-1-4 10 0,0 1-6 0,2-3 2 0,-3 0-6 15,4-1 12-15,1-1-2 0,-8 0-6 0,14-8 3 16,-5 3-6-16,1-2-1 0,-1-3-2 16,2-2-4-16,3-1 0 0,-4-3-6 0,2-1-2 15,-2 0 2-15,-1 0 3 0,0-2-1 0,1-3-2 0,-3 4 6 16,-1-3-7-16,-2 2 10 0,1 2-2 15,0-3 3-15,-5 2 2 0,4 1-2 0,-3 1-2 16,-1 4 8-16,0 0 0 0,0 0 3 0,-1 3-2 16,-3-1 11-16,-4078 0 2 0,8159 0 3 0,-4078 3 3 15,-3 4 0-15,0-6 1 0,3 7 2 0,-2-2-2 0,-1 1-2 16,2-1 1-16,2 4-8 0,-7-4-2 0,7 4 1 16,-2-2-9-16,2 2 5 0,0 0-5 0,0 0 0 15,0 0 1-15,0 0 0 0,0 0-1 16,-5 6 2-16,5-6-1 0,-4 5-3 0,4-5 6 0,0 0-1 15,-3 3-1-15,3-3-1 0,0 0 3 0,0 0 0 16,3 5 1-16,-3-5-11 0,0 0 7 0,0 0 2 16,0 0-2-16,0 4 7 0,0-4 1 0,0 0-3 15,0 0 3-15,0 0-7 0,0 0 4 0,0 0 3 16,0 0-4-16,0 0-5 0,1-12 5 0,-1 12-3 16,4-5 2-16,-3 4 2 0,-1 1-1 0,3-4 6 15,-3 4-13-15,5-3-1 0,-5 3 5 0,0 0-2 16,0 0-7-16,0 0 5 0,0 0 4 15,4-2-1-15,-4 2 0 0,0 0 0 0,0 0 3 0,0 0 6 16,0 0-2-16,1-4 1 0,-1 4-1 0,0 0-5 16,0 0 3-16,0 0-1 0,0 0 4 0,0 0-9 15,0 0 3-15,0 0-3 0,0 0 2 0,0 0 2 16,0 0 7-16,0 0 7 0,1 10 2 0,1-5 2 16,0 2-1-16,-2-2 0 0,4 7 0 0,-4-2-3 15,4 0-2-15,-4 2 1 0,5 2-4 0,0 0 2 16,0 3-4-16,-2-1 2 0,1 2 0 0,2 0-5 15,-4 0 6-15,4 2-1 0,-1-3-3 0,2-2 3 16,-2 2-4-16,1-1 2 0,-1 0 2 0,2-2-3 16,-3-2-2-16,0 0-1 0,1-3-5 0,-1-1 4 15,1-1-1-15,-1 0-2 0,0-3 4 0,0-1-4 16,-2 2 1-16,2-3-1 0,-1 1-4 0,2-3-1 0,-5 0-1 16,0 0-2-16,14-10-4 0,-8 6-2 0,-1-7-8 15,3 1-3-15,-2-5-8 0,2 0-3 16,-3-5-7-16,0-2 9 0,3-3-2 0,-3-1 2 15,0-1 2-15,-1-2 8 0,-3 4 0 0,-1-1 0 16,2 8 4-16,-2 1 4 0,0 4 2 0,0 2 1 16,-2 1 12-16,1-2 3 0,-2 4 9 0,2 2 3 15,-3-1 5-15,3 2 1 0,1 2-2 0,-4 1-2 16,4 2-2-16,-5-4-2 0,5 4-5 0,0 0 3 16,-13 4-3-16,7 0-3 0,0 1 5 0,-1 0-6 0,-2 4 2 15,3-1 1-15,-2 2-1 0,-1-1-7 0,3 1 1 16,-1 0-2-16,0 0 0 0,0-1-5 15,2-1-4-15,1 1-5 0,2-2-6 0,0 0-2 16,0-1-6-16,1-1-9 0,2 0 1 0,1-1 1 0,1-1-1 16,1-1-1-16,1-1 9 0,-5-1 3 0,19-1 2 15,-11-2-4-15,2-1 4 0,4 1 1 0,-5-2-2 16,4 1-9-16,-3-1 19 0,3 2 0 0,-2-1-3 16,1 2 8-16,-2-1-5 0,0 3 3 0,-2 0 5 15,4 2 1-15,-5-1-5 0,0 3 7 0,1 0-2 16,-1 1-2-16,-2 3 3 0,4 0 0 0,-3-2 3 15,2 4 0-15,-2 0 2 0,2 2-5 16,-4-1 4-16,4-3-1 0,-3 7 4 0,1-6-6 0,-1 0-1 16,0 2 0-16,-1-1 9 0,1-3-8 0,-1 2 3 15,0-2-2-15,-1-2 4 0,1 1-3 0,-1-2-4 16,1 1 8-16,-2-3-1 0,2 1-1 0,0-3-2 16,-4 0-1-16,0 0-4 0,13-3 4 0,-11-1-1 15,2 1 4-15,3-4-3 0,-5 0 0 0,2-1-7 16,3-1 5-16,-5-3 2 0,3 2-2 0,-2-2-1 15,-2 1-3-15,3 4 14 0,-3 0-5 0,-1 0 6 16,3 0 7-16,-2 2 7 0,2 3 10 0,-3-2-3 16,0 4-5-16,1-6 6 0,-1 6-4 0,0 0-3 15,0 0 1-15,0 0 0 0,10 12-1 0,-8-8 0 16,1 3-6-16,1-2 1 0,0 5 0 0,0-4-8 16,2 3 1-16,1-1 2 0,-1 1-1 0,0-1-5 15,1-1 3-15,-1 0-4 0,0-2-8 0,-1-1-4 16,0 0-1-16,1 1-11 0,1-4 0 0,2-1-15 15,-4 0-23-15,0-4-29 0,3 1-31 0,0-6-24 16,1 1-105-16,-3 0-265 0,-3-3 117 0</inkml:trace>
  <inkml:trace contextRef="#ctx0" brushRef="#br0" timeOffset="-450.146">2899 13101 81 0,'-4'0'211'0,"1"-4"-16"0,2 0-18 15,1 4-13-15,0 0-22 0,0 0-14 0,0 0-12 16,0 18-10-16,0-4-5 0,0 1-3 0,4 4-7 0,1 6-5 16,-1 2-1-16,1 1-4 0,-1 1 0 15,2 0-3-15,1 0-7 0,-1 0-4 0,-2 0-6 16,0-1-6-16,2 0-7 0,2-1-1 0,-4-3-5 16,0-7-8-16,1 0 0 0,-3-1-5 0,3-1-4 15,-1-3-1-15,2 0-6 0,0-3-1 0,-1 2 1 0,1-5-10 16,0-1-5-16,1 0-5 0,-2-4-9 15,1 1-3-15,1 1-5 0,4-7-12 0,-6 3-5 16,4-2-3-16,-1-2-2 0,2-2 8 0,-5 5 0 16,3-6 1-16,-4 1 9 0,3 2 1 0,-3 4 1 0,0-6-3 15,1 3 9-15,-2 2 1 0,-1-2 2 0,1 0-2 16,2 1 1-16,0 2-1 0,-5 1 6 16,5-5 2-16,-1 2-4 0,-1 1 3 0,-1-1 2 15,2 1 2-15,-4 2-6 0,6-5 4 0,1 1 2 16,-3 1 0-16,-1-1 2 0,2-1-2 0,-1 0 1 0,1 0 0 15,2-3 0-15,-1-1 2 0,-1-1-2 16,0 2-3-16,1 0 5 0,-2 0 3 0,-2-2 5 16,2 2 6-16,-2-1 4 0,-2 0 9 0,0 4 13 15,0 1 4-15,-1-2 4 0,1 6-5 0,0-5-3 0,0 5 0 16,0 0-5-16,0 0-4 0,0 0-5 0,4 15-2 16,-4-3-3-16,0 0-2 0,1 7-3 0,-1 1 1 15,1-1-4-15,4 8 3 0,-2-2-7 0,0 4 2 16,-1-2 3-16,3 1-6 0,-1-1-2 0,-1 2-2 15,-1-1 2-15,2 4 0 0,-1 1-1 0,-3-5 1 16,0 2-1-16,0 0 0 0,-3-1-4 0,1 2 1 16,-2-4 0-16,2-1 2 0,-4-1-3 0,1-1 0 15,1-5 2-15,-4-2-2 0,3 0-6 0,-1 0-7 16,2-3-10-16,-1-4-13 0,2 0-21 0,-2-1-12 16,0-1-19-16,1-1-29 0,2-4-29 0,-2 1-38 15,-1-4-151-15,5 0-360 0,-10-4 160 0</inkml:trace>
  <inkml:trace contextRef="#ctx0" brushRef="#br0" timeOffset="-98.871">2775 13246 121 0,'0'0'152'0,"0"0"-20"0,2-9-9 0,4 5-14 16,1-4-14-16,5-1-1 0,4-4-12 0,6-4-15 15,0 2-1-15,2-4-11 0,-5 4-8 0,2 3-5 16,-1-7 11-16,1 0-5 0,-6 7-18 0,0 0 0 16,0 2-2-16,-6 1-5 0,1 3 0 0,-2 1-3 15,-1 1-2-15,-1 1 2 0,-3 0-6 0,1-3 2 16,-1 4 5-16,0 1 0 0,-3 1 5 0,6-3 3 15,-6 3 1-15,4-2-1 0,-4 2 7 0,0 0-13 16,0 0 2-16,4-3 0 0,-4 3 6 0,0 0-10 16,0 0-2-16,0 0-6 0,0 0 4 0,0 0-10 15,0 0-2-15,0 0-24 0,0 0-18 0,0 0-39 16,9 3-23-16,-9-3-44 0,0 0-109 0,0 0-273 16,0 0 120-16</inkml:trace>
  <inkml:trace contextRef="#ctx0" brushRef="#br0" timeOffset="1926.024">1911 14146 77 0,'-2'-5'143'15,"2"5"-9"-15,-2-4-15 0,2 4-12 0,0 0-4 16,0 0-15-16,0 0-5 0,0 0-1 0,0 0 10 15,0 0 7-15,2 22 4 0,0-8-7 0,-1 1-5 16,2 4-5-16,-2 3-2 0,1 2-4 0,1 1 1 16,0-1-13-16,-1 3-8 0,5-2-6 0,-3-6-7 15,0-1 0-15,2 2-8 0,0-4-6 0,1 1-2 16,-1-3-13-16,-1-2-12 0,2-3-21 0,0-3-21 16,-2 1-20-16,0-4-34 0,3-3-25 0,1 0-38 15,-3-7-128-15,1-1-305 0,-2-2 134 0</inkml:trace>
  <inkml:trace contextRef="#ctx0" brushRef="#br0" timeOffset="3035.582">2097 14136 36 0,'0'0'47'16,"7"1"-4"-16,-7-1-6 0,8 2-9 0,-4-1 5 15,-4-1-7-15,0 0 4 0,9-1 1 0,-9 1-1 16,8-3 5-16,-5 0 0 0,-3 3 0 0,5-1 7 16,-5 1 4-16,4-3 4 0,-4 3 2 0,0 0 8 15,0 0 1-15,0 0-1 0,0 0-2 0,2 8 9 16,-4-3-8-16,-1 3 3 0,-1 1 1 0,1 3-8 16,-3 2-3-16,0 2-8 0,1 1 1 0,0 0-3 15,2 1-3-15,-3-1-5 0,5 0-4 0,-3 0-5 16,4-3 8-16,0 3-12 0,0-5 0 0,2 0-5 15,0-2-1-15,2 4-2 0,-1-6 0 0,3 3-9 16,1-5-3-16,1 4-3 0,-1-3 6 0,3-2-6 16,1 1 3-16,-1-1-2 0,-1 0-3 0,2-1 2 15,-1 3-2-15,-3-6 1 0,-2 4-3 0,3 0 6 16,-3 0-5-16,-1-2 0 0,-3 4 2 0,2-2-1 16,-3 2 1-16,-3-2-4 0,3 3 9 0,-5-4-1 0,0 3-2 15,0 0 2-15,0 1 3 0,-2-2 11 16,1-1-7-16,-2 3-1 0,1-6 1 0,0 1-3 15,2 3 0-15,-3-3 6 0,2 0-5 0,1-1-9 16,5-2 2-16,-12-2-7 0,12 2-8 0,-7-2-3 16,7 2 3-16,-8-10-7 0,8 5-1 0,2-3-1 15,0-2-6-15,3-3 6 0,0-2 3 0,4-5 7 16,4-4 0-16,4 0-6 0,0-2 9 0,-1-2 1 16,4-1-9-16,-3-1 8 0,6 3-4 0,-4 1 9 15,-1 1 10-15,1 1-7 0,-7 9-5 0,0 3 4 16,-5 3 12-16,0 1 15 0,0 2 6 0,-3 0 13 15,-1 4-2-15,-3 2-7 0,0 0 4 0,0 0-5 16,0 0-1-16,0 0 2 0,-15 17-7 0,6-9 5 16,1 2-4-16,2 1 6 0,-4-2-5 0,6 3-6 15,-1-4 1-15,2 5 0 0,-2-4-7 0,-1 1-1 16,3 1 0-16,2 0-3 0,1-2-1 0,1-1-3 0,2 0-7 16,1 1 2-16,2-4-11 0,2 3 0 15,1-3 0-15,1 2-5 0,-1-2 6 0,1-2-1 16,2 3-3-16,-2-5 2 0,-5 2 3 0,3 1-2 15,0-1 1-15,-1 0-2 0,-2-1 4 0,-5-2 2 16,9 4-3-16,-8-2-4 0,-1-2 8 0,5 6-9 16,-5-6 4-16,-2 8-3 0,2-4-1 0,-4 2 6 15,-1 0-2-15,1-3-1 0,-1 3 1 0,-3 2 3 16,-2-3 2-16,1 0-3 0,0 0 3 0,-1 1 8 16,0-3-7-16,2 2 3 0,2-3-3 0,-3-2 3 15,9 0-4-15,-11 2-2 0,6-1-9 0,5-1-10 0,0 0-3 16,0 0-19-16,-2-10-10 0,2 10-5 15,9-14-7-15,-4 3 5 0,6-3 3 0,2-3-1 16,-1 3-5-16,7-5 3 0,-8 3 6 0,11-5 6 16,-4 2 4-16,-3 0 14 0,-1 8 7 0,-1-5 10 15,1 6 10-15,-5 2 12 0,-1 0 6 0,-4 3 13 0,0 1 16 16,0 0-1-16,-1 2 9 0,2-1-2 16,-5 3 11-16,0 0 5 0,0 0 11 0,7 10-5 15,-6-5 1-15,0 5-2 0,0 0-15 0,-1 1-5 16,2 1-5-16,2-2-4 0,-3 0 1 0,2 2-7 15,-1-2-4-15,3-1-5 0,-1 3-3 0,0-3-2 16,1 1-10-16,0-3-6 0,-1-1-13 0,3 1-11 16,-1-3-2-16,0-3-8 0,4 4-1 0,-1-8-4 15,0 1-8-15,0-1-3 0,5-6-8 0,-1-2 9 16,1-2-1-16,-4 0 3 0,2-1-6 0,-6 0 9 16,7-1 5-16,-8 0 1 0,3 3 16 0,-2 1 16 15,-4 3 6-15,1 2 14 0,-1-1 17 0,1 3 4 0,-2 1-6 16,1-4 1-16,2 6-1 0,-4 1 1 15,0 0 11-15,0 0-6 0,9 10 4 0,-5-5-7 16,-1 3-1-16,1-1-4 0,1 3-4 0,0-2 2 16,0 3-3-16,4-4-3 0,-4 2-1 0,3-1-5 15,-1-2-8-15,-2 0-5 0,2-1-4 0,-2 0-15 16,3-2-9-16,-3-1-22 0,1 0-5 0,3-5-33 16,0 2-33-16,-1-3-116 0,-4 0-253 0,6-3 113 15</inkml:trace>
  <inkml:trace contextRef="#ctx0" brushRef="#br0" timeOffset="3745.962">3011 14174 31 0,'-1'-10'57'0,"1"3"9"0,-1 0 5 16,-3 1 7-16,0 1 6 0,2-1-2 0,-2 2 3 15,-1 3-4-15,1 0 7 0,4 1-4 0,-13 3-5 16,7 1-3-16,0 1 2 0,0 2-1 0,2 1-12 16,-1 2-6-16,0 1-1 0,2 2-3 0,1 1-2 0,1 0-14 15,1 1-7-15,0 2 2 0,1 0-6 16,3-5-2-16,0-2-2 0,1 3-3 0,1-1 1 16,0-3-6-16,2 0-1 0,1-2 1 0,-3 1-1 15,1-6 5-15,-1 2-9 0,2 0 5 0,-1-4-8 16,3 0 4-16,-1-3-5 0,1-2-3 0,-1 1-6 15,0-4-3-15,3 2 1 0,-1-9-4 0,-1 3 7 16,4-3-10-16,-3-2 5 0,1 1-2 0,-3-2-3 16,4-6 3-16,-3 0-2 0,-1 0-5 0,-4 5 0 15,-1-6-5-15,-2 6 5 0,-1 1 4 0,1 2 1 16,-2-1 3-16,0 5 8 0,0 2 2 0,-3 0 3 0,2 3 16 16,0-3 2-16,-1 5 6 0,1 0 7 0,1 5 2 15,-3-8 6-15,3 8-14 0,0 0-2 16,0 0-5-16,0 0-3 0,0 0 1 0,-8 17-5 15,5-8-3-15,2 0-1 0,1 3-2 0,-4 0-2 16,4 1-1-16,4 1 1 0,-3 0 0 0,4-4-4 16,-1 0 4-16,2 5-12 0,1-5-2 0,2 3 1 15,1 0-6-15,5-4 1 0,0 1 3 0,2-3-2 16,-4 1-3-16,6-1 2 0,-6-2 0 0,1 1-2 16,0 0-4-16,-4-1-2 0,1 0 2 0,0-1-6 15,-6 1-2-15,2-1-4 0,-3 0 7 0,-1-2 8 0,0 5-1 16,-2-1 7-16,-2-2 0 0,-2 5 0 15,-3-3 2-15,-2 3 1 0,-2 1-1 0,-3-1-2 16,-1 2-4-16,-8 3 3 0,-1 2-9 0,-2-7-17 16,5-1-34-16,-5 1-53 0,-3-3-132 0,-1 3-272 15,-2-7 121-15</inkml:trace>
  <inkml:trace contextRef="#ctx0" brushRef="#br0" timeOffset="6461.725">959 14943 82 0,'0'-6'78'0,"0"6"-5"15,0-4 2-15,0 4 0 0,0-8-2 0,0 4-11 16,0 4 5-16,0-5-4 0,0 5-5 16,3-3 5-16,-3 3 1 0,0-4-2 0,0 4-2 0,0 0-10 15,0 0 2-15,0 0 0 0,6 12-12 0,-1 0 7 16,0 5-2-16,4 9-8 0,-2 3 3 16,-1 3-12-16,2 1 3 0,-2 0-1 0,0 1-12 0,1-5 3 15,0 2-9-15,0-2 2 0,-1-2 3 16,-1-8-7-16,1 0 8 0,0 1-9 0,0-4 2 0,1 1-5 15,0-1 5-15,-3-7-5 0,1-2-1 0,4 3 2 16,-6-6 2-16,3-1-6 0,-1 2 4 16,0-1-5-16,4-3-2 0,-1-1 2 0,1-1 2 15,2-1-1-15,1 0-1 0,-3-4 4 0,5 1 0 16,-4-2-3-16,0 0-3 0,1 3 5 0,-1-4-5 16,0 4-3-16,0-4 4 0,0 2-8 0,1 0 11 0,1-1-1 15,-1 2-6-15,0-2-12 0,1 0-22 0,-5 0-6 16,10-2-17-16,-8 2-21 0,0-2-11 15,1 1-11-15,-2-1-15 0,-2 2-61 0,2-1-193 16,-3 2 85-16</inkml:trace>
  <inkml:trace contextRef="#ctx0" brushRef="#br0" timeOffset="6740.032">1318 15121 3 0,'-8'-2'145'0,"3"0"-6"16,5 2-15-16,-3-2-9 0,3 2-20 0,0 0-1 15,0 0-18-15,0 0-3 0,0 0-9 0,0 0-5 0,0 0-3 16,0 0-7-16,8 10-2 0,-2-9-8 0,0 3-3 16,3 1-6-16,-2 1-1 0,1-4 9 15,1 2-18-15,5 2 2 0,0 3-3 0,-2-3 1 16,3 1-5-16,-3-1 2 0,2 0-5 0,-4 0-1 16,6 2 0-16,-5-1 1 0,-1 1 3 0,0-1-9 15,-2 0-5-15,0 0 7 0,-3 3 1 0,2-2-2 0,-4 4 0 16,1 0 1-16,-3 0 1 0,-1 5-8 0,-3 0 5 15,-2-1 4-15,-2 2-5 0,-2-1-13 16,-3 7-18-16,-1-2-21 0,-1 0-17 0,-3-2-22 16,1 0-36-16,-3 0-80 0,-4 0-219 0,1-4 98 15</inkml:trace>
  <inkml:trace contextRef="#ctx0" brushRef="#br0" timeOffset="44845.553">9578 7294 66 0,'0'0'66'0,"0"0"-4"0,0 0 4 0,0 0-8 15,0 0-8-15,0 0 1 0,0 0-5 0,0 0 4 0,0 0-10 16,0 0-5-16,0-4 2 0,0 4-1 0,0 0-2 16,0 0-9-16,5-4 10 0,-1 1-7 15,1-1-5-15,1 0 2 0,3-1-2 0,3-3 0 0,3-4 3 16,2 2-5-16,6-3-1 0,1-4-4 0,3 2-3 15,2-1 3-15,3 0-2 0,-4-1 13 0,7 0-17 16,-2 0 0-16,0-1-1 0,16-5-5 0,-4 2-2 16,-11 5-2-16,1-1 12 0,-1 2-7 0,2-3-4 15,-4 1 3-15,2 3-4 0,1-3-3 0,-7 1 10 16,0-2 1-16,1 0-2 0,-2 1-4 0,0 3-8 16,-4-3 5-16,0 1 16 0,-6 4-15 0,-2 3 0 15,-1-2 2-15,-1 0-1 0,-5 3-5 0,3-1 4 16,-2 3 0-16,-2-1-6 0,-5 3-4 0,6 0-9 15,-6 2-13-15,2-1-18 0,-1 1-18 0,-3 2-24 16,0 0-49-16,0 0-151 0,0 0 68 0</inkml:trace>
  <inkml:trace contextRef="#ctx0" brushRef="#br0" timeOffset="45492.179">9537 8071 34 0,'0'0'62'0,"0"0"-4"0,0 0-3 16,0 0-6-16,0 0-5 0,0 0-1 15,0 0-8-15,14-6-4 0,-9 5-7 0,4 0 5 16,-4-1-6-16,3-1 5 0,-2 2-8 0,7-2 0 0,-3 0 5 15,2-2-8-15,6-1 0 0,0-5 5 0,0 5-6 16,2-5 3-16,5-2 4 0,1-3-8 16,2 2 2-16,0-1-6 0,2-1-2 0,-1-1 1 15,1 0 4-15,0-1 3 0,0 2-4 0,2-1-5 16,-4-1 5-16,5 2-5 0,-4-1-4 0,-2 4-1 0,1-1 0 16,-9 6 5-16,-1-1-4 0,3 0 3 0,-6-1 3 15,2 0-6-15,-6 5-1 0,1-1-2 0,-2 0 1 16,-1 2 5-16,1-1-8 0,-5 4 6 0,0-3-4 15,2 0-5-15,-2 1 9 0,0 2-2 0,0 0-8 16,-1-2 0-16,-4 3-4 0,5-4-15 0,-5 4-11 16,4-2-20-16,-4 2-73 0,0 0-136 0,0 0 60 15</inkml:trace>
  <inkml:trace contextRef="#ctx0" brushRef="#br0" timeOffset="46063.13">10190 7502 14 0,'0'-5'79'0,"0"5"-10"16,0 0-9-16,0 0-4 0,0 0-8 0,0 0-1 15,0 0-3-15,0 0-4 0,0 0-9 0,0 0-1 16,19 5 1-16,-15-1-3 0,3-3-14 0,0 2-3 15,2 1 3-15,-4 1 7 0,4 0-1 0,0-1-3 16,1 4-4-16,1-5 1 0,-1 1 1 0,1 2-6 16,2-2 2-16,0-1 5 0,0-1-3 0,1 1-1 15,-2 1-4-15,6-2 0 0,-5-1-6 0,-1 1 6 16,0 0-2-16,1-1-2 0,1 1-1 0,-5-2 8 16,1 2-7-16,-1-1 4 0,-1-1-6 0,-3 1 1 15,3-1 6-15,-4 0-7 0,2 3-4 0,-6-3 0 16,8 0-5-16,-8 0 7 0,2 1 3 0,-2-1-1 15,0 0-6-15,7 2 2 0,-7-2 8 0,0 0-3 16,0 0-6-16,2 2 3 0,-2-2 1 0,0 0-2 16,0 0 4-16,0 0-2 0,0 0-4 0,0 5-7 15,0-5 11-15,-2 7 1 0,-1-2-2 0,-1 2 3 0,2 3-2 16,-5 0 5-16,0-3-6 0,-1 4 0 16,3 0-6-16,-5 1-6 0,-2 2 10 0,3 2-22 15,-2-6-8-15,-1 6 2 0,1-3-12 0,-2-1-6 16,1 1-62-16,3-4-119 0,-3 2 53 0</inkml:trace>
  <inkml:trace contextRef="#ctx0" brushRef="#br0" timeOffset="46913.312">10264 7585 64 0,'0'0'62'0,"0"0"-3"0,0 0-4 16,0 0-5-16,0 0-3 0,0 0-6 0,0 0-5 16,0 0 2-16,0 0-5 0,0 0 1 0,0 0-10 15,0-6-1-15,0 6 5 0,0 0-4 0,0 0 3 16,0 0-9-16,0 0-2 0,0 0-1 0,0 0-6 15,0 0 5-15,0 0-7 0,0 0 8 0,0 17-8 16,0-6 2-16,0-3-1 0,-1 2-3 0,1 1 2 0,0 2-1 16,0 3 8-16,-4 0-4 0,4-1-5 15,4 1 0-15,-4 1-4 0,0 0 2 0,0-2-3 16,1-2 6-16,-1-2 1 0,0 3-9 0,4 0-12 16,-3 0-21-16,1-5-28 0,-4 2-57 0,2-1-130 0,0-5 58 15</inkml:trace>
  <inkml:trace contextRef="#ctx0" brushRef="#br0" timeOffset="59371.702">3651 6684 53 0,'0'0'65'0,"0"0"-7"0,0 0-4 0,0 0-2 16,0 0-3-16,0 0-6 0,0 0-1 0,0 0-11 0,0 0-1 16,0 0 6-16,0 0-9 0,0 0 3 15,0 0-7-15,0 0 3 0,0 0-6 0,0 0-9 16,0 0 9-16,0 0-4 0,0 0-4 0,0 0 2 16,0 0-2-16,-2 4-3 0,2 1-3 0,1-2 5 0,0 3-6 15,3-2 0-15,-2 5 6 0,0-4-5 16,2 3-3-16,0 2 6 0,0 2-3 0,0-1-5 15,0-1 13-15,4 3-8 0,-1 1-6 0,2 3 3 16,-1-3-3-16,1 3 0 0,3-2 0 0,-2 4 2 16,0-2-1-16,8 5 3 0,-6-1 5 0,2 0-10 0,2 0 8 15,0 0-6-15,0-2 1 0,0 1-4 0,-1 2-1 16,5 0 3-16,-1-2 2 0,0 1 1 16,2-2-5-16,0 1 7 0,2-2-4 0,1 1 2 15,3 2-1-15,0-4 0 0,-1 3-7 0,2-2 8 0,3 2 3 16,0-4-4-16,-2 2 0 0,3-2-10 0,1 3 12 15,-1-4-2-15,0 2 1 0,4-2-5 0,0-1-2 16,-1 2 5-16,-1-3 3 0,2 2 3 0,-1 0-22 16,0-1 17-16,1 0-3 0,-3 1 5 15,2-6-3-15,-1 4 5 0,0-1-6 0,1-2-3 0,2 1 6 16,-1-3-6-16,-2 2 3 0,2-3 2 0,2 2 0 16,2-4-3-16,-3 2-2 0,4-1 3 0,-3-4-3 15,11 4-4-15,2 1 3 0,-10-3 2 16,10 1 3-16,-13-3-5 0,3 2 3 0,8-2 1 0,-8-2-11 15,14 1 19-15,-3-2-8 0,-1 1 3 0,0-2-5 16,2 1-4-16,-1-3 4 0,-1 3 3 0,-12-1 0 16,14-4-4-16,1-1 3 0,-16 5 2 0,14-4 1 15,-12 1-5-15,12-1 4 0,-13-1-3 0,11 1-3 16,1-3 10-16,-13 2-11 0,12-2 2 0,0-4-3 16,1 3 3-16,0-4 3 0,-15 4 3 0,16-5-1 15,-16 7-9-15,3-2 3 0,13-5 1 0,-15 4 3 16,15-3-1-16,-14 2 3 0,11-2 0 0,-12 3-8 15,16-5 3-15,-18 5 3 0,14-5 2 0,-13 3 0 16,-2-3-7-16,11-5 4 0,-8 6-2 0,-1-2 1 16,10-4 0-16,1-1 8 0,-14 6-2 0,13-9 0 15,-13 8-2-15,1 0-1 0,-1-1 4 0,10-5-1 16,-9 3-1-16,-5-1-6 0,4 1 6 0,11-7-1 16,-12 6 2-16,11-4-1 0,-12 4 2 0,1 1-3 15,14-9-6-15,-16 6 7 0,1 3-1 0,10-8-2 16,-13 10 2-16,4-1 0 0,-3 2-3 0,0-3 1 15,-1 4 3-15,-3-1 0 0,3 0-4 0,-4 1-4 16,3 0-6-16,-1 1 14 0,-2-2-5 0,0 1 5 16,-2 0-1-16,0 0-5 0,-2-1 6 0,-3 5 3 15,2-8-21-15,-1 8-3 0,0-7 15 0,1-1-5 16,0 2-6-16,-6 3 10 0,1 1-1 0,0-1-5 16,-1 1 5-16,-2 2 0 0,1 0-7 0,-2 2 3 15,-1 2 3-15,0-1-3 0,0 1 8 0,1 0-8 16,-1 0 0-16,0 0 0 0,1 1 9 0,-2 2-2 15,1-3-3-15,0 2 1 0,1-2-1 0,-2 1 1 16,1 2-1-16,1-1 4 0,-1 0 1 0,1 0 0 16,0-2 1-16,-2 3-7 0,1 0 8 0,1 0-8 15,-1 0 3-15,1 0-4 0,-3 1 9 0,4-3-6 16,-4 2 7-16,0 2-7 0,3-1 6 0,-4-2-3 16,-1 2-1-16,0 1 5 0,0 1-4 0,0-3 2 15,1 3 7-15,0-3-3 0,-4 2-1 0,3 1 2 16,-1-3-6-16,0 3 7 0,-1-1-2 0,1-1-7 0,-1 0 4 15,1 2 1-15,0-2 5 0,-3 1-7 16,3-1 0-16,1 0 1 0,-1 3-2 0,-3-4 1 16,4 2 3-16,-1 1-3 0,-3-2-1 0,3 1 6 15,-1 0-5-15,-3 3 1 0,3-5 12 0,0 4 0 16,-3 1-11-16,3-5 5 0,-3 5 5 0,0 0-7 0,0 0 5 16,4-1 3-16,-4 1 2 0,0 0-2 15,0-5-1-15,0 5-2 0,0 0 5 0,0 0-7 16,0 0-2-16,0 0 0 0,0 0-1 0,0 0 2 0,0 0-5 15,0 0 2-15,-4-4 4 0,4 4-5 0,0 0-6 16,0 0 4-16,0 0-3 0,0 0 3 16,0 0 7-16,-12 7-14 0,7-5 2 0,1 0 4 15,-2-1-5-15,1 3-2 0,-2 0 3 0,2-3 2 16,-4 5 2-16,-1 0-4 0,1-1-5 0,-5 0 5 16,3 2 7-16,0-2-8 0,-5 5-6 0,0-4 4 15,0 2 0-15,0 0-5 0,-1 1-4 0,0-6 1 0,-1 7 5 16,0-5 1-16,4 0-3 0,-5 3 8 15,7-3-4-15,2-2 3 0,-4 2-4 0,5-2 3 0,-3-1 7 16,5 0-7-16,1 0 4 0,2-2-13 0,4 0 12 16,-9 1 1-16,4 1 3 0,5-2 2 0,-8 1-10 15,8-1 4-15,0 0-5 0,-8-4 1 0,7 2-4 16,1 2 2-16,0-5 8 0,0 5-4 0,-1-5-2 16,3 0 5-16,-2 1-4 0,2 1 1 0,-2-4-3 15,0 2-1-15,0 1 1 0,2-2 9 0,0-1-2 16,-1 5-6-16,0-3 5 0,-1 2-5 0,0-2 9 15,0 5-4-15,1-4 2 0,-1 4-2 0,0-6 1 16,0 6-1-16,0 0 0 0,2-4-3 0,-2 4 7 16,0 0-3-16,0 0 3 0,0 0-1 0,0 0-4 15,12 8 3-15,-8-6 6 0,0 2-7 0,1-1 0 16,0 1-2-16,1 1-1 0,0-2 6 0,0 2 5 16,3 4-8-16,-2-3 1 0,4 1 0 0,-2 0 0 15,-3 0 3-15,6 1-5 0,-2-1 2 0,2-2-2 16,-2 2 5-16,0-1-3 0,-1-2 0 0,4 1 1 15,-3-1 1-15,2 1-4 0,-2-2 9 0,1-2-7 16,0 1 1-16,1-1-1 0,0-1-3 0,-2-1 0 16,1-1 3-16,1 1 7 0,-2 1-3 0,-3-3-8 15,0 1-6-15,1-1 8 0,-1-1 3 0,1 1-6 16,-3-2 0-16,3 1 3 0,-3-1 1 0,3 0-3 16,-6 0 3-16,5-2 1 0,-6 2 0 0,4-4-11 15,-1 3 18-15,-1-3-9 0,0 4 6 0,0-2-3 16,-2 2-2-16,-1-1 0 0,4 0 2 0,-4 1-5 15,3 2-4-15,-2-1 5 0,-1 4 5 0,1-5 0 16,-1 5-3-16,1-4 1 0,-1 4 6 0,2-4 2 16,-2 4 4-16,1-4 3 0,-1 4 0 0,0 0-2 15,0 0 5-15,0 0-6 0,0 0 5 0,0 0-10 16,0 0 4-16,0 0 0 0,0 0-13 0,0 0 16 16,0 0 7-16,-9 13-17 0,5-7 7 0,0-1-1 15,-3 6 0-15,-1-3-2 0,0 4 3 0,2 0-7 16,-3-4 1-16,-1 8 0 0,-2-1-1 0,2-1 3 0,-3 2-7 15,1-2 5-15,1 0-2 0,-2 1 4 16,1-1-2-16,0-1-3 0,0 1 6 0,3-7-9 16,-1 3 0-16,3-3 1 0,-1 2-12 0,1-3 10 15,0 1 6-15,5-5-1 0,-2 1 4 0,0 1 0 16,-1-1 6-16,1-1 9 0,4-2-15 0,-4 2-6 16,4-2-1-16,0 0 3 0,0 0-5 0,-5-9-11 15,5 5 4-15,3-3-9 0,-2-2-9 0,0-2 0 16,3 1-6-16,-1 0 2 0,1-4-2 0,-2 6 4 15,6-5-5-15,-3 5 6 0,-1-3-6 0,-1 2 8 0,1 0 0 16,-1 4 6-16,-1-2 0 0,3 2 0 16,-2-2 6-16,-1 2 2 0,2 0 4 0,-1 0-3 0,0 0 1 15,-2 0 2-15,1 0 0 0,1 3-5 16,0-2 4-16,-3 4 4 0,4-5 1 0,-2 3-1 16,-2 2 3-16,1-4 5 0,-1 4-8 0,1-4 7 0,-1 4 5 15,0 0-2-15,0 0 0 0,0 0 6 16,2-3-2-16,-2 3 8 0,0 0-13 0,0 0-3 0,-10-2 2 15,10 2 0-15,-12 3-1 0,5-2 0 0,1 0 8 16,-3-1-5-16,-1 2 2 0,2 2-4 0,-3-3 3 16,2 1-10-16,-1-1 15 0,-2-1-16 0,6 2 14 15,-2-2 3-15,0 2-3 0,8-2 4 0,-11 0-3 16,3 0-3-16,8 0-3 0,-9-2-3 16,9 2-4-16,0 0 17 0,-10 0-7 0,10 0-5 15,0 0-3-15,0 0 3 0,-8 0-3 0,8 0 6 0,0 0-6 16,-3-2 2-16,3 2-10 0,0 0 5 0,0 0 4 15,0 0-1-15,0 0-1 0,0 0 0 0,0 0-1 16,0 0 3-16,0 0 1 0,16 5-4 0,-11-4 1 16,0 3-1-16,3-3 7 0,0 2-1 0,-3 0-3 15,5-2 6-15,-1 2-12 0,0 0 5 0,1 0-1 16,-1-2 1-16,2 2 0 0,0-1-3 0,-1-1-3 16,3-1 4-16,-3 1-3 0,0 0 2 15,2-2-6-15,-1 0-8 0,0 0 0 0,-1-1-3 0,-3 2-4 16,2-3-1-16,-1 3 4 0,0 0 1 0,-2-1 0 15,-1 0 6-15,-5 1-8 0,8-4 9 0,-2 0 0 16,-5 2 3-16,2-3 0 0,-2 1 1 0,3 1 1 16,-4-2 0-16,3 2-2 0,-2-4 2 0,-2 3 4 15,1-1 0-15,0-2 2 0,0 2 10 0,0-1-8 16,-3 0 8-16,2 3-1 0,-2-1-5 0,2-1-1 16,-2 2 6-16,2-2-3 0,1 5 1 0,-6-5 0 15,2 1-1-15,0 1 2 0,-1 2-4 0,1-2 1 16,-1 2-2-16,-2-1 4 0,7 2 0 0,-11-1-5 15,11 1 8-15,-13 1-4 0,7 1-6 0,-3 1 11 16,3-2-10-16,-5 3 6 0,3-2-8 0,-1 5 8 16,-2-2 7-16,1 0-6 0,0 2 0 0,2 0-7 15,0 1 12-15,-3-3-6 0,4 4-7 0,0-6 5 16,2 2 0-16,0 1 0 0,0-2 5 0,2 2-2 16,-2-2 0-16,1 0-4 0,3 1-4 0,-4-1 2 15,5 0-3-15,0 0 0 0,0-4 4 0,0 0 0 16,5 4 1-16,-1-3 1 0,-4-1-1 0,10 3 1 15,-5-3-9-15,4-3 9 0,-2 2-7 0,0 0 2 16,1-2 5-16,3 0-1 0,0 2-2 0,-1-2 0 16,0 0-17-16,0-1 19 0,-1-2-4 0,0 2 5 15,-1 1-4-15,-2 1-1 0,1-2 5 0,-1 0-6 16,0 0 6-16,-2 1-6 0,0 0 1 0,-1 1 7 16,-2-2-8-16,-1-1 3 0,0 5-1 0,0-5-3 15,0 5 4-15,-3-3 4 0,1-1-4 0,2 4 1 16,-9-3-3-16,5 1-2 0,-2 0 2 0,6 2-1 15,-11-1 4-15,6 1 0 0,-1 0 1 0,6 0 3 16,-14 0 2-16,7 0-9 0,7 0 3 0,-10 0-4 0,10 0 4 16,-10 0 1-16,6 0-6 0,4 0 1 15,0 0 9-15,-9 0-5 0,9 0-3 0,0 0 8 16,0 0 3-16,0 0-8 0,-6 0 3 0,6 0-5 16,0 0 3-16,0 0-3 0,0 0-3 0,10-9 6 15,-4 6 2-15,1 0-1 0,0-1-1 0,4 4 0 0,-2-6 1 16,2 5-1-16,-1-4-3 0,3 0 2 0,1 0 0 15,-1 3 0-15,-2-1 6 0,2-1-7 0,-2-1-3 16,4 2 4-16,-5-2-9 0,3 1 8 16,-3 0-4-16,2 0 2 0,-1 0 2 0,-2 1-1 0,1-1-1 15,-2 1-2-15,-2 0 2 0,1 2 2 0,-1-2 3 16,0 0-6-16,-1 1 2 0,-2 2 4 0,2-3-4 16,-5 3 6-16,5-2 3 0,-5 2-7 0,0 0-2 15,4-4 2-15,-4 4-10 0,0 0 11 16,0 0 0-16,0 0-3 0,0-4 6 0,0 4-8 0,0 0 6 15,0 0-4-15,0 0-3 0,-14 1-2 0,14-1 5 16,-6 4 1-16,1-3-3 0,0 1 1 16,5-2 0-16,-12 2 4 0,4-1-6 0,2-1 4 15,-3 4-2-15,4-2-2 0,-3 1 3 0,-2-1-1 0,1 1 3 16,0 0 2-16,-1 2 3 0,1-1-8 0,1 1-2 16,-1 0 8-16,0 0-1 0,3-1 3 0,-4 1-6 15,2 2 2-15,0-3-6 0,1 1 3 0,-2 2-5 16,-3-3 3-16,5 1 9 0,-2-1-6 15,-1-1-3-15,1 2 4 0,-1 0-5 0,4-1 3 0,-4-1 2 16,0-1 3-16,1 2 0 0,1 0-11 0,-1-2 7 16,4 0-3-16,-1-1 6 0,-2 1-4 0,4 1-2 15,-1-1 3-15,1 0 3 0,4-2-6 0,-9 2 2 16,9-2-3-16,-6 2 3 0,6-2 1 0,-4 1-7 16,4-1 7-16,0 0 2 0,0 0-1 0,0 0-4 15,-5 0 6-15,5 0-4 0,0 0-1 0,0 0-1 16,0 0-2-16,0 0 6 0,-8-5-3 0,8 5 4 15,-4-2-7-15,4 2 1 0,0 0 2 0,-9 0-1 16,9 0 1-16,-8 0-4 0,8 0 6 0,0 0 1 16,-13 0 1-16,13 0-1 0,-9 0-5 0,5 2 4 15,4-2-1-15,-8 2 3 0,8-2 0 0,-6 0 1 16,6 0 1-16,0 0 3 0,-8 2-10 0,8-2 6 16,0 0 0-16,0 0-4 0,-5 1 2 0,5-1-1 15,0 0 1-15,0 0 0 0,0 0-1 0,0 0 0 16,0 0-2-16,0 0 2 0,0 0 2 0,12 5 0 15,-12-5-6-15,8-1 4 0,-8 1 1 0,13 0-1 16,-6 0-1-16,3-2-6 0,4 0 8 0,-4 1-1 16,3-1-5-16,1 2 4 0,3-6 2 0,1 3-1 15,1 0-14-15,-1 1 15 0,-1-1 1 0,0-1 3 16,4-1 0-16,-2 2-1 0,0-1-5 0,0-2-3 16,-3-1 10-16,4 3-13 0,-2-1 4 0,-6 2-6 15,2-2 0-15,-3 1 7 0,0-1-2 0,-1 1-3 16,-1 0 4-16,-3 1 1 0,0-1-4 0,-3 2 2 15,3 0-1-15,-2 0 6 0,-3-1-3 0,-1 3 0 16,3-4-2-16,-3 4 1 0,0 0 6 0,0 0-1 16,0 0 0-16,-7-5-1 0,7 5-3 0,0 0 4 15,-10 0-3-15,10 0 2 0,0 0 2 0,-12 1 4 16,7 2-6-16,3-2 1 0,-3 2-2 0,5-3 6 16,-9 5-5-16,4-2 2 0,0 2 1 0,1-1 0 15,-2 1-1-15,-1-1-4 0,3 2 8 0,-1 1-8 16,0 1 7-16,0 1 4 0,-3 1-3 0,3-1 0 0,-4 4 1 15,1 1 0-15,0 1-8 0,1-3 1 16,-1 2 20-16,-2 1-13 0,1 2-12 0,0-3 2 16,0 3 3-16,2-4-5 0,-4 3 10 0,5-4-3 15,0-2-4-15,-3 2 1 0,4-2 1 0,-2 0-10 0,2 0 14 16,1-3-2-16,0-1 0 0,-1 3 12 0,3-4-15 16,-2 0-3-16,0 1 4 0,2-1 2 0,-1-4 1 15,3 3-8-15,0-4 3 0,-4 7 1 16,4-7 8-16,-1 2-10 0,1-2 0 0,0 0-2 15,0 0-1-15,0 0-2 0,0 0 2 0,0 0-1 0,0 0-2 16,-3-13-1-16,6 9-5 0,1-2 7 16,1-2-7-16,0-1-8 0,1-2 5 0,1-1 3 15,2-2-11-15,0 2-3 0,1-5-5 0,-1 2-1 16,0-3 3-16,1 2-6 0,0 0 4 0,-3 2 1 0,2-2 5 16,-2 2 3-16,-2 2 4 0,3 2 7 0,-3 0 10 15,-1-2 5-15,-3 3 8 0,4 3 6 0,-4-3 3 16,2 4 12-16,-3 1-8 0,0-2 11 15,0 2 1-15,1 1-2 0,-1 3 3 0,0-5-6 16,0 5-8-16,0 0-8 0,-5-4 13 0,5 4-2 0,0 0-2 16,-10 7 3-16,6-3-7 0,-1 2 1 0,-1 3 8 15,-2-2-22-15,0 1 6 0,2 2 4 0,-2-1 6 16,1 1-5-16,-1-1-5 0,0 1 7 0,-1 0-5 16,1-2 3-16,0 1-17 0,1-1 13 0,1 1-9 15,-2-3 13-15,2 2-7 0,1 0 0 0,-3-4-4 16,7 3-4-16,-3-4 10 0,-1 2-4 0,5-4-6 15,-4 1 4-15,4-2 2 0,-5 6 1 0,5-6-2 16,-4 2-5-16,4-2 12 0,0 0 4 0,0 0-7 16,0 0 0-16,0 0-3 0,-1-11 4 0,2 5-15 15,-1 0 11-15,3 1-4 0,-2-2 9 0,-1 2-9 16,4-6-4-16,-3 6 3 0,3-3-6 0,-4 1 5 16,0 0-1-16,0 0 2 0,0 1 1 15,0 1 0-15,0 0-3 0,0 0 3 0,-2 1-5 0,0 1 2 16,2 3-4-16,-5-7 8 0,1 4-5 0,-1 2-10 15,1-2-1-15,4 3 9 0,-10 0 5 0,10 0-1 16,-9-1 2-16,9 1-7 0,0 0 4 0,-10 1-2 16,10-1-7-16,-9 2 15 0,9-2-9 0,-4 2-3 15,4 1 2-15,0 2 0 0,0-5 0 0,0 7 0 16,0-4 10-16,1 1-8 0,2 1 0 0,-1 1 0 16,2-1-13-16,0-1 13 0,-4 1 4 0,5 0-2 15,2 2 1-15,-6-3-1 0,3 1 0 0,2 0-6 16,-1 0 0-16,4 0 3 0,-5 0 8 0,5-4-8 15,-1 3 0-15,-2-2-3 0,3 0 0 0,-3 1-3 16,3-1-15-16,-2-2 1 0,-2 3-7 0,1-2-1 16,-6-1-4-16,8 4 1 0,-4-2-3 0,-4-2 4 15,5 0 9-15,-5 0-3 0,0 0 5 0,0 0-1 16,0 0 4-16,0 0 8 0,0 0-3 0,0 0 5 16,0 0 4-16,-23-5-2 0,23 5 5 0,-7-3 4 15,3 1-4-15,-1 0 7 0,5 2-6 0,-7-5 9 16,4 3 0-16,-1 1 6 0,2-3 6 0,-2 1-6 15,4 3 1-15,-5-5-4 0,2 1 8 0,-3 1 6 16,6 3-11-16,-4-5 9 0,4 5 0 0,-5-2-10 16,1 0-5-16,4 2 6 0,-5-2-4 0,5 2 4 15,0 0-10-15,-9 1 2 0,9-1 12 0,0 0-12 16,-10 3 0-16,10-3-3 0,-5 5-1 0,2-4 1 0,-2 4 0 16,5-1-1-16,-1 0 3 0,-2 3-2 15,2-2 1-15,1 2-5 0,-5-1-1 0,5 1-3 16,0 0 7-16,0 1-2 0,2 0 0 0,1-2 9 15,-2 1-8-15,-1 1-1 0,0-2-5 0,3 1 8 16,-2-2-8-16,-1 0 1 0,4 0-3 0,-4-2-7 0,1 1-6 16,-1-4-21-16,0 5-20 0,0-5-79 15,-1 3-149-15,1-3 66 0</inkml:trace>
  <inkml:trace contextRef="#ctx0" brushRef="#br0" timeOffset="61885.215">3688 6626 69 0,'0'0'74'0,"0"0"-10"0,-1-5 1 0,1 5-9 16,0 0 0-16,0 0-7 0,-2-4-3 0,2 4 1 15,0 0 1-15,0 0-10 0,0 0 5 0,0 0-3 16,-3-5-1-16,3 5-5 0,0 0 3 15,-4-2 4-15,4 2-10 0,0 0 2 0,-5-3-7 16,5 3 11-16,-4-4-9 0,4 4-3 0,-2-1 0 0,2 1-4 16,0 0-1-16,-5-4 3 0,5 4-4 0,0 0 2 15,-4-1-2-15,4 1-7 0,0 0 4 0,0 0-5 16,-5-2-4-16,5 2 6 0,0 0-8 0,0 0 3 16,0 0-5-16,0 0 3 0,0 0 4 0,0 0-3 15,0 0-11-15,0 0 3 0,-5 7 2 0,5-2 1 16,0 0-4-16,0 0-1 0,-3 2 9 0,3 0-3 15,-2 2-1-15,2 1-3 0,-2 1 4 0,2 0 0 16,-1 1-2-16,1 0 0 0,-1 5 2 0,-1-5-9 16,1 0-1-16,1 3 5 0,0-2-5 15,-2-1 3-15,2-3-1 0,0 1 6 0,2 1-11 0,-2 2-4 16,1-5 9-16,2 1-7 0,-3-2-7 16,1-1 3-16,3 0 2 0,-4-1-4 0,4 2 6 15,-2-2 2-15,0-1-13 0,-1-1 13 0,0 1-2 0,-1-4 10 16,2 4-1-16,-2-4-1 0,0 0-1 0,0 0 1 15,0 0 3-15,0 0-6 0,0 0 4 0,0 0-2 16,-3-16-2-16,0 10-3 0,0-1-2 0,0 1 2 16,-2-4-5-16,1 1 10 0,0-1-6 0,-1 1 5 15,1-3 3-15,-1 2-9 0,-1 0 3 0,2-2-2 16,-1 1 2-16,0 3 5 0,0-4 0 0,1 4 0 16,0-1 4-16,-1 1 1 0,1 1-4 0,2 1-4 15,-1-1 2-15,-1 3 5 0,3 0 5 0,-3-1-3 16,4 2 0-16,-4 0-6 0,4 3 7 0,-1-6-1 15,1 6-1-15,-3-5 4 0,3 5-7 0,0-3-1 16,0 3 4-16,0 0-2 0,0 0 2 0,0-7 0 16,0 7-3-16,0 0 5 0,0 0-9 0,0 0 7 15,3-2-5-15,-3 2 4 0,0 0 4 16,5-3-4-16,-5 3 5 0,5 0-7 0,2-1 1 0,-7 1-2 16,10 0-2-16,-4 0 4 0,-6 0 0 0,13 0 8 15,-7-1-9-15,6 1 1 0,-3 0-5 0,-2 2 8 16,6-2-15-16,-4 0 14 0,3 3 10 0,0-2-8 15,0 2-9-15,3-2 5 0,-5 1-1 0,7 0-2 16,-7-1 5-16,6 1 0 0,-2-2-3 0,1 2 4 16,2-2 2-16,-6 3 1 0,2-3-4 0,-1 2-3 15,1-2-2-15,-1 0 4 0,-2 0-4 0,0 0 7 16,-2 2 1-16,-2-2-3 0,2 0-4 0,-2 1 0 16,-6-1 2-16,12 0 0 0,-7 0 6 0,-5 0-5 15,5 1 1-15,-1 1-5 0,-4-2-12 0,0 0 22 16,6-6-6-16,-6 6-1 0,4-2-8 0,-4 2 9 15,-1-5 0-15,1 5 0 0,-4-7-5 0,0 4-9 16,4 3 8-16,-6-5 3 0,2 4 4 0,-1-2-3 0,1 0-5 16,-2 0 7-16,0 1-3 0,0 0 5 15,1 0-5-15,-3 1-4 0,3 0-1 0,-2 0 4 16,7 1 5-16,-13 1-4 0,13-1 0 0,-15 1 0 16,10 0 5-16,-3 1 4 0,1 2-15 0,1-1 9 15,-4 2 1-15,1 0 0 0,0-1 7 0,-1 2-9 16,1 1 4-16,-4 2-1 0,-1 4-2 0,1-2-4 0,-1-1 3 15,0 0 1-15,0 2-5 0,1 2 8 16,1-3-3-16,-1 3-1 0,1-2 4 0,-2 0-2 16,5-3-2-16,0 4-5 0,0-1 9 0,2-5-6 15,-1 3 3-15,3-1 6 0,0 0-9 0,-3-1-5 16,6 0 3-16,-1-3 4 0,-1-1-9 0,3 2 9 0,-2-2-2 16,2 0 3-16,1-4-3 0,-1 6-8 15,1-3 9-15,0-3-1 0,0 0 2 0,0 0-6 16,0 0 9-16,0 0-9 0,0 0 6 0,0 0 1 0,18-13 0 15,-12 9-1-15,3-5-2 0,-4 4-2 0,3-5-1 16,0 2-7-16,0 1 5 0,-1-3-2 16,0 3-4-16,-1 2 6 0,0-3-2 0,0 0-1 15,-1 2 5-15,-2 1 5 0,1-2-6 0,0 3-3 16,2-2 7-16,-4-1-5 0,2 2-1 0,0 1 12 0,-1-2-3 16,1 1 7-16,-2 0-9 0,3-2 4 0,-1 3 1 15,-1-1-1-15,3 0-5 0,-5 2 2 0,4-2 1 16,-1 1-3-16,0-2 3 0,0 2 0 15,1 2-1-15,-2-1-2 0,0 0 6 0,-1 1-1 16,-2 2-1-16,6-3 0 0,-6 3-4 0,0 0 4 0,4-2-4 16,-4 2 0-16,0 0-2 0,0 0 3 0,0 0 6 15,0 0 4-15,0 0 3 0,0 10-2 0,0-10-2 16,0 7 1-16,-4-4 2 0,3 2-7 0,-4-2 6 16,2 1-2-16,-2 0-4 0,0 0-2 0,1 0-1 15,-1 1-1-15,-1-3-1 0,0 5 7 0,-2-1-12 16,1-2 10-16,-1 2-11 0,-2 0 16 0,3-3-8 15,-2 2-5-15,1 0 5 0,-1-2-1 0,1-2 3 16,3 2-3-16,-1-3 2 0,-1 1 2 16,7-1 5-16,-10 0-2 0,10 0 0 0,-7-1 0 0,7 1 0 15,-6-3 2-15,4 1-10 0,2-2 6 0,0 4-19 16,-1-6 24-16,1 6-3 0,0-6 0 0,-3 2-6 16,3 4 6-16,3-7-4 0,-3 7 1 0,1-4 0 15,-1 4-12-15,0-5 13 0,0 5 4 0,0-5-3 16,2 2-5-16,-2 3 1 0,0 0 1 0,3-4 2 15,-3 4 2-15,0 0-8 0,0 0 4 0,0 0 3 16,0 0 0-16,0-3-5 0,0 3 9 0,0 0-6 16,0 0 8-16,0 0-4 0,0 0 3 0,0 0-8 15,0 0 1-15,4-2 2 0,-4 2-4 0,0 0 6 16,0 0 1-16,0 0-5 0,0 0 1 0,0 0 5 16,0 0-7-16,0 0 6 0,0 0-3 0,-9-5-1 15,9 5-2-15,-5 0 11 0,5 0-6 0,0 0 5 16,-13-1 7-16,13 1-9 0,-6-2-2 0,2 0 10 15,-1 1 1-15,-2-1-2 0,7 2 1 0,-10-2-3 16,5 0-1-16,0-1-3 0,1 2 2 0,4 1-2 16,-10-2-9-16,10 2 6 0,-7-1-8 0,7 1-14 15,-6-1-18-15,6 1-26 0,0 0-109 0,-6-2-180 16,6 2 80-16</inkml:trace>
  <inkml:trace contextRef="#ctx0" brushRef="#br0" timeOffset="63013.008">3598 6958 30 0,'0'0'64'0,"0"0"-1"15,-8-8-5-15,8 8-6 0,-1-5-1 0,-1 1-5 0,0 1-4 16,2-3 2-16,-5 2-16 0,5-3 3 0,0 1-11 16,-1-2 6-16,1-1-7 0,-3-1 3 0,1 2-3 15,-1-5 0-15,2 1-6 0,-6-2 0 16,5 2-6-16,-1 0 2 0,-3-1 7 0,1 3-3 0,1-1-10 15,-5-3 7-15,5 2 7 0,-2 4-5 0,-1-3-2 16,3 3 4-16,-1-2 3 0,4 5-3 0,-3-1-17 16,2 0 20-16,-1 2-5 0,-1-2 0 0,4 2-2 15,-3 1 2-15,3 3-9 0,-2-7 2 0,2 7 3 16,-2-5 7-16,-1 2-13 0,3 3 4 0,0 0 7 16,0-4-4-16,0 4-5 0,0 0 1 0,-2-4 2 15,2 4-2-15,0-3-12 0,0 3 16 0,0 0-4 16,0 0 1-16,0 0-3 0,0 0 5 0,0 0-5 15,0 0 0-15,0 0-2 0,0 0 3 0,0 0-1 16,0 0-2-16,0 0 4 0,0 0-6 0,0 0 2 16,0 0-7-16,0 0 8 0,0 0-3 0,0 0-3 15,0 0 7-15,0 0-4 0,0 0 4 16,0 0 0-16,0 0-6 0,0 0 4 0,0 0 13 0,0 0-18 16,0 0 0-16,0 0 9 0,0 0-7 0,0 0-7 15,16 3 13-15,-16-3-8 0,0 0 2 0,0 0 7 16,0 0-5-16,0 0 6 0,0 0-7 0,9-1-1 15,-5 0 9-15,-4 1-12 0,5-3 12 0,-5 3-5 16,11 0-4-16,-4-1 7 0,2-1 0 0,-4 1-9 16,8 0 2-16,-4 1 8 0,1-3-1 0,3 3-2 15,-3 0-4-15,4 0-1 0,-1 0 0 0,2 0 2 16,2 0-3-16,2 0 3 0,-2 0 1 0,2 0-4 16,1 0 0-16,-2-1 3 0,4-2-9 0,-3 1 5 15,3-1 0-15,-2 0-5 0,-3 1-2 0,3 0-6 16,-1-3 6-16,-6 4 0 0,2-3-1 0,-2 2-6 15,1 0 5-15,-5-1-1 0,1 1 9 0,-3 1-6 16,4-2 2-16,-4 2 3 0,-1 0-6 0,-2-1 1 16,2 2 3-16,1-3-6 0,-7 3 9 0,5-1-3 15,-5 1 4-15,5-1 9 0,-5 1-9 0,5-2-6 16,-5 2 11-16,0 0-1 0,0 0 0 0,4-3-2 16,-4 3 7-16,0 0-9 0,0-4-6 0,0 4 6 15,0 0-2-15,-7-6 5 0,5 2 2 0,2 4-6 16,-10-2 3-16,3-1-2 0,0 3 2 0,-5 0 0 15,-3 0-6-15,3 0 4 0,-9 3-9 0,1-1 6 16,-9 7 1-16,-3-2 1 0,-1 1 4 0,-3 4-3 16,-1-2 5-16,-13 6 0 0,14-3 1 0,1-1-1 15,-1 0-11-15,0 2-15 0,0 0-39 0,-11 4-36 0,15-6-106 16,1 0 47-16</inkml:trace>
  <inkml:trace contextRef="#ctx0" brushRef="#br0" timeOffset="70097.939">6114 10193 31 0,'0'0'72'16,"0"0"-1"-16,0 0-1 0,0 0-7 0,0 0-6 0,0 0 14 15,-2-4-8-15,2 4-2 0,0 0 0 16,0 0 1-16,0 0-9 0,0 0 11 0,0 0-10 16,0 0-6-16,0 0-11 0,0 0 1 0,0 0-1 15,0 0-6-15,0 0-3 0,-9 8 0 0,9-3-6 0,0 0-3 16,-2 3 0-16,2 3 4 0,-4 0-10 0,4 1-1 16,-1 4 3-16,-1-2-1 0,1 0-1 0,1 2-8 15,-1-1 4-15,2-1-13 0,-2-3-1 16,1 1-8-16,1-1-5 0,0 1-7 0,-1-1-12 0,0 1-4 15,2-4-11-15,-2 0-15 0,0-2-4 0,0 0-19 16,0 1-51-16,-2-2-151 0,2-1 67 0</inkml:trace>
  <inkml:trace contextRef="#ctx0" brushRef="#br0" timeOffset="70471.541">5855 10219 28 0,'0'0'64'0,"0"0"-4"0,0 0-7 0,16 0-5 15,-7-2-7-15,0 1 6 0,1 0-3 0,3-2-7 16,1 2 5-16,-1 0-8 0,2-3 9 0,3 1-8 16,2-1-1-16,-3 2 1 0,4-5-5 0,-1 6-3 15,1-3-11-15,0 0 5 0,7 1 0 0,-5 1-3 16,-1-1-5-16,4-2-2 0,-6 3 6 0,-1 2-8 15,-2-2-10-15,1 4-19 0,-6-2-13 0,0 1-19 16,-1 3-69-16,-2-1-130 0,-2-1 58 0</inkml:trace>
  <inkml:trace contextRef="#ctx0" brushRef="#br0" timeOffset="70718.823">5763 10674 80 0,'0'0'106'16,"0"0"-11"-16,0 0-9 0,0 0-4 0,15 2-12 16,-5-4 0-16,4-3-9 0,4 4-12 0,1-5 0 15,0 4-3-15,3-6-8 0,6 0 2 0,-9 4-9 0,3 0-5 16,0-1 8-16,6 0-24 0,-8 1-13 0,0 0-14 15,-1 0-23-15,0 1-13 0,-2-2-27 16,1 0-50-16,-2 1-142 0,3-1 63 0</inkml:trace>
  <inkml:trace contextRef="#ctx0" brushRef="#br0" timeOffset="71072.597">6606 10310 78 0,'-3'-4'90'0,"1"2"8"0,-3-3-7 16,2 3-4-16,-1-2-11 0,-2 0-4 0,-2 2-8 15,3 0 5-15,-1 2-9 0,-2-2-4 0,3 1 5 16,-3 1-8-16,-1-1-4 0,-1 2 10 0,1-1-7 15,0 3-13-15,1-1-10 0,0 3 1 0,-1-1-2 16,2 1-5-16,1 3-2 0,-3 0 7 0,2 3-9 16,1 0-1-16,2 3-9 0,-3 5 5 0,3-1 1 15,1 2-4-15,2-1-3 0,1-1-1 0,3 8-4 16,-1-9-4-16,6 0 7 0,-2-2-9 0,3 2-4 16,4-7 7-16,1 1-5 0,4-4-6 0,7 3 4 15,6-9-18-15,2-4-5 0,4-5-13 0,-1 1-18 16,15-8-10-16,-14 2-22 0,-1-3-85 0,0 1-192 15,-3-2 84-15</inkml:trace>
  <inkml:trace contextRef="#ctx0" brushRef="#br0" timeOffset="71870.061">6911 10194 97 0,'-9'-1'108'15,"9"1"-15"-15,-6 0-10 0,6 0 5 0,-9 0-14 0,9 0-6 16,0 0-9-16,0 0-3 0,0 0-11 0,-6 0-3 16,6 0 0-16,0 0-7 0,0 0-8 15,-4 5 1-15,4-1-2 0,0 4-2 0,0-1-3 16,2 4 7-16,0 2-6 0,-1 6-8 0,1-2 6 0,1 2 11 15,-3-1-11-15,3 2-3 0,0-1 0 0,0 2-4 16,1-2 2-16,1-1 1 0,-1 0-7 0,0-1 14 16,0-2-17-16,2-3-1 0,-3 0-3 0,1-2 0 15,0 2 8-15,-1-4-4 0,1-1 0 0,-2-2-5 16,-1 0 2-16,2-1-9 0,-3 2 14 16,6-4-2-16,-6-2-4 0,2 2 3 0,-2-2 1 0,0 0 2 15,0 0 1-15,7-11-8 0,-3 5-2 0,-3-4 3 16,1-2-7-16,-1 2 4 0,0-2-8 0,-1-5 2 15,0-1 2-15,0 0-1 0,-1 0 0 0,0 0 9 16,1 0-6-16,-2 2-2 0,1 3 10 0,1 2 0 16,-2-1-1-16,-1 2 6 0,2 0 5 0,1 4-5 15,-2-1 3-15,2 2 4 0,-1-1-11 0,1 3 10 16,0 3-12-16,0-7 6 0,0 7-6 0,0 0 3 16,3-2-1-16,-3 2-2 0,0 0 2 0,9 9-2 15,-5-3-6-15,-1-1-4 0,6 5 7 0,-6-1 2 16,3 1 1-16,-2 1-10 0,1-1 20 0,3 3-5 15,-3-2-10-15,0-1 4 0,0 1 3 0,3-2-4 16,-4 2-4-16,1-2 3 0,0 2 0 0,-1-6-2 16,0 3 3-16,-2-2 0 0,2 0 0 0,0-2-2 15,-2 2 2-15,0-2 1 0,-1-1-4 0,-1-3-1 16,4 4 4-16,-3-2-5 0,-1-2 4 0,0 0 0 16,0 0 0-16,0 0-4 0,8-9-3 0,-4 2 1 15,-1-3-1-15,1-2-1 0,-1 2 2 0,2-5 1 0,0-1-4 16,0 0-3-16,0 0 5 0,-2 1 3 15,2-1-1-15,-3 4 4 0,1 2-1 0,0 0-3 16,2 0 8-16,-4 2-2 0,0 0 7 0,0 3-6 16,1 0 1-16,-1 3-1 0,0-3-5 0,-1 5 6 0,2-2-5 15,-2 2-1-15,0 0 12 0,0 0-5 0,10 6-4 16,-8 1 4-16,2-2 7 0,1 4-7 16,0 2 1-16,-1-2 6 0,1 4-10 0,0-3-1 15,-1 4 3-15,3-4-2 0,-1 6 2 0,-1-3 2 0,-1 1-3 16,0-4 0-16,1 4 2 0,1-1 4 0,-2-2-8 15,1 1 1-15,-1 1 0 0,0-4-13 0,-3 2-6 16,3-5-16-16,0 2-16 0,0-1-18 0,1-1-15 16,-4-2-8-16,3 0-20 0,0-1-69 0,-3-1-194 15,-1-2 87-15</inkml:trace>
  <inkml:trace contextRef="#ctx0" brushRef="#br0" timeOffset="72200.806">7399 10214 77 0,'0'0'80'0,"0"0"-4"0,0 0-11 16,0 0-6-16,0 0-11 0,0 0 17 0,0 0-16 16,0 0-5-16,0 0 1 0,0 0-3 0,-1 10 9 15,-1-1-6-15,0 2 0 0,0 6 4 0,-1 1 9 16,3 0-12-16,0 8 7 0,-3-1-6 0,2-1-1 16,1 2-7-16,-4-2-1 0,4 1-7 0,-1-5-6 15,1 3 13-15,1-3-18 0,-2-3-13 0,1 0-21 16,1-3-6-16,1-4-38 0,0 1-19 0,-2-5-110 0,0 1-202 15,3-3 89-15</inkml:trace>
  <inkml:trace contextRef="#ctx0" brushRef="#br0" timeOffset="72799.101">7355 10176 22 0,'2'-8'90'0,"5"1"-3"0,-2 2-13 0,2 0-10 15,3-2-2-15,2 2-8 0,-3 1 0 0,1 0-8 16,2 0-5-16,4 0-1 0,-3 3-6 0,-1 1-1 15,-2 0-4-15,4 4 4 0,-1 0-9 0,-3 1 2 16,-2 3 0-16,2 1 1 0,-5 0-1 0,4 6 4 16,-3-3-10-16,-3 3 1 0,-2 1-3 0,-2 1 0 15,-7 0-5-15,2 0 4 0,-3-2-6 0,-1 4 2 16,-2-4 0-16,2 0-10 0,-7 4 5 0,1-6-1 16,3-2-5-16,-4 2 3 0,3-4-5 0,1 2 1 15,2-6 0-15,-2 3 1 0,5-2-2 0,-4-3 2 16,4 0-4-16,2-1 2 0,-1 1 8 0,0-1-4 15,1 0-6-15,6-2 3 0,-7 0 1 0,7 0-2 16,-7 0 1-16,7 0-6 0,0 0 6 0,0 0-3 16,0 0 5-16,0 0 8 0,0 0-13 0,0 0 4 15,0 0 2-15,0 0-2 0,0 0 0 0,25 3 2 16,-15 0-4-16,0 2 6 0,0 0 0 0,0-1 9 16,5 4-2-16,1 1 3 0,-7-1-5 0,10 1 12 15,-3 3-1-15,0-3-2 0,1 0 11 0,1-2-3 16,-3 4-14-16,3 0 6 0,-4-4-4 0,4 3 6 15,-2-4-4-15,1 3-3 0,-5-2-5 0,-1-3 5 16,-1 2-6-16,3-1-1 0,-4-2-5 0,0 1 11 16,1 0-4-16,-3-2 0 0,-1-2-11 0,-1 2 12 15,-1 0-9-15,4-2-4 0,-8 0 2 0,10-5-6 16,-6 3-11-16,0-2 7 0,-1-3-12 0,2-2-10 0,2-2-22 16,-5 0-15-16,0-1-36 0,0-4-96 15,0-1-216-15,-4 2 97 0</inkml:trace>
  <inkml:trace contextRef="#ctx0" brushRef="#br0" timeOffset="75333.439">5831 10891 41 0,'0'0'77'0,"0"0"-1"16,0 0-6-16,0 0 3 0,0 0-14 0,0 0-12 0,12-9 10 16,-6 7-10-16,0 1 7 0,1 1-6 15,1-1-10-15,2 0 4 0,3-4-8 0,-3 4-9 16,4-2-1-16,1 3 2 0,1 0-5 0,2 0-2 0,3 0-1 15,-3 0 1-15,5 0-2 0,-1 3 0 0,9-3-3 16,-1 1 0-16,2-2-6 0,4 1-10 0,1 0-3 16,-1-3 6-16,5 6 5 0,10-3-4 15,3 1-2-15,-3 1-2 0,2-1 2 0,-3 2-4 0,4-1 5 16,3 0 2-16,1-1-8 0,1 1 9 16,3 3-5-16,1-4 11 0,1 1-9 0,1-1-2 0,-2-2 2 15,3 1 1-15,-1-3-2 0,1-2-2 0,-1 3 0 16,26-2 2-16,-28 2 1 0,2-3 2 0,0 5 11 15,26-4-2-15,-27 1 2 0,2-1-1 0,1 3 2 16,-2-3-1-16,0 1-3 0,-1 0 3 0,3-1 4 16,0 2-3-16,-3 0-5 0,0-1 4 0,-4 0-5 15,-3 3 1-15,-1 0 9 0,-4-1-14 0,-14-2 4 16,3 2-6-16,-5-1 4 0,-3 1 3 0,-2 0 0 16,-3 0 1-16,-6-1 5 0,-4 2 4 0,-4-2 0 0,-2 2-10 15,0-3 0-15,-2 3-2 0,-3 0 0 16,-1-1 3-16,-6 1-13 0,10 0-15 0,-5-3-38 15,-3 0-42-15,0 1-101 0,-2 2-214 0,0-5 95 16</inkml:trace>
  <inkml:trace contextRef="#ctx0" brushRef="#br0" timeOffset="81362.021">5320 11613 63 0,'1'-4'78'0,"-1"4"-3"0,6-4-9 16,-5 0-3-16,4-1 6 0,-1-2-2 0,0 3-10 15,-2 0 2-15,2-1-7 0,-1 1-3 0,-2 0 4 16,3-1 0-16,-2 0 4 0,0-1 1 0,-1 2 0 15,0-1-3-15,-1-3-2 0,3 4-3 0,-3-4 0 16,0 2-7-16,-3 3-4 0,2-4-2 0,-2 0-2 16,1 0-3-16,-2 1-6 0,-1-1-4 0,-1-1 2 15,-3 4 0-15,2-2-1 0,-2 1-2 0,-1 1-1 16,0-1-1-16,-3 4-4 0,0 0-1 0,0-1 0 16,-4 4-5-16,-2 0 0 0,3 3 1 0,-2 0-2 15,0 5-5-15,0-3 6 0,2 3 0 0,-1-3-5 16,0 3-3-16,2 0 5 0,6-4-4 0,-1 5-1 15,1-5-1-15,5 2 2 0,-1 2-1 0,1 0 3 16,3 2-5-16,-3-1 0 0,9 1 3 0,-4-1-4 16,7 5-4-16,-1-2 7 0,4 1-5 0,2-1-4 15,0 1 3-15,0-2-1 0,3-1-1 0,5 5-3 16,-4-3 2-16,-1-2 2 0,3 0-2 0,-2-1 3 16,0 1-2-16,0 0-6 0,1 0 4 0,-5-1-10 15,1-1 3-15,-5-2-3 0,1 0 2 0,-4 0 1 16,1 0-1-16,-1 1-1 0,-2-5 3 0,-4 2 2 15,3 1 4-15,-6 0 0 0,3-2-2 0,-4 1 1 16,-2 3 3-16,-2-3 1 0,-2 2 8 0,1-3-2 0,-3 1 0 16,-3 1 15-16,2-3-7 0,-6-1 3 0,2-1 3 15,-2 0 4-15,-1 1-2 0,-1-5 7 0,-2 2 2 16,-6 0-3-16,6-1 13 0,-6-1 2 0,3-2 2 16,-2-1 9-16,7 4-5 0,1-4-2 0,5 1 3 15,1 1-6-15,2 1-4 0,5-1 0 0,-1 1-9 16,1 0-6-16,1 0-10 0,2 1-16 0,4 1-11 15,-10-2-18-15,10 2-11 0,0 0-12 0,0 0-6 16,0 0-16-16,10-5-21 0,-2 3-13 0,1-1-17 16,5 1-86-16,-4 0-235 0,0 0 104 0</inkml:trace>
  <inkml:trace contextRef="#ctx0" brushRef="#br0" timeOffset="81767.774">5380 11775 63 0,'4'-2'135'0,"-4"2"-12"0,0 0 2 16,0 0-26-16,0 0-5 0,0 0-10 0,7 9 3 16,-7-2-2-16,0 0-11 0,0 1-4 0,0 4-7 15,0-2-4-15,0 0-4 0,-3 1-8 0,3 0-4 16,-1 0-6-16,1-1-5 0,1 0-3 0,0-1-4 15,-1-2 1-15,2 1-10 0,0 1 0 0,1-3-3 16,-2 1-6-16,3-4-2 0,-2 2-2 0,3-1 6 16,-1-3-8-16,1 2-5 0,-5-3-3 0,9 0 0 15,-1-3 3-15,-3-1-16 0,0 1 14 0,2-3-4 16,-1-3 5-16,1 2-5 0,0-2-2 0,-2-3-4 0,0 0 2 16,-1-5 13-16,0 6-8 0,-4 0-1 0,0 0-11 15,0-3 22-15,-4085 2 3 0,8161 0 6 0,-4084 4 6 16,0-2 6-16,-3 1 2 0,2 2 5 0,-5 0-3 15,1 3 1-15,-3-1 2 0,3 4-2 0,0-2-4 16,-2 3-3-16,2 0-4 0,-1 2-2 0,1 0-2 16,1 3-20-16,0-1-13 0,3 3-3 0,0-2-21 15,4 4-29-15,1-1-4 0,3 2-20 0,-2-1-13 16,3 2-91-16,4-2-218 0,0 2 96 0</inkml:trace>
  <inkml:trace contextRef="#ctx0" brushRef="#br0" timeOffset="82515.488">5639 11734 101 0,'0'0'139'16,"0"0"-19"-16,0 0-6 0,0 0-12 0,0 0-16 15,0 0-3-15,0 0-9 0,6 14-7 0,-6-8-11 16,1 1-2-16,4 3-6 0,-4 1-5 0,2-1-7 16,0 1-1-16,0-2 5 0,1 2-11 0,0-1 2 15,-1-3-6-15,4 3-6 0,-3-5 1 0,0 2-4 16,-1-1-4-16,0-2-8 0,4-1 4 0,-6 1-10 16,3-2 4-16,2-1-6 0,-6-1 6 0,0 0 0 15,16-6-2-15,-11 2-14 0,0-3 15 0,1 0-4 16,2 1 2-16,-3-5 2 0,3 4 4 0,1-5 1 15,-4 2-9-15,0 1 9 0,0 0-6 0,-1 4 2 16,1 1 5-16,-4-3 11 0,3 3 5 0,-3-1 2 0,3 1-12 16,-3 3 7-16,-1 1-3 0,0 0-6 15,0 0 4-15,0 0 2 0,0 0-5 0,9 7 5 16,-7-2 0-16,2 2-6 0,-2 2 6 0,3 0-6 0,-2 2 0 16,2-2 1-16,0 0-5 0,0-1 0 15,2 1 1-15,0-1-7 0,-1 1-4 0,2-1-11 16,-1-3 0-16,3-1 1 0,0 0 1 0,-4-3-4 15,2 0 1-15,5-2 4 0,-4 0 0 0,1-3 0 0,-1-1 6 16,-1-2-5-16,-2 1-3 0,4-2 4 0,-2-4 8 16,-4 3-7-16,2-3 5 0,-2 2 3 0,-1-2 2 15,-2 1-7-15,-2-2 10 0,-2 2 1 0,0 2 1 16,-4-1 4-16,4 0 0 0,-4 3 5 0,-1 0-5 16,0 0 6-16,-1 2 0 0,3 0 6 0,-2 2-10 15,3-1-2-15,1 2-3 0,-1 2-4 0,1-4-10 16,4 4-4-16,-5-3-2 0,5 3 1 0,0 0-4 15,0 0-3-15,0 0-3 0,0 0 0 0,9 14-6 16,-1-12-1-16,-4 3 9 0,7-3-3 0,1 3 1 16,-2-3 1-16,3 1 7 0,-3 1-5 0,0-1 1 15,1 2 0-15,-1 0 8 0,1-1-1 0,-2 0 1 16,-1 3 5-16,-2-2 1 0,4 4 3 0,-1-2 2 16,-2 3-12-16,-3-3 17 0,3 4-2 0,-2-2 5 15,0 2 8-15,-2 0-10 0,2-4 1 0,0 4-5 16,-1-3 3-16,-3 1-1 0,4-3-2 0,-4 0-5 15,3 0 10-15,-1 0-9 0,-2-1 5 0,2 1 0 16,-2-3-1-16,3 1 1 0,-3 1-2 0,1-3 3 16,0 1-16-16,2-1 1 0,-4-2-6 0,9 0-13 15,-9 0-12-15,13-5-22 0,-7 1-24 0,4-4-27 16,-3 3-61-16,2-3-187 0,2-1 83 0</inkml:trace>
  <inkml:trace contextRef="#ctx0" brushRef="#br0" timeOffset="83193.874">6350 11647 36 0,'-10'6'145'0,"2"0"-10"0,3 2-11 16,-3 1-14-16,1 0-7 0,3 3-5 0,-1-1-10 15,-1 6-15-15,2-6-4 0,0 4 0 0,-1 2-14 16,5-5-2-16,0-1-4 0,0 5-5 15,0-1-8-15,3-3-1 0,0 0-3 0,2-3-1 0,-1-1 0 16,2 1-6-16,1-2 1 0,-1-1-4 0,4-2-3 16,0-2-7-16,2-1 8 0,1-4-4 0,-3 1-2 15,2 0 1-15,6-6-4 0,-3 0-2 0,-1-1 3 16,0-1-10-16,0-2 3 0,0 0-2 0,-2 0 3 16,0-1-9-16,-1-2 3 0,-4 2 2 0,1-2-2 15,-3 4 0-15,0-1 0 0,-4-1-2 0,2 1 7 16,-2 0 1-16,1 2 2 0,-2 1 18 0,0 2 15 15,0 2 11-15,0-2 5 0,2 1 4 0,-2 3-5 16,0-1-8-16,0 4-10 0,1-7 2 0,-1 7 0 16,0 0-9-16,0 0-1 0,0 0-5 0,-6 15-4 15,2-3 3-15,-1-4-5 0,1 2-2 16,1 2-3-16,3 4-3 0,0-3-3 0,0 0 3 0,0-1-2 16,3 2 2-16,1-3-11 0,-1 0 7 0,-1 0-3 15,3-2 0-15,-1-4 4 0,-1 2-10 0,3 0 3 16,-1-2-3-16,2 0 1 0,-1-4 2 0,0 1-4 15,2-2-1-15,1-1-3 0,-4-1 1 0,3-3-2 0,6-1 5 16,0-3 0-16,0-2 3 0,-5 3-5 16,0-4-4-16,5-4 6 0,-4 2 1 0,-2-2-1 15,0 2 2-15,0-6 0 0,-3 7-2 0,-1 2-2 16,0 0 5-16,-1-1 0 0,-1 4 6 0,2 0 5 0,-4 2 8 16,0-1 4-16,0 1-5 0,2 2-1 15,-2 0-1-15,3 2-2 0,-3 2-7 0,3-4 5 16,-3 4-2-16,0 0-1 0,10 6-1 0,-5-2 1 15,4 2-1-15,3 1-5 0,-1 1 2 0,3 3-7 16,0 0-6-16,4-2-8 0,-3 1-8 0,2 1-9 16,1-1-10-16,0 1-2 0,0-2-4 0,-2-1-11 15,2 1-11-15,0-4 6 0,-8 2-11 0,1-3 2 16,0 0-1-16,-6 1 10 0,3-4 9 0,-3 3 13 0,0-2 1 16,-5 0 6-16,0-2-4 0,0 0 14 0,-8 5-3 15,3-3-3-15,-9 0-8 0,1 1-10 16,-4-2-16-16,-10 0-19 0,-2 2-122 0,-1-2-223 0,0-1 100 15</inkml:trace>
  <inkml:trace contextRef="#ctx0" brushRef="#br0" timeOffset="84176.114">7610 11687 55 0,'0'0'135'0,"0"0"-13"15,0 0-4-15,-5-2-5 0,5 2-4 0,0 0-2 16,0 0-12-16,0 0 4 0,0 0 3 0,9-9-7 15,-6 6 4-15,4 0-6 0,-1-3-2 0,4 1-10 16,0-2-3-16,0 1-2 0,7-1-9 0,-1-3-9 16,1 3-1-16,7-7-8 0,-5 9-4 0,2-1-7 15,-1-1-4-15,3 2-2 0,-2 0-5 0,-1 2-8 16,-2 1-17-16,0 2-21 0,-8 0-26 0,2 0-16 16,-1 0-18-16,-3 0-31 0,-2 0-17 0,-2 1-14 15,-4-1-112-15,6 6-273 0,-8-2 121 0</inkml:trace>
  <inkml:trace contextRef="#ctx0" brushRef="#br0" timeOffset="84344.119">7614 11834 22 0,'1'3'110'0,"3"0"-9"0,1 0 15 0,0 0-9 15,4-3-7-15,3 0-6 0,11-5-7 0,-3 3-5 16,12-4-11-16,0-4-5 0,2 1-8 0,1-1-6 0,-2 0-29 15,7 1-26-15,-7-4-36 0,0 4-31 0,1-3-94 16,-8 0-175-16,1 3 77 0</inkml:trace>
  <inkml:trace contextRef="#ctx0" brushRef="#br0" timeOffset="84675.999">8420 11362 137 0,'-4'-2'153'0,"1"-3"-7"16,-1 3-8-16,0-1-5 0,-1 0-10 0,1 3-8 16,-1-3-8-16,-3 1-11 0,2 2-14 0,-2 0 2 15,2 2-8-15,-4 0-8 0,-2 2-8 0,3 3-8 16,-4 0-5-16,-1 5-7 0,1 1-1 0,2 0-7 15,-4-1 5-15,1 3-7 0,2 2-5 0,2-3 0 16,-3 1-1-16,4 1-1 0,0 0 1 0,0-2-9 16,3 1 4-16,1-1-7 0,1-2 0 0,3 1-1 0,-1-2-3 15,4 1-3-15,0-1 3 0,4 4-13 16,4 2-3-16,1-3-15 0,2 1-10 0,7 3-18 16,-4-4-19-16,7-1-25 0,3-3-21 0,1-1-22 15,0-3-107-15,-5-3-265 0,7-3 118 0</inkml:trace>
  <inkml:trace contextRef="#ctx0" brushRef="#br0" timeOffset="85445.921">8701 11371 75 0,'0'0'108'0,"0"0"-7"0,-3-4 2 0,3 4-1 16,-6 0-6-16,6 0 2 0,-7-3-6 15,7 3-7-15,-13 3-5 0,5-2 1 0,-1 6-6 16,-2-2 0-16,1 1-5 0,-3 8-1 0,1 0-7 0,2 3-3 16,-2 5-8-16,-1 0 1 0,1 3-4 0,2 1-7 15,2-1-1-15,3 1-3 0,0-2-8 0,5-4 1 16,0-1-7-16,0-2-1 0,5-1 2 0,0 3-8 16,3-6-2-16,-3 0 5 0,9-4-7 0,-2 0-2 15,2-6-4-15,5 1-4 0,-1-5 0 0,5-2-12 16,5-2-7-16,-3-3 1 0,1-4-16 0,1 0 5 15,-3-5 0-15,-1 1 1 0,-4-1-1 0,0-2 4 16,-7 4 8-16,-1 0-7 0,0-3-1 16,-4-2 6-16,0 1-2 0,-5 2 4 0,1-4 4 0,-3 3 7 15,-3-1 0-15,-2 1 12 0,0 4 7 0,0-3 9 16,1 5-7-16,-2 2 8 0,-3 2-2 0,4-1-4 16,-3 2-6-16,-1-1 0 0,0 7 1 0,0-4-9 15,0 5-21-15,-1 2-18 0,0 1-16 0,-2 1-27 16,2 1-27-16,1 4-31 0,0-1-88 0,4-1-241 0,-4 1 107 15</inkml:trace>
  <inkml:trace contextRef="#ctx0" brushRef="#br0" timeOffset="86078.057">9156 11308 44 0,'0'0'134'0,"0"0"3"0,4 10-3 15,-2-4-12-15,0 2-9 0,3 1-9 0,-1 3-7 16,1 2-11-16,-1 3-13 0,-3 1-1 0,2-2-12 15,2 2-2-15,-4 0-1 0,3 0-7 0,2-1-9 16,-6-2-2-16,4 1-4 0,-4-5-2 0,0 1-4 16,0 0-7-16,0-4 0 0,-1-2 3 0,-2 1-5 15,3 1-4-15,-6-6 2 0,5 2-4 0,-3-2 3 16,4-2 3-16,-8 1-5 0,8-1-4 0,-5-7-3 16,1 5 4-16,0-6 1 0,-1-1-7 0,2-6 1 15,0-6-4-15,3-5 3 0,0 0-4 0,-3-2 2 16,7-1-1-16,0 0 1 0,1 0-4 0,0 1 2 15,0 2 3-15,2 2-3 0,3 1 4 0,-1 6-2 16,-3 2-3-16,5 1 6 0,0 1-4 0,-1 6-1 16,-1-3 7-16,3 3-9 0,-5 6 10 0,1-3-9 15,-1 3 4-15,3 2 0 0,-3 2-5 0,1-1 5 16,0 5 3-16,-1 3 1 0,-4-1-1 0,-1 2 0 16,-2 6-2-16,-2-1-2 0,-1-1 0 0,-7 2-2 15,2 2 2-15,-1-2 4 0,-2 0-10 0,1-5 1 16,-2 5 0-16,0-5-1 0,-5 1 7 0,8-5-7 15,0 2 4-15,0-2 0 0,1-1 3 0,2 1-8 16,1 1 3-16,0-5-3 0,2 1-1 0,2 2 0 16,1-2 6-16,1 4-1 0,2-2-1 0,-3 2 2 0,6-2-1 15,-2 2 1-15,5-2-1 0,-3 2 0 0,5-4 0 16,0 4-1-16,1-4 2 0,-2 5-6 16,8-5 9-16,-7-1-4 0,2 1-8 0,1-1-7 15,1-1-3-15,-4-2-17 0,8 0-13 0,-8-1-13 0,4-2-12 16,-2-2-19-16,5-1-26 0,0-1-28 0,-5 1-75 15,-3 1-238-15,7-8 105 0</inkml:trace>
  <inkml:trace contextRef="#ctx0" brushRef="#br0" timeOffset="86392.331">9560 11355 68 0,'0'0'176'15,"-12"9"-8"-15,7-6-7 0,-1 6-7 0,0-1-11 16,2 4-12-16,1-3-4 0,0 3-14 0,0 2-6 15,-1-2-12-15,2 5-10 0,0-1-10 0,2 1-1 16,-2 1-11-16,4-6-6 0,0 0-5 0,0 0-4 16,2-1-8-16,-1 0-8 0,0 0-8 0,3-5-7 15,0 1-5-15,-1-3-4 0,1 0-4 0,2-4-5 16,2 0 0-16,0-4-6 0,2 0 6 0,2-3-2 16,-1-2-5-16,-2-1 4 0,1-4-4 0,-3-1 3 15,0-1-4-15,-4-1 12 0,0-1-11 0,-2-1 4 16,-1-6 2-16,-2 5-4 0,-2-6 1 0,-2 0 4 15,-3 2 0-15,1 6 3 0,-2 1 4 0,2 0 8 16,-3 3 2-16,-3 2 3 0,6 3-2 0,-2 0-2 16,-2 1 2-16,5 5-6 0,-4-3-12 0,-1 5-17 15,4-1-27-15,-2 5-29 0,1-2-34 0,0 6-33 16,-2-2-142-16,0 3-305 0,2 1 135 0</inkml:trace>
  <inkml:trace contextRef="#ctx0" brushRef="#br0" timeOffset="86954.858">9797 11246 31 0,'0'0'207'0,"0"0"-20"0,0 0-18 15,0 0-20-15,0 0-11 0,7 9-13 0,-2 0-6 0,-1 2-13 16,1 0-14-16,-1 4-13 0,1-1-1 0,-1 1-8 15,0-1-7-15,2 3-9 0,-2 1-4 0,0-1-2 16,-4 0-6-16,0-5-5 0,4 2-1 0,-4-2-5 16,1-1-5-16,-1 0 0 0,0-4-2 0,0-2-1 15,0 1-6-15,-1-1 3 0,2-1 5 0,-2-1 9 16,1-3-5-16,0 0 3 0,0 0 0 0,-4 2-10 16,4-2 2-16,0 0-3 0,-8-14-3 0,6 3-3 15,-2 0-1-15,4-4 0 0,-3-3-4 0,2 1 0 16,-3-2-2-16,4-2 1 0,-1-5 0 0,-2 8 0 15,6-3-4-15,-3 4 3 0,1 0-6 0,2 2 0 16,-2 3 2-16,-1 2-3 0,4-2 1 0,-2 7-9 16,2-3 9-16,0 4 3 0,0 2-4 0,1 1 5 15,3 0-5-15,2 2 3 0,-1 2 7 0,1 1-4 16,3 4 4-16,0 4 0 0,3 0 3 0,-2 0-3 16,2 1 0-16,-2 1-3 0,6 5-2 0,-6-4 3 15,4-1 2-15,-4 0-5 0,3 2-2 0,-2-3 0 16,-1 0 2-16,-1 1 0 0,2-2-5 0,-6-5 0 15,2 2-1-15,-4-4 3 0,-1 1-5 0,0 1-2 16,-3-5 4-16,3 0-1 0,0-2-3 0,-6 0 3 0,9-6 1 16,-1-1-2-16,-6 2-1 0,7-4 0 15,-4-3 0-15,0-4 2 0,0-1-1 0,-3-1 3 16,0-2-1-16,0-4-2 0,-2-1 0 0,-2-1-3 16,0 1-2-16,-4 0-5 0,5 5-1 0,-3 4-8 0,3 1-4 15,-4 4-11-15,1 2-11 0,2 1-18 16,-1 4-37-16,2-3-34 0,1 5-25 0,0 2-28 15,0 0-97-15,0 0-308 0,-5 13 136 0</inkml:trace>
  <inkml:trace contextRef="#ctx0" brushRef="#br0" timeOffset="87406.87">10457 11206 151 0,'0'0'236'0,"0"4"-23"0,0-4-23 16,0 7-17-16,0 2-16 0,-2-1-19 0,0 4-12 16,2-1-15-16,2 4-5 0,-4-1-12 0,4 3-14 15,-2-5-3-15,0 3-8 0,0 1-11 0,0-5-2 16,0 4-5-16,0-2-3 0,-2 0-7 0,0-1-3 16,2-4-5-16,0-1-5 0,0-1-1 0,-2-1-3 15,2-2-3-15,0 1-2 0,0-4-4 0,-1 5-7 16,1-5-12-16,0 0 2 0,-7 0-3 0,7 0-7 15,-5-8 6-15,3 3-4 0,-1-3 0 0,0-2-7 16,0-4-1-16,3-4 2 0,0-6 3 0,-4-1-1 16,2-1-3-16,0-2 5 0,0 1-5 0,2 2 5 15,0 6 2-15,0 1 6 0,0 3 3 0,0 1 6 16,1 3 0-16,0 3 3 0,-1 2 0 0,2 1-1 16,0 1 3-16,2 2 7 0,-4 2 1 0,11 4 5 0,-3 3 0 15,1 0-1-15,4 5-2 0,-3 4-1 16,3 0 2-16,5 6 1 0,-4 0 0 0,0 1 0 15,0-1-2-15,-4-6-6 0,1 3 2 0,1 3 1 16,-1 2-8-16,-4-8 2 0,0 1-2 0,-2 0 1 16,0-2-3-16,-1-4-3 0,-2 1-7 0,2-2-16 15,-1 0-17-15,-2-4-16 0,0 0-11 0,-1-1-20 16,-1-1-29-16,1-4-25 0,-4 3-23 0,4-3-19 16,-11-2-111-16,11 2-312 0,-16-10 139 0</inkml:trace>
  <inkml:trace contextRef="#ctx0" brushRef="#br0" timeOffset="87554.87">10434 11385 25 0,'-4'0'197'0,"4"0"-23"0,-4-1-19 0,4 1-27 16,0 0 8-16,0 0-5 0,0 0-10 0,22 1-5 15,-9-1-9-15,7-2-11 0,14-2-18 0,1-3-61 16,16-5-89-16,-16-1-164 0,1 1-253 16,-2-1 112-16</inkml:trace>
  <inkml:trace contextRef="#ctx0" brushRef="#br0" timeOffset="88860.164">11381 10788 76 0,'4'-9'121'0,"2"1"-2"16,-2-1-7-16,-4 2 1 0,5-1 4 0,-3 4 2 16,-1-2-3-16,0 1 1 0,3 2-4 0,-3 2-2 15,-1 1-3-15,3-5-6 0,-2 0 1 16,-1 5-8-16,0 0-5 0,0 0-2 0,1-4-8 0,-1 4-5 16,0 0-6-16,0 0-4 0,0 0-8 0,0 0-7 15,0 0-3-15,-6 15-4 0,2-2-6 0,-2 5-1 16,-7 7-4-16,0 2-5 0,0 5-2 0,-7 14-10 15,-2 2-1-15,2 3-4 0,-1 3 4 0,-11 22 0 16,12-22-2-16,-10 26-1 0,10-23 3 0,-7 23-3 16,0 1 0-16,8-26 1 0,1 0 0 0,-1-1 0 15,3-4-3-15,-2 0 0 0,1-5 4 0,7-13-3 0,1 2-3 16,-2-5 6-16,4 0 1 0,-2-7-3 16,4-4-1-16,-4-2-1 0,5-4 0 0,-2 2-3 15,6-7-1-15,-4 5 0 0,0-7 4 0,2 2 0 16,0-2-5-16,1 0 0 0,-3-2-1 0,4 2-2 0,0-5-16 15,0 4-15-15,0-4-15 0,-4 4-18 0,4-4-22 16,-5 3-41-16,5-3-37 0,0 0-32 0,0-12-150 16,0 0-372-16,3 3 166 0</inkml:trace>
  <inkml:trace contextRef="#ctx0" brushRef="#br0" timeOffset="89685.173">11513 11286 11 0,'0'-5'139'0,"0"0"-8"0,-2 1-4 0,2-1-3 15,0 5-5-15,0-7-16 0,-1 4-7 0,1 3-11 16,1-5 7-16,-1 5-7 0,0 0 2 0,-1-5-10 16,1 5 1-16,0 0-4 0,0 0-5 0,0-4-6 15,0 4-7-15,0 0 6 0,0 0-2 0,0 0-1 16,0 0-4-16,0 0-3 0,0 0 0 0,0 0-5 16,0 0-4-16,0 0-3 0,0 0-5 0,0 0-2 15,0 0 0-15,0 0-5 0,0 0-5 0,0 0-6 16,0 0 3-16,0 0-3 0,0 0 0 0,0 0-2 15,-1-4-2-15,1 4-2 0,0 0 3 0,0 0 0 16,0 0-5-16,0 0 4 0,0 0 5 0,0 0 1 16,0 0 3-16,-4-4-1 0,4 4-2 0,-1-5-5 15,1 5-3-15,-3-5 3 0,1-2-2 0,-2 3-3 16,1-1 1-16,1-3-3 0,-3 4 1 0,3-1 1 0,-2-1 1 16,1 0-2-16,1 5 2 0,0-3-6 15,2 4 0-15,-4-4 2 0,4 4-4 0,-1-3 0 16,1 3-2-16,0 0 0 0,0 0-1 0,2 12-1 15,0-2 0-15,0 1 4 0,3 6-3 0,-1 0 0 0,1 1-1 16,-1 2 3-16,0 5 0 0,2-1-2 0,-2 1-1 16,2 0 0-16,-1 1 0 0,-2-2-9 15,2 2 0-15,-4-6-5 0,2-3-9 0,-3 1-3 16,1-3 2-16,-1-3 1 0,2-3 0 0,-2 0-4 0,0-2 9 16,0 0 3-16,0-4 7 0,2 1 3 0,-2-4 0 15,-2 6-4-15,2-6-2 0,-2 4-2 16,2-4 3-16,0 0-2 0,-4-11-3 0,3 3-3 15,-3-2 3-15,0-5 5 0,1-2-4 0,0-1 2 0,-3-2 6 16,1-6 0-16,-3 1-5 0,1-2 4 0,-1 0 6 16,1-1-4-16,1-1 2 0,1 3 2 0,0 1 7 15,-1 6 6-15,1 1-2 0,4 2 4 0,-1-1 0 16,2 6-1-16,-2-1-6 0,2 2 1 0,3 2 2 16,-1-2-3-16,6 3-3 0,-4 2 2 0,6-3-4 15,0 4 0-15,3 0 0 0,1 1 3 0,4 1 0 16,-4 2 0-16,5-1 0 0,-6 3-5 0,2 1-5 15,0-1-10-15,0 1 1 0,-5 1-5 0,4 2-2 16,-5-2-4-16,1 2-2 0,-1-1-6 0,-2 1 4 16,-2-1 2-16,-1 1 14 0,1-1-4 0,-5 1 1 15,-2 1 5-15,0 3-4 0,-3-2-1 0,0 2 5 16,-2-3 0-16,-3 5-4 0,0-6-5 0,1 2 1 16,-7 2-8-16,5-3-13 0,-7 2-7 0,8-5-12 15,-3 3-21-15,3-1-22 0,0-2-13 0,0 0-108 16,0 0-242-16,5-1 108 0</inkml:trace>
  <inkml:trace contextRef="#ctx0" brushRef="#br0" timeOffset="90765.311">11911 11136 84 0,'6'4'145'0,"-6"1"-8"0,0 1-11 0,0 4-13 16,-1 1-1-16,1-1-16 0,0 5-5 0,-1 2-14 16,1-1-2-16,-2 0-4 0,2 0-11 0,0-1-5 15,-2 2-13-15,1-3 3 0,-2 0-3 0,2 1-11 16,0 1 3-16,0-2-3 0,-1-5-6 0,-1 1 5 0,0 0-7 16,1-1 0-16,-1-4-1 0,2 2-8 15,-2-2 3-15,0-2 5 0,1 1-1 0,-1-2-5 16,-1 1 4-16,4-3 1 0,-6 2 3 0,6-2-8 15,-7-5 0-15,3 0 3 0,-1-3-5 0,1 0-3 0,1-4-2 16,1-1 1-16,-6-5-3 0,7-2-1 0,-2-4 5 16,2-1-6-16,0-1-2 0,-3 0 4 0,9-2-2 15,-1 3 0-15,-4 5 0 0,1 0 0 16,4 2-4-16,0 2 5 0,-2 0-5 0,-1 3 5 0,2 4-9 16,1 0 2-16,-2 1 5 0,-1 2-4 0,5-1-3 15,-4 6 4-15,4-2-3 0,-2 3 3 0,3 3-1 16,2 3 1-16,-1-1-3 0,0 2 4 0,2 5 4 15,2 4-3-15,0-2-2 0,2 8 6 0,-3 1-3 16,3 0-3-16,-2-1 2 0,-2 1-2 0,-2-6 2 16,2 0-4-16,-4 2-1 0,2-2 7 0,-1-2-5 15,-2 0-3-15,-2-3-3 0,0 0-11 16,0 0-7-16,-2-4-21 0,-2 1 3 0,0-1-14 0,0-3-5 16,0 2 2-16,0-3-16 0,0-4 2 0,-4 5-13 15,2-3-2-15,2-2 0 0,-9 3-8 0,9-3 2 16,-10-3 13-16,-4079 1 0 0,8160-2 13 0,-4081-1 15 15,-1-1 8-15,1 0 21 0,1-2 18 0,-4 0 16 16,2 2 21-16,-1-1 9 0,-2 2 14 0,4 1 15 16,0-2 13-16,1 1 5 0,0 0 12 0,3 1-1 15,0 1-2-15,1 2-6 0,-1-2-14 0,4 2-11 16,-1-3-9-16,3 4-2 0,0 0-10 0,0 0-1 0,0 0-6 16,11-6-5-16,-6 5-1 0,3-1-7 15,4-2-2-15,-2 1-5 0,4-1-3 0,5-4 1 16,-2 4-4-16,3-2 0 0,-3-1 2 0,-2 2-6 15,3-2-4-15,-1 1 7 0,-3 2-4 0,-3 0-1 0,2-1 2 16,1 2-5-16,-4 1 4 0,2 0-3 0,-2 2 4 16,0 0-7-16,0 3-3 0,-1-2 14 0,0 7-5 15,1-4 5-15,-1 1 2 0,2 3-7 0,-1-1-1 16,-1-1 1-16,-3 3-1 0,1-1 1 0,4 0-2 16,-5 0 2-16,1-1-8 0,-1 2 4 0,0-2-3 15,-2-1-6-15,2 0 0 0,-4 0-13 16,0-3 3-16,3 0 4 0,-4-1-1 0,1 2 5 0,-2-4-2 15,2 2 4-15,-2-2-3 0,0 0-2 0,0 0 3 16,0 0-3-16,0-11 0 0,2 3 2 0,-4-2 5 16,4 0-3-16,-2-6 0 0,2 0 4 0,-1-1 0 15,0-1-3-15,1 1 5 0,0-3 2 0,-1 3-3 16,2 6-6-16,-1 0 14 0,1 0 4 0,-2 3 1 16,0 1 0-16,2 1-8 0,-2 2 2 0,2 0 3 15,1 1 5-15,-4 3 1 0,8 0-3 0,-2 0 4 16,-6 0-1-16,11 6-3 0,-2-2 1 0,1 3-1 15,-1 1-3-15,3-1 4 0,2 3-6 0,-4-5 3 16,0 5-2-16,-1-3 3 0,2 3-4 0,1-3 1 16,-4 2-2-16,2-2 1 0,0 0-2 0,-3-1 0 15,-2-2-3-15,1 1 4 0,-1-3-2 0,-1 3 0 16,2-3 0-16,-3 2 1 0,0-3-2 0,-2 2 2 16,-1-3-1-16,0 0 3 0,0 0-1 0,13-7 0 15,-11 2-3-15,3-5 3 0,-1-2-4 0,-1 0 0 16,2-4-1-16,0-1 3 0,-2-2 1 0,-1 1 0 15,0-2 3-15,-4 3-1 0,2-1 1 0,2 1 3 16,-2 0 0-16,0 8 4 0,-2-2-2 0,2 1-3 16,0 3 1-16,0 2-3 0,0-1-1 0,-2 2-21 15,0 1-26-15,2 3-42 0,-1-5-36 0,0 3-44 0,1 2-140 16,0 0-328-16,0 0 145 0</inkml:trace>
  <inkml:trace contextRef="#ctx0" brushRef="#br0" timeOffset="91130.645">12792 11041 24 0,'1'-6'114'0,"-1"6"-8"0,0 0-7 16,0 0 8-16,0 0 3 0,0 0 5 0,4 16-5 15,-4-5-1-15,2 0-10 0,-1 0 3 0,1 2-6 16,3 3-6-16,-2-1-7 0,0 4-6 0,-1-1-6 15,0 0-12-15,2 0-4 0,-3 0-3 0,3 2-7 16,-2-2-9-16,-2 0-16 0,0-3-14 0,2-2-24 16,-2-2-16-16,-2 0-16 0,2-4-24 0,2 1-25 0,-2-1-15 15,0-4-119-15,0 0-253 0,0-3 113 16</inkml:trace>
  <inkml:trace contextRef="#ctx0" brushRef="#br0" timeOffset="91466.132">12674 11050 158 0,'-1'-3'166'15,"1"3"-15"-15,-3-3-20 0,3 3-12 0,0 0-16 16,7-5-2-16,-4 3-17 0,4 0-2 16,3 2-12-16,2 2-11 0,6-2-5 0,0 4-1 0,3-2-2 15,0 2-9-15,9-1-9 0,-3 5-1 0,2 1-2 16,1-1-3-16,-3 1 0 0,0 3-1 0,-1-1-1 15,1 1-6-15,-4 1-3 0,-5-1 0 0,0 0-3 16,-4 0-4-16,3 0 0 0,-6 4 3 0,-2-3-4 16,-4-3-3-16,-1 4 1 0,-4-1 1 0,0 1 2 15,-5 3 0-15,-3-2-2 0,-3 1 6 0,-2 1 4 16,-9 4 1-16,1-6 0 0,-1 3 0 0,-2-1 4 16,-1-3 2-16,-2 1-6 0,2-1-1 0,-2-2 0 15,-2 1-3-15,3 1 0 0,1-2-2 0,4-5-1 16,2-1-8-16,-2 2-12 0,5-2-16 0,4-5-23 15,-2 3-25-15,7-3-23 0,0-2-38 0,7 1-136 16,-9-5-293-16,9 0 129 0</inkml:trace>
  <inkml:trace contextRef="#ctx0" brushRef="#br0" timeOffset="91806.508">13304 11128 59 0,'0'0'158'0,"0"-3"-15"0,0 3-16 16,0 0-12-16,0 0-14 0,0 0-11 0,0 0-2 15,0 0-12-15,0 0 4 0,0 11-6 16,0-5 0-16,1 3-4 0,-1 1-3 0,0 1 1 0,0-1-1 15,-1 2-5-15,1 0-1 0,-1-1-3 0,1 2-5 16,0 0-4-16,0-1-6 0,1-2-4 0,-1 0-3 16,0 1-2-16,1-2-6 0,3 1 0 0,-1-4-4 15,3 1-3-15,1-1 0 0,0-1-2 0,2-2-3 16,0 0-10-16,3-2-7 0,-1-1-11 0,2-1-18 16,0-4-20-16,0 0-23 0,2-2-16 0,-4 0-19 15,1-1-24-15,-5 0-18 0,1 2-85 0,-3-4-256 16,-2 0 114-16</inkml:trace>
  <inkml:trace contextRef="#ctx0" brushRef="#br0" timeOffset="91970.644">13405 11162 53 0,'10'-4'46'0,"4"2"0"16,-5-3-14-16,-1 2-12 0,-2 0-15 0,-1 0-15 15,-1 0-22-15,0 0-35 0,-4-1 15 16</inkml:trace>
  <inkml:trace contextRef="#ctx0" brushRef="#br0" timeOffset="92726.1">13433 11110 18 0,'-11'-5'90'0,"-2"1"3"0,-3-1 1 0,-1-3 3 15,1 1 0-15,-3 1 9 0,3-2 5 0,0 0 2 16,1-4 1-16,2 8-3 0,4-4-2 16,-1 2-9-16,4 0-9 0,0 0-10 0,3-3-9 0,0 4-6 15,3-1-7-15,5-1-6 0,-4 3-4 0,7-5-11 16,2 1-4-16,1 2 3 0,0 0-7 0,3 0-1 15,0-2-4-15,-1 4 0 0,5-2-7 16,0-1-7-16,0 2-7 0,0 1-6 0,4 1-6 0,-2 0-4 16,0 1-6-16,-2-1-12 0,0 3-2 0,-3 0-6 15,-2 0 1-15,1 2 7 0,-5 0-2 0,2 0 2 16,0 0 1-16,0 2 7 0,-3 2 2 0,1 0 2 16,-1 0 7-16,-2 4-5 0,0-3 7 0,0 4 7 15,0 0-1-15,-1 0 1 0,0 6-4 0,2 2 8 16,-5-2-4-16,5 2 5 0,-1-1-3 0,-1 2 3 15,-2-2-1-15,4 2 0 0,-3-1 3 0,1-3-5 16,1 2 2-16,-2-3-5 0,0 1 2 0,1-1 2 16,-3-5-4-16,0 2-5 0,2-4-7 0,-4-2-3 15,3 1-8-15,-3-1 9 0,3-2 5 0,-2-1 2 0,2 0 1 16,-3-3 0-16,0 0 4 0,0 0-2 16,0 0 2-16,0 0 0 0,-7-15-1 0,5 7 3 15,1-1 6-15,1-1-6 0,-3-6 5 0,2-1 2 16,1-3-1-16,-2 2-3 0,2-1 8 0,2-7-2 0,-4 6 2 15,4-1-2-15,-2 3 14 0,0 0-1 0,0 5 8 16,1-2 5-16,2 4 5 0,-3 3 1 16,0 1 2-16,0 0-5 0,0 3-6 0,1 1 0 0,4 0-4 15,-5 3 6-15,4-2 7 0,-4 2 0 0,0 0-3 16,17 6-4-16,-12-1 7 0,4 3-9 0,-3 0 2 16,2 3-3-16,0 2-2 0,2-1-1 15,-4 1 2-15,1 2-6 0,-1-1-1 0,3-3-2 0,-3 3-4 16,2-1-3-16,-3-1-1 0,-1-3 1 0,0 1 0 15,2 0-4-15,-2 0 2 0,-2-6-5 0,1 1 3 16,0 1-4-16,-2-2 5 0,1-1-3 0,1-1-3 16,-2 4-3-16,-1-6 1 0,0 0 0 0,0 0-1 15,12-8 4-15,-6 1-3 0,0-4-1 0,2 1-4 16,2-6-3-16,-1 0-3 0,-1-1 1 0,2-1 0 16,-1-1 1-16,3-3 1 0,-5 4-3 0,1 1 6 15,0 0-1-15,-2 6 1 0,-2-1 0 0,2 1 3 16,-2 5 4-16,-2-2 0 0,1 4-3 0,0-1 6 15,-2 0-3-15,2 3 1 0,-3 2-2 0,6-1 8 0,-6 1 1 16,9 6 2-16,-5-2 4 0,2 6-1 16,1-1-1-16,-1 5-3 0,2 3 4 0,-1 1-3 15,2 4-2-15,-1-2 3 0,0-1-1 0,-1 0 1 16,-3 6-1-16,3-7-5 0,-4 2 4 0,4-3-7 16,-4 0 6-16,-1 3-4 0,2-3 2 0,-4-5-3 15,2 4 0-15,0-6 0 0,-1-2 0 0,-1-1 0 16,0-1-3-16,0 0 0 0,0-2-2 0,0 2-13 15,0-2-6-15,0 0-18 0,0-4-20 0,-1 4-38 0,1-4-43 16,0 0-49-16,0 0-139 0,0 0-352 0,-10-11 156 16</inkml:trace>
  <inkml:trace contextRef="#ctx0" brushRef="#br0" timeOffset="93077.896">14325 10936 87 0,'-4'-3'186'0,"4"3"-14"16,-3-5-18-16,3 5-19 0,-2-2-11 0,2 2-13 15,0 0-11-15,0 0-10 0,0 0-11 0,0 0 4 16,0 0-4-16,4 13-6 0,1-2-1 0,-4 0 4 16,4 5-2-16,-3 2 6 0,0 0 0 0,0 1-1 15,0 8 0-15,-2-8-6 0,3 0-6 0,-2 6-5 0,0-5-2 16,1-4-7-16,-2 5-5 0,0-4-6 16,2-1-3-16,-2 1-4 0,0-6-3 0,0 1-1 15,0-1-13-15,0-2-21 0,0 1-25 0,0-3-34 0,0-1-31 16,-2 0-31-16,4-1-16 0,-1-3-35 15,-1-2-150-15,0 0-352 0,13-2 156 0</inkml:trace>
  <inkml:trace contextRef="#ctx0" brushRef="#br0" timeOffset="93767.815">14785 10845 146 0,'0'0'197'0,"0"-5"-17"0,0 5-18 16,0 0-14-16,1-4-19 0,-1 4-11 0,0 0-13 15,0 0-12-15,0 0-5 0,-6 17-11 0,6-9-7 16,-4 2-4-16,-1-1-5 0,1 4-8 0,-1-2 1 16,1-1-2-16,-1 0-2 0,2 0 2 0,-1-1 1 0,1-2-6 15,0 0-3-15,0-3 0 0,1 0 0 16,1 0-4-16,0-1 2 0,1-3-2 0,-2 5 0 15,2-5 3-15,-1 5-5 0,1-5-2 0,0 0 7 16,-2 3-13-16,2-3-4 0,0 0-1 0,0 0-3 16,0 0 1-16,0 0-7 0,0 0 0 0,5-13 0 15,-3 9-5-15,1-1 0 0,-3-1-2 0,4-1 2 16,-2 0-5-16,2-2 0 0,0 1-2 0,2-1-1 16,-4 0-1-16,0 1-1 0,3 2 0 0,-4-3-1 0,2 4 3 15,-2 3-3-15,1-2 3 0,0-2 0 16,-2 2 0-16,2 1-1 0,-2-2 1 0,0 5-5 0,-2-6-4 15,2 6 1-15,-2-4-2 0,2 4 0 0,-11 0 0 16,4 0 2-16,-3 2-3 0,-2 1 5 0,-2 1-4 16,-3 2 0-16,-2 0 3 0,1 5 5 0,-1-4-1 15,-5 8 2-15,7-3 1 0,-2 0 6 0,6 2-2 16,-2-1-5-16,1 1 4 0,1 0-1 0,-2 8 1 16,1-2-4-16,6-2 1 0,2 1-3 0,-1-2 2 15,1 1 1-15,3-1 3 0,3 0-7 0,-1 1 0 16,2-1-1-16,2 0 3 0,3 0 3 0,-1-5-2 15,4 2 0-15,-1-3 1 0,3 2 3 0,1-4-3 16,6-1 2-16,-1-2 0 0,4 0-2 0,-3-2 1 16,8-1 1-16,4-3-3 0,-1-2-2 0,0-1 2 15,2-2-3-15,-1-2 1 0,-2-1-1 0,-1 1-3 16,-5 0 1-16,2-2-3 0,-5 4 4 0,-1-2 0 16,-6 2-2-16,0 0-1 0,-5 2 5 0,1 0-1 0,-3-2 2 15,1 4 6-15,-1-2 2 0,0 3 3 0,-5 0 7 16,7 0 3-16,-7 0-2 0,6-3 1 15,-6 3-1-15,2-2-3 0,-2 2-1 0,0 0-7 16,0 0 0-16,5-2 0 0,-5 2-9 0,0 0-4 0,0 0-11 16,0 0-8-16,0 0-11 0,0 0-8 0,0 0-22 15,2 7-27-15,-2-7-37 0,0 0-37 16,-8 9-61-16,5-4-127 0,-1-2-381 0,-1 0 169 0</inkml:trace>
  <inkml:trace contextRef="#ctx0" brushRef="#br0" timeOffset="98153.506">5656 12685 74 0,'0'0'130'0,"0"0"-11"0,0 0-9 16,0 0-9-16,0 0-7 0,0 0-18 0,0 0 2 15,0 0-5-15,0 0-5 0,0 0 0 0,0 0-12 16,0 0 9-16,0 0 2 0,0 0 0 0,0 0 1 16,0 0 5-16,13-8-3 0,-5 7-4 0,3-2-5 15,2 1-4-15,1-1-2 0,7-4-10 0,-2 4 1 16,2-1 0-16,6-6-2 0,3 5-10 0,-5-1-3 16,2 0 0-16,0 1-8 0,-7 5 2 0,2-6 1 15,-4 2-10-15,4 1 4 0,-6 2-5 0,2-2 1 16,-5 3-11-16,0 0 8 0,-4-2-3 0,-1 0 2 15,-2 2-2-15,0-1-3 0,-6 1-4 0,9 0-1 16,-5-1-5-16,-4 1 0 0,0 0-9 0,7-1-21 16,-7 1-6-16,0 0-2 0,0 0-19 0,0 0-8 15,0 0-3-15,-13 7-16 0,7-7 6 0,1 4-15 16,-3-1-7-16,0 2-11 0,-1 0-6 0,-2-1-88 16,1 1-225-16,-1 1 100 0</inkml:trace>
  <inkml:trace contextRef="#ctx0" brushRef="#br0" timeOffset="98459.309">5687 12826 2 0,'-4'2'76'0,"4"-2"8"0,0 0-9 16,0 4-1-16,0-4 4 0,0 0 6 16,4 3-12-16,-4-3 5 0,0 0-3 0,14-3-2 0,-4 1-4 15,-1 2 5-15,3-2-7 0,-1 0 9 16,2-2-4-16,4 3 4 0,1-2-4 0,1-2-8 15,1 2 6-15,-1-2-7 0,2 0-1 0,0 1-9 0,0 0-1 16,6-4 0-16,-7 3-7 0,1 1-2 16,6-5-6-16,-8 3-2 0,1 1-7 0,-2 0 2 15,1 1-3-15,-6-1-3 0,5 1-8 0,-8 0 3 16,1 2-2-16,-3 1-7 0,1-1 9 0,-5 0-9 0,1 0 3 16,-1 0-8-16,-4 2 4 0,6-1-10 0,-6 1-15 15,4-2-18-15,-4 2-11 0,0 0-25 16,0 0 4-16,0 0-11 0,0 0-12 0,-15-4-10 15,15 4-13-15,-9-3-25 0,1 2-78 0,3-3-232 0,-1-1 104 16</inkml:trace>
  <inkml:trace contextRef="#ctx0" brushRef="#br0" timeOffset="98930.385">5891 12436 92 0,'0'0'167'16,"-6"-4"-10"-16,2 3-11 0,4 1-13 0,0 0-11 15,-5-2-16-15,5 2-11 0,0 0-7 0,0 0-12 16,-5-3-1-16,5 3-9 0,0 0-7 16,0 0-2-16,0 0-15 0,0 0 8 0,0 0-2 0,0 0 6 15,0 0-4-15,0 0 6 0,18-1-2 0,-18 1-5 16,17 1-4-16,-6 4-7 0,3-5 4 0,4 5-8 15,1-3 0-15,2 3-3 0,-1 1-5 0,1 0 3 16,0-1-7-16,6 5 0 0,-8-5-4 0,8 5 2 16,-8-2-5-16,8 5 2 0,-9-3 0 0,1 0-3 15,-1-1 3-15,4 6 0 0,-6-1 0 0,1-3 2 16,-2 3-4-16,-1-2-1 0,2 2 0 0,-6 0 3 16,5 0-3-16,-6-1 1 0,3 2-3 0,-2-2-8 0,-6-3 5 15,5-1 4-15,-4 2-1 0,0-4-4 16,0 0 0-16,-1 1 2 0,-3-3-1 0,3 0-3 15,-2 0 2-15,0-1-1 0,-2 1 1 0,1 1-1 16,-1 0-1-16,-3-3-1 0,1 4 1 0,-2 0-4 16,-1 0 4-16,-4 2-1 0,3-3-1 0,-3 4 0 15,-3-1-1-15,2 3-3 0,1-4-5 0,-5 1-4 16,1 1-6-16,-1-3-6 0,1 3-12 0,2-3-15 16,1 0-8-16,-2 1-21 0,3 0-20 0,-2-2-24 15,2-1-24-15,0 5-21 0,-1-4-133 0,2 1-325 16,-1-2 144-16</inkml:trace>
  <inkml:trace contextRef="#ctx0" brushRef="#br0" timeOffset="99981.359">6925 12454 78 0,'0'-8'148'0,"1"3"2"0,-1-3-8 0,2 1-3 0,-4 2-8 15,2 0-3-15,-1 3-10 0,2-4-10 0,1 2-11 16,-2 4-13-16,-2-6-9 0,2 6-10 16,0 0-1-16,0 0-8 0,0 0 2 0,0 0-4 0,8 16 2 15,-5 0-5-15,3 0 3 0,-2 13-3 0,2 0-6 16,-1-1-1-16,-1 4-5 0,0 0-5 0,0 1-3 16,-1-1-1-16,-1 2-5 0,2-5 2 0,2 0-3 15,-3-2-6-15,2 1-3 0,-4-9-2 0,3-1-2 16,0-2-11-16,-3-5-14 0,3 1-20 0,-4 0-14 15,4-4-8-15,1-3-16 0,-4 2-8 0,2-3-20 16,-2-2-11-16,0 2-1 0,2-1-22 0,-3-3-117 16,0 0-271-16,0 0 120 0</inkml:trace>
  <inkml:trace contextRef="#ctx0" brushRef="#br0" timeOffset="100363.326">6973 12716 124 0,'3'-2'120'16,"-3"2"-13"-16,9-2-7 0,-4-1-6 0,7 3-12 16,-3-4-7-16,5 2-13 0,-1-3-9 0,2 1 2 15,3-2-12-15,2 1-2 0,-3-2-20 0,1-1-2 16,1 1-16-16,-4 0-2 0,3-5 0 0,-9 7-10 16,5-7 2-16,-5 2 0 0,4-4-1 0,-7 4 8 15,2-1-12-15,-3 0 15 0,-1 1 4 0,0-4-7 16,-3 2 17-16,-1 0 7 0,0 1 0 0,-1 0 1 15,-2-1 15-15,2 0 13 0,1 7 1 0,-1-3 11 16,-2 1 19-16,3 2-6 0,-4 1 0 0,3-1-8 16,1 5-8-16,0-4-7 0,0 4-2 0,0 0-6 15,0 0 1-15,-4 13-6 0,3-3-6 0,1 5 3 16,0 3-3-16,0 2-3 0,1 4 1 0,-1-6-2 16,0 8-1-16,4 1 2 0,-4-1-6 0,0 0 0 15,0-6-4-15,1 4 0 0,2-4-3 0,1-1-4 16,-3-3-4-16,0 0-5 0,3 1-22 0,-1-4-18 15,-2-4-17-15,3 2-18 0,2-3-12 0,-3-3-14 0,2-1-10 16,0-2-11-16,5-2-4 0,-4-1-10 0,4-4-16 16,-1-3-83-16,-1 0-246 0,-3-3 109 15</inkml:trace>
  <inkml:trace contextRef="#ctx0" brushRef="#br0" timeOffset="100999.205">7385 12644 30 0,'1'-3'190'0,"1"-1"-10"0,-2 0-17 0,4 1-15 0,-4 3-14 16,0 0-6-16,0 0 2 0,2 9-3 0,-2 1-4 15,0 0-9-15,0 2-13 0,2-1-6 0,0 4-14 16,-1 2-7-16,3-1-6 0,0 0-3 0,1 0-6 16,0-2-8-16,-1-1-6 0,1-2-3 0,0 0-9 15,1 0-10-15,2-1-9 0,-3-3-17 0,3 1-3 16,-3-2-10-16,-1 0-7 0,4-6-9 0,-3 3 8 16,0-3-5-16,-5 0 2 0,9-5-7 0,-3-2-8 15,-2 2-1-15,-1-2-1 0,-1-1-2 0,1-4 0 16,-4085 0 0-16,8160-2 5 0,-4086-2-3 0,1 0 5 15,-2 2 8-15,0 0 5 0,-4 2 10 0,4 3 10 16,-4-4 9-16,0 4 4 0,3 3 14 0,0-1 8 16,1 2 12-16,0 2-2 0,0-2 3 0,0 3-10 15,3 1 2-15,-1 0-7 0,7 1-3 0,-9 2-5 16,4 0 3-16,3 6-7 0,-1-6-6 16,3 5 9-16,0-1-8 0,3 1 0 0,1-2-4 0,1 1-8 15,1-1 1-15,4 0-5 0,-1-2-2 0,4 0-6 16,-3-3-13-16,6 0 9 0,0-4 2 0,6 0-10 15,-3-3 9-15,-3-1-2 0,0 0-2 0,2-3 4 16,-1-1-4-16,-2 0 6 0,-1-1 4 0,0-3-5 16,-1 4 13-16,-3 0 4 0,-5 2-2 0,2 0 6 15,0 1 0-15,-3 1 3 0,-4-1 8 0,1 1 6 16,-2 4 3-16,1-2 2 0,-4 2-1 0,-1 1 0 16,5 3-1-16,-9-3-6 0,7 2 0 0,2 1-5 15,-9 4 1-15,3-1 0 0,2 2-3 0,0 2-1 16,1 1-3-16,-1 3-3 0,2-1-5 0,-1 0-7 15,2 2-8-15,2 0-9 0,3 0-17 0,-1-3-6 16,4 1-17-16,2 2 10 0,3-2-20 0,-1 1-8 16,0-5-3-16,5 1-9 0,-2-2 0 0,0-1 4 15,0-1 8-15,0 0 8 0,-1 2 5 0,-2-1 9 16,-2-1 8-16,2 1 5 0,-6 0 13 0,1 0 9 16,-2 0 8-16,0-1 13 0,-4 0 6 0,0 2 4 0,-1 0 9 15,-2 0 13-15,-1 0 7 0,-2 0 6 0,2-1 0 16,-5 3 8-16,0-1 4 0,0 1 3 15,-5-1 0-15,5-2 0 0,-4 4-7 0,-1-3 1 16,4 0-8-16,-3-1-3 0,3 2-5 0,-2-2-13 16,2-2-19-16,0 1-22 0,4 0-47 0,0-3-50 0,-4 1-91 15,10-1-224-15,-7-4 99 0</inkml:trace>
  <inkml:trace contextRef="#ctx0" brushRef="#br0" timeOffset="101432.196">7917 12225 5 0,'0'0'134'15,"0"0"-12"-15,0 0-8 0,0 0-8 0,0 0-10 16,0 0-10-16,0 0-12 0,-4-4 2 0,4 4-9 16,0 0-8-16,0 0 3 0,0 0 6 0,0 0 0 15,5 14 1-15,-5-9-3 0,3 3-8 0,-3 3 18 16,5 0 4-16,-3 6 4 0,0 1-3 0,0 8 1 15,2 2-3-15,0 3 1 0,-3 1-2 0,2 1-7 16,-2 1-6-16,2 0-3 0,-1 2-8 0,-1-4-4 16,4-1-6-16,-3 3-3 0,0-6-5 15,3 0-5-15,-1-9-2 0,1-1-2 0,1-2-5 0,1-2-3 16,-2-2-6-16,-1-3-11 0,1-1-7 0,-1-5-15 16,1 4-13-16,1-4-18 0,0-3-34 0,0 0-27 15,0-6-36-15,1 1-44 0,-1-1-123 0,-1-6-342 16,-1 2 151-16</inkml:trace>
  <inkml:trace contextRef="#ctx0" brushRef="#br0" timeOffset="102011.468">7917 12260 141 0,'0'0'141'16,"1"-6"-19"-16,-1 6-10 0,0 0-8 0,0 0-14 15,0 0-1-15,0 0-5 0,0 0 1 0,3 17-8 16,-3-7-5-16,0 0-10 0,0 9-7 0,0 0-3 16,5 8-1-16,-3 2-7 0,1 1 2 0,1 1-13 0,-3 0-2 15,4 5-2-15,-2 11-1 0,-2-2-3 16,2 1 4-16,-1-11-7 0,-2 1 0 0,0 12-2 16,3 0 4-16,-5-14-4 0,1 12-1 0,0-1-3 15,1-8 3-15,0-3-10 0,0 1 3 0,1 0 1 16,2-3-5-16,0 2-2 0,-1-2-2 0,-1-1 3 15,1-2-3-15,1 1 7 0,0-4-15 0,1 0 5 16,-2-6-8-16,-1-1-11 0,2-2-5 0,0-1-15 16,-3 0-9-16,1-6-13 0,1 1-17 0,-2-1-1 0,0-3-12 15,0 0-14-15,-2-2-22 0,1-2-69 0,-2-1-210 16,3-2 92-16</inkml:trace>
  <inkml:trace contextRef="#ctx0" brushRef="#br0" timeOffset="102565.636">7917 12647 132 0,'4'-8'129'0,"6"-1"-7"0,-5 1-20 15,4 1 8-15,2 0-15 0,-2 4-10 0,3-1-3 16,-1 2-7-16,2 2-12 0,0-1-2 0,0 2-8 15,3 5-6-15,2-3-4 0,-5 2-4 0,5 4 1 16,1-4-2-16,-5 7-6 0,0-5-4 0,-1 6-8 16,0-1 4-16,-1 0 5 0,-5-1-10 0,-2-1 1 15,0 5-5-15,0-3 5 0,-4 3-5 0,-1-3-4 16,-4 2 1-16,0 1 2 0,-3-4-4 0,-1 1 4 16,-3 1 0-16,1 1 11 0,-2-4-2 0,0-2 2 15,1-1-6-15,1 0-1 0,-3 0-1 0,3-4-1 16,1 1 1-16,-1-1-9 0,2-1 1 0,1-2-12 15,7 0-5-15,-13-2-9 0,9-2 8 0,-1 1-4 16,5 0 4-16,0-6-11 0,2 1 11 0,1 1-5 16,3-3-4-16,3-2 3 0,0-3-7 0,1 1 1 15,4 0 5-15,6-6-10 0,-1-1 10 0,-1 3-3 16,4-3-2-16,-2 2 4 0,-1-1 3 0,0 1 6 16,-3 4-3-16,-2 2-1 0,0-3 1 0,-3 4-2 15,-3 5 4-15,2 0 14 0,-6 0 7 0,0 5 13 16,1-3 2-16,-4 4 2 0,2-2 0 0,-3 3-2 15,0 0 9-15,7 5 0 0,-7 3 7 0,3 0 3 16,-2 1-3-16,-1 5 2 0,4-2-2 0,0 4-5 16,-3-5 0-16,4 6-6 0,-1 0-4 0,3-2-5 0,-2-1 0 15,2-2 0-15,-4-1-4 0,5-2 0 16,-3 1-3-16,2-4-2 0,1 4 1 0,-3-5-2 16,4 0-3-16,-1-4-9 0,-2 2-10 0,2-5-14 0,1 0-18 15,1-1-24-15,0-3-24 0,-1-2-34 0,0 0-40 16,1-3-115-16,-3-2-300 0,-1-2 133 0</inkml:trace>
  <inkml:trace contextRef="#ctx0" brushRef="#br0" timeOffset="102741.582">8460 12431 107 0,'0'-5'146'0,"0"5"-25"0,0 0-11 0,0 0-40 15,0 0-27-15,0 0-34 0,0 0-39 0,3 12-66 16,-1-7-104-16,-2 0 46 0</inkml:trace>
  <inkml:trace contextRef="#ctx0" brushRef="#br0" timeOffset="103651.535">8539 12267 101 0,'-1'-3'210'0,"-3"-3"-22"0,4 2-18 0,-4 2-15 15,4 2-21-15,0 0-6 0,0 0-18 0,0 19-6 16,4-2-10-16,0 3-8 0,1 9-7 0,0-1-3 16,3 1-5-16,-2-1-5 0,-1 5-7 0,2-4-5 15,-1 1-5-15,2 3-10 0,-2-4 1 0,-2 0-6 16,0 0 0-16,0-2 2 0,1 0-8 0,-4-8-5 16,-1 0-1-16,1-1-5 0,-1-3-3 0,-1-2-22 15,1-1-14-15,0-2-15 0,-1 1-26 0,-1-5-22 0,2 1-9 16,-1-3-11-16,0 0-8 0,1-4-7 15,-4 4-7-15,4-4 4 0,0 0 6 0,0 0 2 16,-3-12 8-16,2 5 11 0,0-3 12 0,-3 0 12 16,4-4 26-16,-5 3 18 0,3-1 22 0,-1-1 23 15,2 2 15-15,-2 0 12 0,2 1 0 0,1 1 1 0,1 2-9 16,-1-1-3-16,4 1 1 0,-1 4-6 16,3-4-4-16,3 2 0 0,0 1-5 0,3 0-17 15,-1 0 13-15,8-1 10 0,-2 0-9 0,4 1-1 16,6-4-3-16,-9 1 10 0,10 1-13 0,0-5-7 0,-2 2-14 15,0-1-4-15,-6 3 15 0,9-5-6 0,-11 5-4 16,1-3 2-16,-4 3 2 0,-2-1 3 0,-4 3-6 16,-1 0 11-16,0-1 9 0,-2 2 12 15,-2 0 11-15,-2 1 8 0,2 0 15 0,-4 3 5 0,0-4-5 16,0 4-7-16,0 0-3 0,0 0 0 16,-14 5 2-16,4 0 5 0,2 2 9 0,-1 0 2 15,-1-2-3-15,-3 8 2 0,-2-3-10 0,2 1 1 16,2-3-8-16,-2 3-4 0,5-1-7 0,0-2-1 0,1 1-5 15,1 2-3-15,-1-5 0 0,1 4-7 0,2-1-6 16,0-1-9-16,2-2-10 0,2 0-12 0,1 0 2 16,0 0 5-16,0-1-10 0,2 1-3 0,-1-1-4 15,1-2-4-15,0 0 5 0,3 0-8 0,-2-1 1 16,1 0 4-16,-5-2 6 0,10 2 2 0,-10-2-4 16,8-4 4-16,-8 4-4 0,6-3 11 0,-3-1 3 15,-1 1 2-15,2 1 9 0,0-2 5 0,-4 4-1 16,4-4 8-16,-2 2-5 0,-2 2 7 0,4-3-2 15,-4 3-7-15,1-3-2 0,-1 3 4 0,0 0-4 16,0 0 9-16,4-2-6 0,-4 2-6 0,0 0-6 16,3-4 14-16,-3 4-5 0,6-3 3 0,-2 1 1 15,1-1-4-15,-2 0 2 0,3-3 0 0,3-4-1 16,-4 3 1-16,5-4-6 0,-2 2 4 0,0-3-2 16,3-4 0-16,-2 1 2 0,0-2-2 0,-2 0 3 15,0-1 1-15,1 1-7 0,-3-1 3 0,0-9 3 16,-4 8 3-16,2-7-4 0,-3-1 7 0,-1-2 5 15,-3-4 4-15,-1 0 0 0,0 4 3 0,-2 0 7 16,-3 2 8-16,5 3 12 0,0 10 17 0,1-1 9 16,0 6 4-16,0 0-5 0,-1 2-7 0,3 3-8 0,-1-1-6 15,3 5-6-15,0 0-3 0,0 0-4 0,-8 15-11 16,7 4 5-16,0 5-5 0,-3 3 0 0,0 4 0 16,4 4 2-16,0-2 1 0,-3 15 1 15,7-15 0-15,0 1-4 0,0 1 5 0,0-1-7 0,6-1-1 16,-1-1-1-16,0-2-5 0,6-1-1 0,-3-1-2 15,2-6 1-15,0 0-3 0,-1-7-1 16,2 0 1-16,2-2-4 0,3-4 1 0,-3-2-3 16,3-2 5-16,-2-1 2 0,0-3-18 0,4-4-16 0,-3-2-18 15,0-3-19-15,0 1-28 0,-5-4-32 0,2 2-32 16,-5-4-48-16,-1 3-40 0,-7 2-160 0,-1 0-429 16,-2-3 189-16</inkml:trace>
  <inkml:trace contextRef="#ctx0" brushRef="#br0" timeOffset="104891.363">9936 12567 28 0,'0'0'94'15,"0"0"-8"-15,0 0-4 0,0 0-1 0,0 0 0 16,0 0-14-16,-5 2 4 0,5-2-6 16,0 0-4-16,0 0-6 0,0 0 7 0,0 0-3 0,0 0 0 15,0 0 5-15,0 0 1 0,0 0-3 0,0 0-3 16,0 0 4-16,0 0-4 0,0 0 1 0,0 0 2 16,0 0-4-16,0 0 3 0,0 0-4 15,0 0-2-15,0 0-3 0,0 0-5 0,0 0-1 0,10-10 1 16,-5 3-1-16,2 0-8 0,0-2 0 0,2-1-2 15,3-2-4-15,2-1-4 0,-2-1-6 0,1-1 1 16,10-7 0-16,-4 1-2 0,2-3-3 0,1-1 1 16,2 0-3-16,-1-4-3 0,1 6 1 0,0-7 0 15,1 4-3-15,0 1 2 0,-1 4-6 0,1-5 4 16,-4 6-4-16,3 2 2 0,-8 4-4 0,3-2-6 16,-5 6 5-16,-6 0 0 0,1 3 0 0,0 0 1 15,-3 2 0-15,0 1-2 0,-3 0 2 0,1 0 3 16,-1 2 2-16,0-1 8 0,1 0 6 0,-3 1 0 15,-1 2 4-15,6-3-4 0,-6 3 0 0,0 0-2 16,3-2-4-16,-3 2-1 0,0 0-2 0,0 0-1 0,3-2-3 16,-3 2-12-16,0 0-18 0,0 0-30 15,0 0-34-15,0 0-36 0,0 0-38 0,0 0-41 16,0 0-134-16,0 0-360 0,0 0 159 0</inkml:trace>
  <inkml:trace contextRef="#ctx0" brushRef="#br0" timeOffset="107777.353">11198 11838 104 0,'-1'-4'109'0,"0"-1"-16"0,-1-1 9 15,1 2-14-15,1-1-1 0,-1-1-2 0,0 1-8 16,-2-1-3-16,3 0-1 0,0 1 1 0,-1-1-11 15,0 1 5-15,1 1-7 0,-2-2 5 0,2 4-5 16,0 2-3-16,-1-7 2 0,1 7-3 0,0-3-1 16,0 3-11-16,0 0 1 0,0 0-8 0,0 0-7 15,0 0 2-15,0 0-8 0,0 0 6 0,1 12-7 0,1-1-1 16,-1 6 0-16,3 2-3 0,1 8-3 16,-1 1-3-16,1-1-3 0,0 2 6 0,-1 0-6 15,1 0 1-15,0 0 2 0,-1 0-6 0,2 0-2 16,-2-4 6-16,1 3-4 0,-2-3-4 0,-1 1 0 0,1 0 4 15,-2-6-4-15,1-5 1 0,0-3-2 0,-1 1 3 16,-1-2-2-16,0-1-4 0,1-3 3 0,1-2 0 16,-2 1 2-16,0 0 0 0,0-4 0 0,0 3 4 15,0-5 1-15,0 0-2 0,0 0-1 0,0 0-2 16,0 0-4-16,0 0 7 0,-6-11-12 0,5 1 5 16,0 0 4-16,2-3-8 0,0-3-1 15,-1-4-3-15,4 1 2 0,0-6-1 0,2-1-5 0,0 7 8 16,-1 0-6-16,3 1 5 0,0 2 2 0,1 2-4 15,0 0 2-15,0 5 1 0,0 0 1 0,0 1-2 16,0-1-1-16,1 6-2 0,-1-1 3 0,0 1-1 16,-1 3 1-16,2 2 4 0,-1 2 1 0,0 0 0 15,1 5-1-15,-2-1 1 0,1 1-1 0,1 4 2 16,-1 0-3-16,0 0 1 0,-3-2-3 0,3 3 3 16,-4-3 7-16,2 4-4 0,-3-2-1 0,2-3 0 15,-1 1 4-15,0 0-7 0,-1-5 3 0,1 3-4 16,-4-2-4-16,3-1-5 0,0-2-8 0,-2 0-2 15,1 0-8-15,2-3-1 0,-3 2 4 0,-2-3 5 16,0 0-2-16,10-4-6 0,-5-1 1 0,0-3 2 16,0-2 2-16,0-1 1 0,0 3 8 0,2-4-9 15,-2-5 1-15,-2 5 7 0,3 1 5 0,-2 0 2 16,-3 0-3-16,-1 1 1 0,5 0 11 0,-2 5 9 16,-3-2 7-16,1 1 1 0,0 2 6 0,-1 0-2 15,1 0 2-15,-1 4-8 0,0 0 6 0,0 0 3 16,0 0 3-16,0 0-8 0,12 13-1 0,-11-6-4 15,4 3 7-15,-1 0-7 0,0-1-3 0,2 2 0 16,-2-1 0-16,4 1-2 0,-3 2-6 0,3-5 5 16,1 2-5-16,-2-2 5 0,1-1-5 0,-2-2-13 15,2 1 4-15,-4-1 1 0,3-3-11 0,-4 1 4 0,5-3-3 16,-2 0 2-16,-6 0-2 0,6-4 5 0,-2-2 2 16,0 2 2-16,-3-1 4 0,-1-2-6 0,0 0 2 15,-1 0 0-15,-2-3 3 0,-2 0-1 16,3-2-2-16,-4 1 6 0,-1 0 2 0,1 0-6 0,-4-2-1 15,1 3 10-15,1 1 2 0,-1 1 5 0,0 0 8 16,-1 4 3-16,1-3 4 0,-1 5-2 0,2-1 7 16,0 3-11-16,2 2 1 0,-3 1-4 15,4 1-2-15,0 2-8 0,1 3 4 0,0 0-3 0,4 2 3 16,-1 0-2-16,2 0-1 0,2 0-6 16,-2-1-5-16,4 0-5 0,3-3-1 0,1 3-4 15,-1-8-3-15,2 1-6 0,5-1 0 0,-2-4-6 0,0-1-3 16,6 1-1-16,-2-8 5 0,0 3-4 0,2-6 2 15,-2 2 7-15,-2-1-4 0,-2-2 3 0,0 0-2 16,1-2 12-16,-3 1 2 0,-3-1 7 0,-2 1-5 16,-2-2-7-16,-1 7 3 0,-2-2 11 0,0 1 3 15,-1 1 12-15,-2 0 4 0,1 0 4 0,-3 4 12 16,1 0-6-16,2 1 7 0,-2-1-3 0,1 3-6 16,-1 0 0-16,3 3-9 0,0 0 1 0,-10 2-1 15,10-2-5-15,-4 8 1 0,3-1-1 0,0 0-5 16,1 3-5-16,1-1-8 0,-1 1-1 0,1 1-3 15,3-1-8-15,4 1-1 0,-3 1 0 0,4 2-8 16,1-4 1-16,-1 2-4 0,1-4-6 0,4 3 5 16,-2-5-2-16,2 3-9 0,2-1 3 0,-3-2-12 15,1 2-6-15,-1-4-3 0,-2 2-7 0,-2-2 7 16,-1 0-9-16,1 2-1 0,0-4 7 0,-4 2 4 16,-2-1 3-16,-1 3 2 0,-2-3 15 0,0 1 2 15,0-4 8-15,-4 5-3 0,2 0 23 0,-5 2 3 16,1-5 11-16,-3 1 11 0,0-1 3 0,-4 2 6 15,3-1 8-15,1-2 10 0,-5 2 3 0,3-3 0 16,0 1-8-16,0-1-4 0,4 0 0 0,1-1-1 16,0 0-15-16,-2-1-2 0,8 2-17 0,-6-8-4 0,3 3-24 15,6-4 9-15,1 0-13 0,-2-2-14 0,7 1-9 16,2-5-13-16,0 0-4 0,1 0-77 16,5-5-162-16,-3 3 72 0</inkml:trace>
  <inkml:trace contextRef="#ctx0" brushRef="#br0" timeOffset="108063.333">12057 11671 115 0,'-6'-11'130'0,"2"1"-5"0,0 0 9 0,0 2 1 0,0 1-6 15,2 1 0-15,-1 2-14 0,2 0-9 0,-3 0-12 16,3 1-7-16,1 3-12 0,-4-3-8 0,4 3-7 16,0 0-10-16,-1 17-1 0,-2-6-6 0,3 6 0 15,0 1-3-15,3 10-5 0,-2-1 2 0,5 5-2 16,-2 2 3-16,1 12-2 0,-1-9 2 0,3 10 2 15,-6 3 2-15,8-2-3 0,-7 2 2 0,2-3-6 16,0 1-1-16,-1 3 0 0,-2-3 3 0,-1-12-6 16,1 10-1-16,-2-10-10 0,-2-3 2 0,2 0 1 15,-3 1 1-15,4-3-10 0,0-1 3 0,0-2-1 16,0-4-10-16,0-4-12 0,-1-3-17 0,1-1-16 16,0-3-18-16,1-4-23 0,-1 1-9 0,0-3-12 15,0-3-7-15,0-2-3 0,3 2-9 0,-3-4-24 16,0 0-118-16,0 0-285 0,0 0 126 0</inkml:trace>
  <inkml:trace contextRef="#ctx0" brushRef="#br0" timeOffset="108530.76">11983 12036 36 0,'3'-11'138'0,"5"3"-9"16,1-4-7-16,3 4-7 0,3-2-18 0,2 2-1 15,2 2-9-15,1-1-13 0,6 3 0 16,2 2-9-16,0 1-12 0,-5 2-1 0,4 3-4 16,-7 2-6-16,0-1-7 0,0 4-1 0,-1 0-1 0,-3 1-9 15,0-1-3-15,-6 1 0 0,-2-2-2 0,-3 3-7 16,0-4 3-16,-5 5-4 0,0-3 10 0,-6 2-5 16,-2 0 4-16,1-1-4 0,-6 3 1 15,1-7 1-15,-2 3 6 0,-1 1 1 0,2-6-1 0,-1 4 5 16,1-4-3-16,-1-4-1 0,4 3-1 0,-2-3-8 15,1-3-7-15,2 2-2 0,-1-3-1 0,4-3-3 16,0 0-6-16,3-3 0 0,0 0-2 0,2 1-1 16,2-1 0-16,-1-2 15 0,5 0-12 0,0 0 3 15,3 2 0-15,2-4 0 0,-1 4-7 0,2-2 6 16,1 1-5-16,-2 0 3 0,3 5-1 0,-3 0 4 16,1 0 1-16,0 2-1 0,-1-1 4 15,1 4-1-15,0 2 5 0,-1 2 6 0,-1 0 5 0,1 4 3 16,1 0 1-16,-2 0 2 0,1 5-2 0,1 1 3 15,-2-2 1-15,-1 2-9 0,2 1 2 0,-4-2 2 16,7 0-6-16,-8-1-1 0,4 2-1 0,-1-3 3 16,1-2-10-16,-3 0-11 0,1-2-8 0,-1-1-11 15,-2-3-6-15,1 1-23 0,3-3-35 0,-2 0-37 16,-1-5-48-16,-1 0-89 0,0-5-282 0,3 1 125 16</inkml:trace>
  <inkml:trace contextRef="#ctx0" brushRef="#br0" timeOffset="108690.333">12563 11802 70 0,'0'0'217'0,"0"0"-26"0,6-2-22 0,-6 2-22 16,0 0-40-16,0 0-34 0,0 0-47 0,0 0-41 16,3 9-66-16,-5-4-70 0,2 0-163 0,-1 1 71 15</inkml:trace>
  <inkml:trace contextRef="#ctx0" brushRef="#br0" timeOffset="109023.313">12646 11675 28 0,'0'-8'189'0,"0"0"-11"0,1 3-2 16,-1 1-20-16,0 0-15 0,0 4-16 0,0 0-11 15,0 0-9-15,0 0-3 0,3 18-7 0,-2 1-1 16,-1 6-8-16,4 6-9 0,1-2-7 0,-1 0-7 15,0 0-6-15,-2 3-6 0,6-1-4 0,-4 1-5 16,-3-2-3-16,3 2-5 0,1-5-6 0,-4 2-2 0,-2-3-12 16,2-8-14-16,1 1-19 0,-4-2-21 0,2-4-18 15,-4-4-17-15,4 4-12 0,-2-9-14 0,2 2-15 16,-4 0-28-16,4-4-106 0,0-2-271 16,0 0 121-16</inkml:trace>
  <inkml:trace contextRef="#ctx0" brushRef="#br0" timeOffset="109431.557">12623 11983 69 0,'0'-7'163'0,"0"7"-18"15,0-4-14-15,4 2-11 0,-4 2-16 0,7-2-3 16,1-1-15-16,1 0-10 0,0 3-5 0,9-4-8 16,-3 0-1-16,2 0-13 0,2-2-9 0,0 0-2 15,8 0-9-15,0-3-5 0,-7 2-7 0,8-3-9 16,-8 2-4-16,0 3-7 0,8-4-6 0,-10 2-10 15,3-1-8-15,-4 3 11 0,0-1-1 0,2 2 6 0,-8-3-8 16,1 1 6-16,-4 1 8 0,2 0-3 16,-1 0 2-16,-4 0-4 0,0 2 3 0,-1-1 7 15,0-1 8-15,-3 1-2 0,3 1 14 0,-4-1 5 0,4 0 2 16,-4 4 4-16,-4-5 11 0,4 5 4 16,-5-4 5-16,5 4 4 0,-4-5-2 0,0 5-5 15,4 0-1-15,0 0-7 0,-10 3-2 0,6 0-6 16,-6 3 1-16,1 2 4 0,0 4-6 0,-1 5 3 0,2 0 0 15,-2 0 2-15,1 0-2 0,1 1-3 0,2 2 2 16,0-3-1-16,0 7-6 0,2-7-4 16,1 3-3-16,2-2-2 0,2-2-1 0,0 0 0 0,2-4-1 15,2-2-3-15,-1 0-1 0,3-3-2 16,2 0-2-16,1-2-2 0,1-5-1 0,0 1-5 0,7-2-10 16,1-6-5-16,-6 0-15 0,6-2-16 15,-6 0-29-15,-3 0-21 0,4-4-41 0,-2 2-178 0,-8 1-343 16,1 1 152-16</inkml:trace>
  <inkml:trace contextRef="#ctx0" brushRef="#br0" timeOffset="111755.668">13190 11915 95 0,'-1'-8'97'0,"0"5"-3"0,1 3-20 16,-3-6 10-16,2 1 6 0,-1 1 3 0,0 0-4 16,1-1 1-16,-2 0-4 0,-2-1 1 0,3 5-2 15,1-4 3-15,-3 2-4 0,0 1-7 0,-1-1-6 16,5 3-8-16,-14 0-7 0,7 3-2 0,-3 1-6 15,-3 2-2-15,2 2-8 0,-6 5-3 0,4-1-2 16,-1 5 2-16,2-3-11 0,-1 1-2 0,1 2-2 16,1 0-6-16,2 0 3 0,-1-2-1 0,4 1-2 15,3-4-4-15,-1 0 2 0,2-1-4 0,1 1-3 16,2-2-4-16,1 1-3 0,2-4-2 0,-1 3 2 16,1-5-4-16,3-1 0 0,-1-1-4 0,2 1-3 15,-2-2 5-15,3-2-2 0,1-2 0 0,-2 2 4 16,2-1 3-16,4-3-11 0,-6-1 5 0,2 0 5 15,-1-1-6-15,0-1 4 0,-1-2 7 0,-1 1 0 16,1-1-11-16,-3-1 5 0,3 0-1 0,-4 2 9 16,2-1-6-16,-4 4 4 0,1-2 4 0,1 2 7 15,-2 1 4-15,1-1-5 0,0 0 2 0,-2 2-3 0,-1 3 3 16,3-1-3-16,-3 1-2 0,0 0 11 0,0 0-2 16,11 6-2-16,-8-1 1 0,2 2-5 0,-2-2 0 15,4 3 3-15,-1-1-6 0,2 2 4 16,0-1-4-16,-1 1 1 0,-1-3-5 0,4 2 1 0,-2-2-1 15,0-1 2-15,2 0-12 0,-1 0 0 0,-1-3-6 16,2-2-7-16,4-2-5 0,-5-1 1 16,5-3-5-16,-5 0-8 0,2-2-2 0,0-4 4 15,0-3 7-15,0 1 2 0,-3-3 0 0,0-2 9 0,-3-1-1 16,3-6-1-16,-3-1 5 0,-2 1-3 0,-2-2 5 16,-1-2 0-16,-1 0 6 0,-2 1-3 15,-2 0 3-15,3 1 4 0,-2 0 11 0,-3 5 0 16,5-3 10-16,-4 8 4 0,3-2 10 0,-2 9 8 0,4 1 6 15,-3 2 5-15,4-2 0 0,-3 3-1 0,2 3-5 16,-1 1-11-16,2 3-2 0,0-4-5 0,0 4-3 16,0 0 2-16,2 15-3 0,-2-3-2 0,1 6-6 15,-1 1 5-15,0 6-5 0,4 7 1 0,-1-1-5 16,-2-2-3-16,1 4 3 0,3-3-2 0,2 2-4 16,-3-2 0-16,2 0-3 0,2-2 4 0,0-3-3 15,0 0 0-15,-3-6-1 0,2-2 1 0,0 0-3 16,2-3 2-16,-4-2-6 0,2-3 4 0,-2-1 1 15,5-2-6-15,-1 0-3 0,-4-3-6 0,4-1 4 16,-2-2 3-16,4-3-1 0,-2-1 0 0,4-1-2 16,-3-3-4-16,0-4 0 0,2-2-2 0,1 2-5 0,-3-5 4 15,0 0 3-15,-1 3-5 0,0-3 5 16,-2 2 2-16,-1 3 1 0,-1 1-3 0,0 3 6 16,-4 2-1-16,4 1 1 0,-2 1 3 0,-1 4 4 15,-2 0 9-15,0 0 9 0,11 5 0 0,-5 4-5 0,-1-1 4 16,1 4-2-16,0 0-3 0,1-2-2 15,1 5 3-15,-1 1-3 0,5-1 0 0,-4-5-2 16,-2-1-3-16,4 1-2 0,-2-3-18 0,1 0-12 16,1-2-17-16,2-2-26 0,-3-3-31 0,5-3-39 0,-4-2-41 15,-1-2-121-15,4-5-324 0,-3 0 143 0</inkml:trace>
  <inkml:trace contextRef="#ctx0" brushRef="#br0" timeOffset="111908.641">13855 11713 108 0,'0'0'178'0,"-1"-3"-22"16,1 3-30-16,0 0-29 0,0 0-14 0,0 0-28 0,0 0-27 15,0 0-34-15,0 0-43 0,9 9-81 0,-9-3-140 16,1-1 63-16</inkml:trace>
  <inkml:trace contextRef="#ctx0" brushRef="#br0" timeOffset="113174.715">13957 11884 29 0,'14'-12'117'0,"-1"-2"-3"0,1 4-14 16,-2-2-9-16,0 1-8 0,-2 2-4 0,-2 0-5 16,0-1-4-16,-1 2 8 0,2-1 2 0,-3 2 0 15,-3 2 5-15,-1-4-3 0,2 4 0 0,-1-5 3 16,-1 3-7-16,-2 1 1 0,1 0 2 0,-1 0 2 16,0 0 1-16,-1 1-6 0,1 0 2 0,-3 3-15 15,-1-3-3-15,0 5-6 0,4 0-8 0,-11-3-1 16,11 3-5-16,-17 5-5 0,7 0-5 0,-3 0-3 15,3 0-3-15,0 1-4 0,-3 1-1 0,4 1-1 16,0-2-1-16,-1 2-6 0,2 1-1 0,3-1 0 16,0 2-4-16,2 1-2 0,3 0-3 0,0-1-2 15,3-1-6-15,2 1-5 0,-1 0-4 0,1 0-5 0,5-1-2 16,-2 0-6-16,2-1-3 0,7 1 0 0,-2-1-5 16,2 0-6-16,-6-4-7 0,2 2-1 15,-1 1-10-15,-2-3-3 0,1 1-2 0,-2 2 4 16,-2-4-12-16,0 2-8 0,0 0 8 0,-2-1-4 0,-1 1 11 15,-2-2 6-15,-2 4 5 0,0-4 1 0,0 2 3 16,-2 0 13-16,-2 1-11 0,1-1 11 16,-7 0 9-16,2-3 8 0,1 5 13 0,-6-2 8 0,3-2 2 15,-2 1 8-15,0-1 16 0,1 0 8 16,0-2 14-16,-3 1 7 0,1-1 11 0,-1-1 4 0,1 0 5 16,-1 0 10-16,1-1 0 0,4 1 1 0,0 0-5 15,9 0-9-15,-10 0-5 0,5-2-10 16,5 2-10-16,-4-1-9 0,4 1-4 0,0 0-4 15,0 0-5-15,0 0-2 0,0 0 0 0,0 0-7 0,26 0-5 16,-15 0-8-16,2-1-18 0,6 1-1 0,0 0-9 16,2-3-10-16,2-1-15 0,5-1 5 0,-1 1-8 15,1-6 3-15,-1 3-1 0,2-2 8 0,-6-2 1 16,-2 2-2-16,4-3 7 0,-7 4 5 0,-3-4 4 16,-1 0 6-16,0 2-4 0,-5 0 7 0,-2-1 17 15,0 0 6-15,-2 2 14 0,-2 0 8 0,2-1 13 16,-5 5 10-16,4-2 2 0,-7 1 13 0,3 2-2 15,-3 1-4-15,0-1 5 0,3 4-9 0,-8 0-3 16,-1 4-2-16,1-1 3 0,-2 4-5 0,-3 5-2 16,0 2-2-16,0-2-4 0,0 1-6 0,3 2-4 15,0-2-3-15,2-3-3 0,6 0-7 0,-5 0-11 16,6-3-6-16,-3-1-17 0,4 0-3 0,0-1-7 16,1-2 1-16,3 1-1 0,0-2-2 0,-4-2 0 15,12-3-3-15,-1 0-2 0,-2-2 0 0,1-1-3 16,1-1 1-16,-1 1-1 0,-3 3 0 0,3-4 3 15,-5 4 8-15,3 1-6 0,-4 0 9 0,1 2-3 16,1-2 6-16,-6 2 0 0,9 2 5 0,-5 0-3 16,0 0 7-16,1 3-3 0,2 0 2 0,-1-3 1 15,-1 3-1-15,0 0-3 0,3-4-8 0,-1 3-6 0,5-2-9 16,-7-2-6-16,8 0-17 0,-3-2 0 0,1-3-16 16,0-4 0-16,3 1-7 0,-2-4 1 0,4-3 10 15,-3-1 5-15,3-3 9 0,4-2 2 16,-9 4 10-16,1-5-1 0,0-1 19 0,-4-4 2 0,1 5 6 15,0-6 7-15,-4 0-3 0,-1 0 11 0,-3 1 12 16,-1 0 16-16,0-2 6 0,-1 11 19 0,-3 1 37 16,1 4 16-16,2 1 21 0,0 3 7 15,-3 1-11-15,3 2-8 0,-2 3-13 0,2 0-11 0,1 3-8 16,0 0-7-16,-5 17-5 0,1 0-4 0,0-1-6 16,0 12-9-16,1-1-1 0,1 1-10 15,-1-2-1-15,1 2-5 0,0 1-2 0,4-3-2 16,-2 0-2-16,5 0-2 0,-3 1-3 0,1-3-2 0,1-6 1 15,0 1-5-15,-4-4 1 0,5-3-9 0,-1-3-11 16,0 2-5-16,1-2-5 0,-4-4-12 0,3 2-4 16,-3-2-10-16,5-3-1 0,-3-1 0 0,4-1-9 15,-7 0-4-15,11-6-15 0,-2-2-20 0,1 0-1 16,-2-3-9-16,2-3 5 0,2-1 5 0,-2 2 14 16,-1 0 1-16,1 0 13 0,-3 2 10 0,0 4 15 15,0 0 9-15,-2 2-6 0,1 1 21 0,-1 2 17 16,2-1 4-16,-2 3 22 0,-5 0 8 0,13 4 13 15,-6 1-5-15,-2 0 3 0,-1-1 2 0,0 6-6 16,5 1 7-16,-4 0-8 0,1-1-3 0,-1 1-2 16,2-1-6-16,-2-2-4 0,0 1-1 0,-1-1-4 0,1 1-11 15,4-3-10-15,-5 0-9 0,1-3-12 16,0-1-14-16,2 0-4 0,0-2-24 0,2-6-10 16,1 1-18-16,2-2-14 0,1-6-6 0,-1 1-21 15,1-5-72-15,-4 0-219 0,1 1 97 0</inkml:trace>
  <inkml:trace contextRef="#ctx0" brushRef="#br0" timeOffset="113483.405">15029 11710 64 0,'0'-5'140'0,"0"2"8"0,5 2-11 0,-5 1 6 16,0 0 10-16,4 12-2 0,-4-6-5 0,0 6-11 15,0 0-14-15,4 4-8 0,-4 0-12 0,0 1-9 0,1 1-8 16,-1-2-9-16,3-1-9 0,-6-1-9 16,6-2-12-16,-2-4-17 0,-2 2-13 0,2-4-17 15,-1-1-6-15,0 0-6 0,0-3 3 0,0-2-1 16,0 0-6-16,0 0 1 0,0 0-3 0,9-14-12 0,-4 6-3 15,-1-4-5-15,0-2-11 0,0-4-9 0,-2 1-13 16,2 0 4-16,1 0 11 0,-2 5-10 0,2 1 20 16,0 2 3-16,-1 3 12 0,-3 0 1 15,3 3 28-15,-1 1 3 0,-3 2 11 0,0 0 6 0,15 6 13 16,-10-1 9-16,-1 1 1 0,1 1 0 0,1 5-2 16,0-2-1-16,0 0-4 0,-2 2 0 15,3 1-2-15,0-2-6 0,-1-2 1 0,2 1-13 16,-1-3 2-16,0 3-5 0,1-3-12 0,2-4 2 0,-1-1-19 15,1 0-12-15,5-4-8 0,-5-3-22 0,8 2-12 16,1-4-9-16,-3 0-12 0,0-5-19 0,-3 3-80 16,1-3-210-16,-5 4 93 0</inkml:trace>
  <inkml:trace contextRef="#ctx0" brushRef="#br0" timeOffset="114704.088">15450 11687 19 0,'3'-3'93'0,"-3"3"-12"0,0 0-1 15,3-5-1-15,-3 5-7 0,0 0-4 0,0 0-1 16,0 0-4-16,0 0 4 0,0 0-7 0,0 0 0 16,0 0-2-16,0 0-2 0,0 0-7 0,0 0-11 15,0 0-3-15,0 0-2 0,0 0-1 0,0 0-6 16,0 0-8-16,0 0-1 0,0 0 3 0,0 0-5 16,0 0 2-16,0 0-7 0,0 0 4 0,0-4 0 15,0 4 2-15,0 0-6 0,0 0 8 0,0 0-3 16,0 0 2-16,0 0 2 0,0 0 1 0,0 0-4 15,0 0 2-15,0 0-6 0,0 0-1 0,-3-5 7 16,3 5-4-16,0 0 2 0,0 0-2 0,0 0 5 16,0 0 3-16,0 0-6 0,0 0 13 0,-3-3-10 15,3 3 2-15,0 0-7 0,0 0 11 0,0 0-10 0,0 0 7 16,0 0-8-16,0 0 12 0,0 0-7 0,0 0 3 16,0 0-1-16,0 0-7 0,0 0 2 15,0 0-1-15,0 0-2 0,0 0-6 0,0 0 0 16,0 0 2-16,0 0-6 0,0 0-6 0,0 0-2 0,0 0 5 15,0 0 0-15,0 0-6 0,0 0 9 0,0 0 0 16,0 0 1-16,0 0-5 0,0 0 4 16,0 0 9-16,0 0-5 0,0 0 1 0,0 0 6 15,-2-3-7-15,2 3 1 0,0 0-2 0,0 0 7 0,0 0-9 16,0 0-6-16,0 0 5 0,0 0-11 0,0 0-2 16,0 0-7-16,0 0 0 0,0 0-20 15,0 0-5-15,0 0-12 0,0 0-22 0,0 0-4 16,0 0-5-16,-14 5 1 0,14-5 5 0,0 0-2 0,-4 1 1 15,1 1 6-15,3-2 4 0,-7 3 9 0,7-3 0 16,-5 4 17-16,5-4 3 0,-5 0 10 0,5 0 7 16,-5 1-2-16,5-1 14 0,0 0 4 0,-9 0 8 15,3 1-1-15,6-1-4 0,-8 2 7 0,8-2 11 16,-12 1 4-16,6 0 6 0,-3-1 17 0,1 2-1 16,-3-1 4-16,1 3 8 0,-1 0 9 0,1-3-6 15,-5 3 6-15,7 0-4 0,-1 1-6 0,-1-1-11 16,1 1 4-16,0 2-7 0,-1 1-5 0,1-2-2 15,1 5 1-15,-2-4 1 0,3 3-1 0,1 0-2 16,1-1 7-16,-1 2-7 0,0-1 6 0,0-2 1 16,1 2-1-16,1 0-1 0,1-3 4 0,3 1-5 15,-3-1 0-15,2 2-5 0,1 0 3 0,0-1-3 16,1-1 2-16,2 0-2 0,-3 0-2 0,5 1-7 16,-1-3 0-16,1 2 3 0,1-2-9 0,0 0-6 15,3-4-2-15,2 3-9 0,1-3-7 0,-3 0-7 16,-1-2-5-16,6 0-7 0,-4-1 2 0,4-1-2 15,-5-2 0-15,4 0 3 0,-3-2-1 0,0 2 13 16,0-3-4-16,0 0 5 0,-5 0-6 0,2-2 3 16,-1 0-4-16,-4 1 8 0,1 0-6 0,-3-2 0 0,-3 2-2 15,2-1-4-15,-3 1 3 0,-4-2 1 0,1 1 12 16,-3 2 11-16,-1 0 3 0,-8-2 13 0,2 3-1 16,-2 2 7-16,3 0 9 0,-1 1 4 15,-5 3 6-15,8-2 8 0,-7 2 3 0,6 1 2 0,0 0-6 16,-2 1 1-16,4 1-8 0,2 0-6 0,2 0 1 15,-1-2-6-15,5 1-8 0,0 0-1 0,5-1-18 16,-9 0-12-16,9 0 5 0,-4 3-2 0,4-3-2 16,0 0-2-16,0 0 0 0,0 0 3 0,0 0-2 15,19-3-4-15,-7-2 9 0,0 1-2 0,4-4-1 16,2 2 0-16,-4-2 5 0,2 1-3 0,1-1 2 16,4 2 7-16,0-3-1 0,7 1 3 0,-6 0 1 15,-4 4 2-15,6 1 1 0,-2 1-1 0,-3 0-4 16,3 6 6-16,-2-4-5 0,0 3 2 0,-1 1 3 15,-5 4-1-15,2-2 0 0,2 5 1 0,-5-2 4 16,-3-1-4-16,0 1-1 0,-1 0 0 0,-2 0-2 16,-1-1-2-16,2 0 0 0,-4 1-1 0,1-3 4 15,0-1-7-15,-3 2 6 0,2-3-6 0,-1 1-3 16,-2-1-8-16,4 0-11 0,-4-1-5 0,1-1-8 16,-2-2 3-16,5 2 4 0,-5-2-10 0,0 0 1 15,11-9-15-15,-7 3-5 0,2-3-13 0,2-2-13 16,0-3-10-16,6-2-16 0,-7-1 1 0,5-3-3 15,-3 3 4-15,0 2 17 0,1 0 10 0,-2 4 12 16,-2 3 12-16,-1 1 19 0,2 3-2 0,-5 1 39 16,5 4 29-16,-7-1 22 0,10 9 14 0,-5 0 12 15,0 6 5-15,0-1 0 0,2 3 1 0,-2 8-6 16,1 0-8-16,-1 0-9 0,-1-5-5 0,-1-3-5 16,2 1-4-16,-3-2-8 0,2-4 1 0,0 0-10 15,-2-3-12-15,1 1-14 0,1-5-5 0,0-3-25 16,1-2-18-16,-5 0-43 0,14-6-24 0,-6-2-40 15,-1-1-125-15,-4-3-296 0,2-3 130 0</inkml:trace>
  <inkml:trace contextRef="#ctx0" brushRef="#br0" timeOffset="114944.009">14135 11669 242 0,'-11'2'262'0,"1"0"-29"0,5 0-24 16,1-1-23-16,4-1-18 0,0 0-15 16,19-6-10-16,8-4-16 0,8-3-15 0,18-8-12 15,29-12-7-15,5 3-11 0,4-3-9 0,2 0-43 0,2-3-74 16,6-2-100-16,-4 0-194 0,-8 3-366 0,-2-2 162 15</inkml:trace>
  <inkml:trace contextRef="#ctx0" brushRef="#br0" timeOffset="118072.935">10009 12660 119 0,'0'0'143'0,"0"0"-8"0,0 0-9 16,0 0 0-16,0 0-10 0,-2-5 0 0,2 5-5 16,0 0-3-16,0 0 2 0,-1-4 5 0,1 4-4 15,0 0 1-15,-2-4-8 0,2 4-1 0,0 0-9 16,0 0-5-16,0 0-6 0,0 0-8 0,0 0 2 16,-4-3-9-16,4 3-7 0,0 0-3 0,0 0-3 15,0 0-7-15,0 0-6 0,0 0-4 0,0 0-2 16,0 0-4-16,0 0-2 0,0 0-7 0,0 0 3 15,0 0-10-15,0 0 3 0,0 0-2 0,0 0-6 16,0 0 3-16,0 0-1 0,0 0 0 0,0 0-4 16,0 0-1-16,0 0 0 0,0 0-4 0,20 10 3 15,-7-8-1-15,-3 2-3 0,7 2 5 0,-2 3-4 16,7-2 0-16,6 3 3 0,0 1-2 0,3 0 1 16,1 1-4-16,2 0-2 0,3 1 5 0,13 3-5 15,-13-3 4-15,14 5 0 0,-1 2-1 0,-4-5 0 16,-9-1-2-16,13 0-1 0,-13-1 3 0,0 1-1 15,-1-2-1-15,-2 1 3 0,1-1-4 0,-5 4 7 16,-4-6-9-16,2 2 2 0,-3-2 2 0,-8-3 3 16,1 1-1-16,-4 1-3 0,-1-6 0 0,-1 4-1 15,-6-5 3-15,0 1-5 0,0-1 3 0,0-1-3 16,-2 1 8-16,-2 1-1 0,1 0 5 0,-3-3 0 0,8 1-2 16,-8-1-3-16,2 2 3 0,-2-2 1 15,5 3-4-15,-5-3-10 0,0 0-23 0,5 0-37 16,-5 0-48-16,0 0-71 0,0 0-249 0,0 0-467 15,-2-9 207-15</inkml:trace>
  <inkml:trace contextRef="#ctx0" brushRef="#br0" timeOffset="118887.741">11439 12965 137 0,'0'0'135'0,"0"0"-3"0,0 0-10 15,0 0-7-15,0 0 3 0,0 0-2 0,0 0 13 16,11-2-10-16,-1 0 2 0,8-3-5 0,1 0-1 16,2 0-2-16,6-2-6 0,3-2-5 0,1 1-10 15,6-1-6-15,0 1-9 0,3-1-1 0,12-1-14 16,-1 3-5-16,1-6-1 0,-14 8-6 0,-1-1-4 15,-3-1-8-15,1 4-5 0,-7 0-4 0,0 1-14 16,-8 0-20-16,-8 1-20 0,2 1-23 0,-7 0-24 16,0-2-16-16,-7 2-17 0,5 2-12 0,-5-2-19 15,0 0-21-15,-12 7-13 0,2-3-96 0,-9 3-287 16,-1-1 128-16</inkml:trace>
  <inkml:trace contextRef="#ctx0" brushRef="#br0" timeOffset="119089.141">11849 12893 24 0,'-7'-2'101'0,"7"2"-1"0,0 0-3 0,0 0 3 16,-6-3-5-16,6 3 1 0,0 0 4 0,0 0-9 16,0 0 7-16,0 0 7 0,0 0-5 0,10 13 6 15,-7-6 1-15,-2 5 4 0,4 5-2 0,-5 2-7 16,0 0-4-16,0 8-10 0,-1 0-5 0,1-1-9 16,-1 1-5-16,-2 0-9 0,3-1-2 0,-4 1-12 0,4-7-5 15,3 6-2-15,-3-1-3 0,0-4-7 16,1-2-28-16,-2-2-26 0,1 0-37 0,2 0-35 15,1-1-45-15,1-5-34 0,-3 1-135 0,2-3-336 16,-1-3 149-16</inkml:trace>
  <inkml:trace contextRef="#ctx0" brushRef="#br0" timeOffset="119770.58">12102 13255 127 0,'5'-8'172'0,"2"0"-13"16,4-6-21-16,-1 1-13 0,3-3-10 0,0-1-11 0,-1 2-8 15,6-4-10-15,-3 4-12 0,-3-2-9 0,2 1-3 16,-4-1-17-16,2 0-14 0,-4 4 5 0,-6 1-10 16,3 0 1-16,-1 1 4 0,-3 1-7 0,-2 0-8 15,-3 2 10-15,3 1 8 0,-4 2 2 0,0 1 2 16,1-3 0-16,-4 6 4 0,0 1-4 0,-2 2 6 15,0 4-3-15,-3 3-3 0,-4 4 4 0,6 0 6 16,-3 10-4-16,1 1-2 0,0 2-2 16,4 1-5-16,-1-1 0 0,3 3-9 0,2 0 3 15,2-2-5-15,3-2-2 0,-1 1-4 0,2-5-1 0,3 2 0 16,1-4-6-16,4-4 0 0,0 0-4 16,0-1-6-16,2-7 2 0,5 0-6 0,4-2-4 0,-1-5-7 15,3-5-5-15,6-2-6 0,-1-5-2 16,1-1-1-16,-1-4-3 0,1-2 2 0,-4-4 5 0,6 1 0 15,-6-4 5-15,0 1 5 0,-2-1-4 0,-5 0 2 16,-2 0 5-16,-4 0 2 0,-3 6 2 0,-3 2-5 16,-2-2 2-16,-2 1 10 0,-1 3 10 0,0 4 9 15,0 2 16-15,-1 1 7 0,-2 2 4 0,2 1 5 16,-3 0-7-16,3 3 1 0,-2-1-6 0,1 1-5 16,2 3-3-16,0 0-2 0,0 0-5 0,-13 9-1 15,9-6-7-15,1 5-4 0,1 2-12 0,0 1-12 16,1-1-10-16,1 0-5 0,3 4-5 0,-1 1-7 15,3-3-4-15,1 2-6 0,3 2-11 0,1-3-6 16,0 2-4-16,-1-3 9 0,5 3-7 0,-2-5 6 16,2 1 10-16,-3 0-4 0,3-2-3 0,-4 0 11 15,2 1-8-15,-6-3 0 0,3 0 3 0,-1 1 7 16,-3-3-1-16,0-1 5 0,-1 1 9 0,-4-1-5 16,-1 2 12-16,-2-1-4 0,3 1 5 0,-5-2 15 15,-3 0 3-15,2-1 7 0,-3 2 14 0,0-3 8 16,-3 1-2-16,1-1 9 0,0 0 4 0,-1-2 4 15,-1 1 1-15,2-1 0 0,-2-1-3 0,4 1 6 16,-1-2 1-16,1 2-3 0,0-3-1 0,2 1-11 16,2 0 1-16,-2-2-14 0,3 0-16 0,3 2-7 15,-2-3-19-15,3-2-8 0,4 2-14 0,-1-1-27 0,5-2-36 16,-1 0-128-16,1-1-261 0,-2 0 116 16</inkml:trace>
  <inkml:trace contextRef="#ctx0" brushRef="#br0" timeOffset="121024.323">12810 12675 28 0,'-2'-3'189'0,"2"3"-22"0,-1-4-15 16,1 4-8-16,0 0-5 0,0 12-1 0,0-3-4 0,0 5-7 16,0 4-1-16,1 9-5 0,1-3-2 0,1 4-6 15,1 0-3-15,0 3-6 0,1-3-7 0,-1 2-3 16,0 3-9-16,-3-3-9 0,3-1-6 16,1-1-10-16,0 5-3 0,-1-6-4 0,1-1-7 0,-1-2-5 15,1-4-6-15,-2-3-1 0,4-1-4 0,-3 0-2 16,1-7-6-16,-1 3-2 0,3-4-3 0,-1-2-6 15,-2 2 0-15,-2-6-2 0,5 3-4 0,-2-5 2 16,-5 0-5-16,11-2 4 0,-2-1-11 0,0-4-7 16,-1 0-11-16,2-1-8 0,-2-1-3 0,-1 1-7 15,0-1-5-15,0-3-8 0,-1 4-8 0,-1-4 0 16,-2 0-2-16,4-3 2 0,-2 4 6 0,-3-2 3 16,2 4 1-16,2-7-2 0,-4 3 4 0,1 1 8 15,-2 2 8-15,4-2-2 0,0 2 5 0,0-2 0 16,-4 2 4-16,3-1-3 0,0 2 18 0,0 3-4 15,-3-1 11-15,2 2 5 0,-2-1 8 0,1 4 11 16,0-3 2-16,-2 5 8 0,0-4 6 0,0 4 1 16,1-6-1-16,1 4 1 0,-2 2-1 0,0 0-4 15,0 0-1-15,0 0-4 0,7 10 1 0,-7-3-2 16,1 5-2-16,2-2-3 0,-3 8-1 0,5-2-2 16,-2-2-1-16,-2 3-1 0,-1-1 0 0,5 0-4 15,-2 1 1-15,-1-3-4 0,1 1-1 0,2-4 3 16,-4 0-8-16,3 1 7 0,1-2-1 0,-2-3-5 15,-1 1-2-15,1-2-1 0,1 0-7 0,-2 0-9 16,2-3-3-16,-2 2 1 0,1-1-8 0,0-1-4 16,-3-3 7-16,2 2 1 0,-2-2 3 0,0 0 6 0,0 0-1 15,5-9-2-15,-3 1 1 0,-2 2 7 16,0-5-6-16,0 0 6 0,0 0 2 0,1 1 5 16,-2-2 9-16,1-1 7 0,-2 4 6 0,2 0 4 15,0-3 2-15,2 7 4 0,-2 2-1 0,1-3-6 16,-1 1 2-16,0 5-7 0,1-8 1 0,1 6-5 0,-2 2-1 15,3-2 2-15,-3 2-2 0,9-3-3 16,-9 3 1-16,10 5-1 0,-6-2-1 0,3-1-4 16,-1 0 0-16,3 3 2 0,-4-2-6 0,4 3 5 0,-1-3-2 15,-1 2-2-15,2-1 2 0,-3 0-1 16,2 0 0-16,0-4-5 0,1 2 0 0,-3 1-7 16,6-3-8-16,-6 0-5 0,3 0-1 0,5 0-6 15,-5 0 6-15,2-2-1 0,0 1 3 0,-1-1 1 0,-2 2 5 16,3-2 4-16,-2 0-7 0,0-1 4 0,0 1 5 15,3-3-3-15,-3 0 1 0,4-1 0 0,-1 2 1 16,1-3 1-16,-3 2 5 0,0-2 0 0,3 0-2 16,1-5-2-16,3 0 2 0,-3 0 3 0,-1 2-6 15,-2-2 7-15,2 0 4 0,1 0-3 0,-5-1-3 16,0-2-2-16,-2 6 8 0,0-3 3 0,-2 2 9 16,-2 1 8-16,-2 4 15 0,2-3 10 15,-3 1 4-15,-2 2 1 0,0 1-3 0,-2 1-3 16,0 1-5-16,-3 0-3 0,7 2-2 0,-17 7-6 0,6-2-6 15,-4 5-2-15,0 0-1 0,2 3-2 0,0-1 0 16,2 3-4-16,2 1-2 0,1 0-2 0,8 0-1 16,-4-3-5-16,3-2-7 0,-2 2-15 0,6-1-6 15,-2-2-7-15,3 0-9 0,1-1 0 0,3-3-1 16,2 0 5-16,-2-5 3 0,2-2 1 0,0-2 4 16,2-1 5-16,-2-1-2 0,1 0 5 0,1-2 1 15,-2 0 0-15,0-1 7 0,-2-1 2 0,1-1 6 16,2-3-4-16,-4 4 4 0,1 1 4 0,-3-1 5 15,-1 4 5-15,0-2 5 0,-2 4 2 0,2-2 0 16,-2 3 0-16,2-1-2 0,-4 3-5 0,0 0 5 16,0 0-3-16,0 0 1 0,7 8-1 0,-5 4 0 15,-1 3 1-15,-1 1-3 0,0 4-3 0,3 7-1 16,0-1 1-16,0 3-4 0,-6 5 2 0,3-5-1 16,3 5 0-16,-2-1 0 0,-2 2 2 0,2-1-4 15,-2-1 4-15,1 0-2 0,-3-2-3 0,1-5 4 16,2 1-3-16,0-3-3 0,0-5-2 0,0 0 2 15,-1-4 1-15,1 2 0 0,1-5-1 0,1-2 2 16,-2 1-1-16,3-5-2 0,-6-1 1 0,6 2-2 16,-3-4-3-16,0 1-9 0,0 0-6 0,0-4-4 15,0 0-25-15,0 0-31 0,0 0-31 0,0 0-28 0,5-18-28 16,-5 8-42-16,0 0-115 0,0-7-349 16,-1 0 154-16</inkml:trace>
  <inkml:trace contextRef="#ctx0" brushRef="#br0" timeOffset="121247.455">12930 12726 59 0,'-14'-7'186'0,"1"3"-8"0,0 0-9 0,4 0-9 15,-2 0-15-15,7 1-11 0,0 1-9 0,-1 1-14 16,5 1-17-16,-8-2-21 0,4 1-30 0,4 1-37 16,0 0-55-16,0 0-54 0,0 0-120 0,0 0-239 15,0 0 106-15</inkml:trace>
  <inkml:trace contextRef="#ctx0" brushRef="#br0" timeOffset="121915.834">14673 12741 8 0,'2'-9'116'16,"1"1"-3"-16,-1-2 10 0,1-1-6 0,0 1 1 0,-2 0 4 15,-1 0-2-15,2 2-1 0,-2-2-3 0,0 2 5 16,0 3-1-16,-2 0 1 0,-1-2-10 0,1 2-5 16,-2 2-12-16,-4 1-6 0,3-1-11 15,-9 6-11-15,5-1-2 0,-9 9-7 0,-6 7-5 0,2 2-8 16,-1 6 2-16,-1 5-9 0,-2 7-3 0,1 6-4 15,7 3 2-15,-2 0-6 0,9 0 0 16,2 4-3-16,2-3-1 0,4-1-2 0,7-12-1 0,2 2-4 16,7 6-1-16,-2-9 0 0,9-3-2 0,0-3 1 15,2-1-3-15,5-4 2 0,2-3-6 0,4-4-4 16,4-3-7-16,-1-4-19 0,2-6-19 0,1-3-41 16,12-6-55-16,-14-3-56 0,-2-5-158 15,-1-3-383-15,-3-3 170 0</inkml:trace>
  <inkml:trace contextRef="#ctx0" brushRef="#br0" timeOffset="122140.499">15093 12810 152 0,'-4'13'181'0,"4"-3"-16"15,0 1-6-15,0 1-12 0,0 4-11 0,0 3-12 16,0 6-9-16,4-7-8 0,1 9-11 0,-1 0-8 15,0-8-10-15,2 6-7 0,1-2-10 0,-4-3-1 16,1-2-6-16,0 0-12 0,1-2-12 0,-3-4-19 16,-1-1-22-16,0 0-18 0,2-5-24 0,-1 0-20 15,0 0-21-15,-1-2-22 0,-2-1-20 0,1-3-92 16,0 0-246-16,0 0 108 0</inkml:trace>
  <inkml:trace contextRef="#ctx0" brushRef="#br0" timeOffset="122308.574">15015 12797 40 0,'4'-5'140'0,"1"0"-8"0,4-2-1 0,0 2-3 15,0 2-17-15,4-2-8 0,-2 3-16 0,3 0-7 0,3 1-10 16,1-1 0-16,0 5-14 0,0-1-6 16,-3 0-30-16,0-1-21 0,-3 3-35 0,0 0-26 15,0 3-23-15,-3-1-88 0,-5 2-186 0,2 1 82 16</inkml:trace>
  <inkml:trace contextRef="#ctx0" brushRef="#br0" timeOffset="122485.632">14890 13144 123 0,'-5'6'181'0,"-1"3"-8"0,4-2-6 0,2 0-9 16,2 1-7-16,3 0-4 0,1-3-5 0,2 1-13 15,7-1-8-15,2-2-10 0,4-3-6 0,9 4-15 16,2-4-9-16,2-2-6 0,3-3-7 0,3-1-12 15,-4 0-16-15,12-6-30 0,-11 5-41 0,-4-2-45 16,2 1-48-16,-6-2-193 0,-1-5-342 0,-5 4 152 16</inkml:trace>
  <inkml:trace contextRef="#ctx0" brushRef="#br0" timeOffset="122809.363">15613 12797 58 0,'-4'-5'228'0,"-2"0"1"0,2-2-4 0,-1 2-11 16,2 0-14-16,-2 1-6 0,0 0-14 0,3 0-12 16,-2 1-15-16,-1 1-10 0,1 0-19 0,4 2-5 15,-10 0-20-15,2 4-8 0,-1 0-11 0,-1 4-4 16,0 0-12-16,-4 6-5 0,0 1-7 0,2-1-2 15,3 1 4-15,0 4-11 0,-4-1-4 0,4 6-2 16,0 0-3-16,4 0-1 0,0-5-4 0,2 0-2 16,1 12-3-16,2-13-1 0,4 3-4 0,2-6-6 15,3 0-1-15,-1 2-1 0,6-3 5 0,-2-3-1 16,5-3-7-16,-1 2-3 0,7-5-12 0,0-3-15 16,1-2-29-16,6-4-26 0,-2-2-35 0,1-1-23 15,-5-1-32-15,3-5-24 0,-8 3-22 0,2-6-167 16,-6 1-409-16,-2-2 181 0</inkml:trace>
  <inkml:trace contextRef="#ctx0" brushRef="#br0" timeOffset="123465.729">15822 12719 101 0,'0'0'174'0,"-4"-4"12"15,4 4-10-15,-6-1-12 0,6 1-17 0,0 0-4 0,-4 5-4 16,1 2 2-16,0 1-8 0,1 4-5 15,-1 0-3-15,2 6-11 0,-3-1-6 0,4 3-13 16,3 0-1-16,-3-1-7 0,5 5-9 0,-5-4-5 16,1-4-10-16,2 4-4 0,-1-3-7 0,1 0-5 15,-2-3-3-15,1-1-6 0,4 3-4 0,-4-6-2 0,0 3-6 16,0-2 1-16,-1-6-4 0,2 1-5 0,-3 0 1 16,1-1-4-16,0 0-4 0,-1-3 1 15,2 4-2-15,-2-6-6 0,2 4-8 0,-2-4-9 16,0 0-5-16,0 0-1 0,-9-11 0 0,8 5-1 0,-2-4 2 15,1-2-2-15,1 0 6 0,-3-5-4 0,0 0-1 16,2-3 3-16,-1-6 2 0,-1 2-1 0,3 5 5 16,2-8-2-16,-1 3 1 0,0 5 5 15,0 2 10-15,1 0 1 0,2 5 5 0,-2-1-2 0,2 6 2 16,-2-2-1-16,0 4-4 0,2 0 2 0,2 1-1 16,-2 3 4-16,2-1 7 0,-5 2 2 15,12 5 5-15,-3-1-2 0,0 4 2 0,0 1-2 0,0 1-1 16,5 1-1-16,-3 4-1 0,1-2-3 0,0 0 1 15,-2 1-2-15,3 2-3 0,-2-4-1 0,2 1-1 16,-4 1-1-16,-1-4 1 0,-1-1-2 0,1 2-3 16,0-2-1-16,-3 0 0 0,2-1-1 0,0-2-8 15,-2 0-7-15,-3 0-4 0,1-3 0 0,0 1 3 16,2-1 3-16,-5-3-6 0,0 0 2 0,7-7-2 16,-4 3-1-16,2-4 0 0,-1-2 3 0,2-6 0 15,-3-1-1-15,1 0 2 0,2 0 3 0,0 0 4 16,3-7-1-16,-5 4 0 0,0 1-2 0,0 1 3 15,2 4-1-15,-1 1 4 0,-1 2-2 0,-3 2 3 16,3-1-1-16,0 2 3 0,-1 2-3 0,-1 3 2 16,-2-1 2-16,3 3 5 0,-3 1 2 0,0 0 8 15,0 0 0-15,7 12 5 0,-5-2 0 0,-2 0 1 16,2 2-2-16,1 5 0 0,1 0-2 0,-3 1 2 16,-1 2-3-16,1-3-2 0,2 1-2 0,-2 1-1 15,2 1 0-15,-2-2-4 0,-1 2-2 0,4-1-20 16,-5-3-24-16,3-4-34 0,-2-1-39 0,4 3-27 15,0-4-24-15,-1-2-25 0,0-1-21 0,3-2-147 16,-2-3-383-16,3-2 170 0</inkml:trace>
  <inkml:trace contextRef="#ctx0" brushRef="#br0" timeOffset="124031.82">16344 12784 37 0,'0'-2'207'0,"0"2"-19"0,0-6-15 0,0 6-1 15,0 0 3-15,0 0-5 0,5 16-9 0,-5-4-11 0,3-5-9 16,-2 8-11-16,-1-3-4 0,0 2-11 0,0 3-5 16,4 0-15-16,-3-2-7 0,-1 2-9 15,0-1-13-15,0 1 0 0,0-5-8 0,0 0-8 16,0-2-7-16,0 2 4 0,0-4-11 0,0-2-7 0,0-1-4 16,0 2-3-16,0-4-11 0,0 0 0 0,0-3-1 15,-1 4-9-15,1-4-5 0,-4 3-5 16,4-3-1-16,0 0-3 0,-13-10 2 0,8 3-3 0,-1-3 3 15,-2-1 2-15,3-3-3 0,-1-5 2 0,0 0 4 16,0-7-1-16,4-1 4 0,-1-4-1 0,2 1-5 16,3-4 4-16,2 3 0 0,1 0 3 0,4 0 2 15,1 4-3-15,3 0 1 0,4 3 3 0,-4 9 1 16,-2-1 0-16,5 4-2 0,-1 2-1 0,0 2 1 16,2 2 2-16,-6 3 4 0,2 1-3 0,0 2 2 15,-1 2 6-15,1 0 4 0,-2 3 0 0,-3 0-4 16,0 4 5-16,1-1-2 0,-4 2 0 0,-3 2 1 15,-2 2-2-15,-2-2-5 0,-3 5 2 0,-3-2-4 16,-2 1-3-16,-4-1-3 0,1-3 1 0,-3 1-1 16,2-1-5-16,-4 0 0 0,4-3-1 0,-3 2 1 15,6-5 0-15,-1 1-3 0,2 1 4 0,1-3-2 16,-1-3 3-16,2 4-1 0,3-2 0 0,0 0 5 16,-2-1-6-16,2 0 1 0,4 1-1 0,0 1 2 15,-4-1 0-15,5 1 0 0,2 0 3 0,-2 1 0 16,4-1-3-16,2 3 1 0,-2-2 1 0,5 1 1 15,0 3 2-15,1-1 3 0,3 1-4 0,0-3 6 16,2 4-4-16,0-2 2 0,2 0 0 0,1-1 4 16,1 1-5-16,0-2 1 0,1-2-2 0,-2 3 3 15,2-4-5-15,-6 1-9 0,5-5-18 0,-6 2-23 16,0 0-32-16,-2-2-34 0,2 0-35 0,-1-4-34 16,-3 4-179-16,-3-4-392 0,1 1 173 0</inkml:trace>
  <inkml:trace contextRef="#ctx0" brushRef="#br0" timeOffset="124409.939">16520 12276 180 0,'-8'-9'249'15,"1"2"-16"-15,3 2-14 0,-2 1-19 0,3 0-19 16,1 0-19-16,-1-1-16 0,1 3-14 0,2 2-14 15,0 0-11-15,0 0-13 0,12 11-6 0,-1 1-7 16,5 1-12-16,2 8-6 0,4 4-3 0,-2 0-9 16,1 3-4-16,9 11-7 0,0 0-4 0,0 1-4 0,0 1-1 15,-2-1 0-15,-5 3-6 0,1 0-3 0,-11-7-2 16,0-4-3-16,2 16-1 0,-3-5 0 16,-6-8 3-16,-2-4 0 0,-1 4 0 0,-1 0 6 15,-4 1 2-15,-4-1 3 0,1-2 3 0,-1-1 4 0,-4 2 0 16,1-5 1-16,0 0 1 0,1-3-1 0,-5 2-3 15,-2-7-5-15,6-3-1 0,-1-2-1 0,2-2-2 16,-1-4-7-16,4 1 1 0,1-5-2 0,-1 4-2 16,1-5-2-16,-2-1-3 0,3 1-4 0,2-1-6 15,-1-1-6-15,0-1-18 0,2-2-20 0,-7 1-27 16,7-1-39-16,-9-3-32 0,3 0-42 0,0-5-41 16,1 3-207-16,-3-5-466 0,2 0 206 15</inkml:trace>
  <inkml:trace contextRef="#ctx0" brushRef="#br0" timeOffset="125374.86">17170 12961 172 0,'-6'0'177'0,"6"0"-16"15,0 0-5-15,0 0-14 0,0 0-19 0,0 0-11 16,0 0-10-16,0 0-8 0,0 0-10 0,0 0-8 16,0 0-5-16,0 0-4 0,0 0 1 0,0 0-2 0,0 0-3 15,22 4 1-15,-13-3-3 0,1 1 3 0,8 1 1 16,0-3 3-16,3 0-2 0,7 0-3 0,0-3-7 16,2 0-1-16,-1 1-6 0,1 0-5 0,1 2-3 15,-3-1-6-15,-1-3-6 0,-8 3-2 0,2-3-3 16,-5 2-3-16,-2 0-5 0,-3 1-11 0,0-1-10 15,-5 2-10-15,1-1-5 0,-1 1-7 0,-1-1-16 16,-5 1-24-16,5-5-16 0,-5 5-23 0,0-5-13 16,0 5-13-16,0-7-17 0,-2 2-14 0,-1 1-114 15,-1-1-299-15,3-1 133 0</inkml:trace>
  <inkml:trace contextRef="#ctx0" brushRef="#br0" timeOffset="126604.231">18074 12547 52 0,'3'-11'164'0,"-2"0"-3"0,0 1-4 16,1 0-2-16,-4-1-4 0,2 6-1 0,-1-7-4 15,0 7-1-15,-3-1-10 0,0 0-6 0,0 1-16 16,-2 5-10-16,0-2-9 0,-1-1-10 0,-2 7-10 15,-1-3-7-15,0 4-8 0,1 5-5 0,-3-5-4 0,2 9-6 16,-1-2-6-16,-2 1-3 0,2 0-3 0,3 2-12 16,-1 2-1-16,1-2-7 0,3 2-7 0,1 0-1 15,0 0-4-15,1 0-11 0,0 0-6 16,2 1 6-16,3-2-9 0,0 0-6 0,1-4-2 0,4 3 2 16,-1 2-1-16,-2-7-7 0,5 4-2 0,3 1 3 15,0-3-6-15,1 2 3 0,0-2 3 16,2 0-4-16,-2 1 6 0,0-3-2 0,3-1 1 15,-7-2-7-15,3 3-1 0,-2-5-13 0,-1 4 11 0,-3-5-11 16,3 2-2-16,-4-3-1 0,-1 1 12 0,0-1 9 16,-3-1 10-16,-1 3 7 0,0-5 5 0,-1 7-4 15,-3-5 9-15,-1-1 6 0,-3 3 10 0,1-1 1 16,-5-1 11-16,3 1 0 0,-5-1 8 0,0 0 5 16,0 1-3-16,-3-3-3 0,-3 2 3 0,3 0-1 15,-5 4-3-15,1-6 1 0,7 0 1 0,-8 0-4 16,4 0 2-16,2 0-8 0,3 0 2 0,0-3-13 15,5 1-9-15,-2 0-8 0,4-1-22 0,1 0-28 16,0-4-27-16,5 2-34 0,0-7-136 0,7 3-279 16,-2-7 124-16</inkml:trace>
  <inkml:trace contextRef="#ctx0" brushRef="#br0" timeOffset="127267.294">18267 12605 90 0,'0'3'169'0,"2"5"-17"16,0 1-5-16,-2 3-10 0,0 0-7 0,0 5-9 15,5 1-3-15,-10 0-13 0,5-1-10 0,5 1-11 16,-5 0-5-16,0-1-6 0,0 2-7 0,1-1-1 16,-1-2-8-16,0-1-7 0,3-3-3 0,-6 1-2 15,3-2-11-15,0 0-7 0,-1 2 10 0,1-2-12 16,0-4 1-16,-5 0-4 0,5-2-2 0,0 2-2 15,0-3-2-15,0-1 1 0,0 3 1 0,0-6 0 0,0 5-1 16,0-5 3-16,0 0-1 0,0 0-3 0,0 0-2 16,0 0-1-16,-9-11-2 0,9 6-1 15,-2-5-5-15,0-2 1 0,0-4-3 0,0-2 4 16,4-1-4-16,0-7 1 0,2-4-2 0,-4-2 1 16,5 0 1-16,-1-1 2 0,6-2 0 0,-1 0-1 15,4-1 0-15,-4 9-2 0,5-3 1 0,-1 5-1 16,-4 8 2-16,0 3 3 0,1-1-6 0,0 9 2 15,-2-3-4-15,2 2 4 0,1 6-3 0,0-3-2 16,0 4 6-16,1 4-2 0,-2-3 4 0,1 6 2 0,-2 3-1 16,3 2-1-16,-7-3 0 0,5 7 3 0,-6 1-2 15,1-1-1-15,-3 2-2 0,0 0-1 0,-4-3 0 16,0 2-1-16,-5 2-6 0,-3-4-2 16,-1 2-3-16,-2 0 1 0,-6 0-1 0,4-3-1 0,-2-2 1 15,-2 0 0-15,1-4 7 0,-1 1-7 0,1-1 5 16,0-4 4-16,5 0 1 0,-1-2 4 0,4 2 3 15,1-4 9-15,0 3 3 0,4-3 2 0,-3 0-4 16,8 0-4-16,-5 1 0 0,5-1-3 0,-8 3-1 16,8-3-6-16,0 0 0 0,0 4 3 0,0-4-3 15,0 0 0-15,8 8 0 0,-1-6-1 0,0 3-5 16,1 3 5-16,3-1-7 0,2 5 8 16,4-2 1-16,-3 2 0 0,2-2 1 0,0 2-2 0,2 1 6 15,-2-1 0-15,6 2-5 0,-3-2 5 0,-2-3 0 16,2 1-5-16,5-2 4 0,-7 3-4 0,2-6 3 15,-1 3-3-15,1-3 2 0,-5-3-5 0,-1 0 5 16,-1 0 0-16,2 0-4 0,-3-2-3 0,-1 0-10 16,-2 1-2-16,-3-2-8 0,3-1-17 0,-3 0-17 15,-5 2-26-15,8-5-37 0,-6 1-19 0,1-4-41 16,-3 1-165-16,-3-5-368 0,-1 2 163 0</inkml:trace>
  <inkml:trace contextRef="#ctx0" brushRef="#br0" timeOffset="127875.473">18750 12561 2 0,'0'0'175'0,"-1"-4"-18"16,1 4-15-16,-1-4-13 0,1 4-11 0,0 0-16 15,0 0-7-15,0 0-7 0,0 0-9 16,2 13-4-16,1-5-5 0,-3 4 0 0,5 3-3 16,-5 4 2-16,5-2-6 0,-4 1 2 0,3 2-7 0,-1-1-2 15,-2 1 1-15,1-2 0 0,1 0-7 0,-3 0-5 16,0 1-4-16,0-2-8 0,0-7-1 0,0 3 0 16,0-2-9-16,0-2-5 0,-1 1 5 15,1-3-3-15,0-1 0 0,0 0-6 0,0-3 2 0,1 0-3 16,-1-3 0-16,0 7 0 0,-1-3 5 0,1-4 5 15,0 0 0-15,1 3-1 0,-1-3-6 0,0 0-8 16,0 0 3-16,0 0-3 0,-4-17-3 0,2 9 3 16,-1-2-2-16,3-3-2 0,0-2-3 15,-1-4 2-15,1-1 0 0,1 1 2 0,2-7-5 0,-3 3 1 16,-3-3 4-16,3 2-4 0,3 3 1 0,-2 3 2 16,0 2 8-16,0 0 1 0,-1 4 6 15,0 1 8-15,0 0 2 0,3 2 0 0,-3 1 1 16,0 1-2-16,0 2-8 0,3-2 6 0,-2 2-2 0,-1 0-3 15,1 1-2-15,-1-1-1 0,3 2-6 0,-3-1 3 16,1-1-4-16,2 2 1 0,-2-2-1 0,3 2 0 16,-1 1 0-16,0-2 1 0,0 2 2 0,2-4 4 15,1 2-3-15,-1 1-1 0,3 1-2 0,-1-6 2 16,3 4 3-16,0 0-1 0,3-2-1 0,-3 1 1 16,4 1-3-16,3 1 6 0,-4-1-7 0,0 3 1 15,1-1-1-15,4-1-4 0,-4 3 3 0,-1 0-4 16,-1 0-1-16,0 0 0 0,0 0-2 0,-2 0-1 15,-1 0 1-15,-1 0-6 0,-2 3-6 0,0-2-21 16,0 0-21-16,-6-1-17 0,9 1-23 0,-7 0-20 16,3 2-22-16,-2-1-23 0,-2 1-16 0,-1 2-32 15,-2-1-138-15,-2 1-367 0,-1 3 163 0</inkml:trace>
  <inkml:trace contextRef="#ctx0" brushRef="#br0" timeOffset="128164.915">18796 12758 154 0,'0'0'152'16,"0"0"-8"-16,21-3-7 0,-7 1-14 0,-3-3-7 0,7 1-8 16,0-1-5-16,5 0-3 0,-3 1-7 15,10-4-7-15,-3 2-3 0,0 2-4 0,-6 1-4 16,1-2-4-16,0 1-7 0,-2 1-4 0,-3-2-9 15,-4 2-1-15,-1 0 0 0,-3 3-9 0,0-2 3 0,-3 1-3 16,1 0 4-16,-7 1 9 0,10-2-5 0,-8 2 3 16,-2 0 0-16,7-2-6 0,-7 2-3 15,0 0-7-15,8-1-11 0,-8 1-14 0,0 0-13 16,0 0-26-16,0 0-34 0,0 0-33 0,0 0-33 0,0 0-33 16,0 0-29-16,0 0-106 0,0 0-319 15,-21 6 141-15</inkml:trace>
  <inkml:trace contextRef="#ctx0" brushRef="#br0" timeOffset="132424.515">19703 12353 171 0,'0'0'171'0,"0"0"-20"15,0 0-18-15,0 0-8 0,0 0-12 0,2 11-6 0,-1-4-12 16,1 7-6-16,1 4 4 0,1 5-10 0,-2 4-4 15,2-4 1-15,2 5-8 0,0 0-4 0,-2-3-5 16,0 0-7-16,-1 1-6 0,0-8-5 0,1 2-6 16,-2-3-2-16,2 0-6 0,-2 0 3 0,0-5-9 15,-1-4 1-15,2 3-7 0,-1-5 3 0,-2 1-19 16,4 0-18-16,-4-2-15 0,-3-3-18 0,3 3-14 16,0 0-22-16,0-5-20 0,-1 3-16 0,1-3-19 15,-8 0-108-15,8 0-267 0,-9-3 119 0</inkml:trace>
  <inkml:trace contextRef="#ctx0" brushRef="#br0" timeOffset="132642.378">19591 12472 129 0,'-4'-6'192'0,"8"0"-12"0,-3 4-23 0,3-2-16 15,0-2-10-15,5 1-14 0,-1-1-13 0,2 1-5 16,10-1-9-16,-2 1-14 0,1 0-6 0,2 3-1 15,-1-4-11-15,-1 2-3 0,4 0-12 0,-6 1 0 16,2-2-7-16,-5 3-7 0,0 2-14 0,-2 2-20 0,-4-2-20 16,-1 1-7-16,-2 0-15 0,-1 2-10 15,1 3-17-15,-5 1-11 0,-5 2-20 0,1-2-17 16,-6 8-92-16,-3-1-231 0,0 3 101 0</inkml:trace>
  <inkml:trace contextRef="#ctx0" brushRef="#br0" timeOffset="132816.957">19475 12797 40 0,'-4'9'126'0,"-1"0"-12"0,2 1 3 0,2-5-8 16,2 2-3-16,0-1-9 0,2-1 0 0,5 0-12 15,1 1-1-15,3-3-6 0,8-1-12 16,-1-1-3-16,3-1-10 0,12-1 0 0,-2-1-4 16,1-1-17-16,3-4-20 0,-1 0-26 0,3 1-30 0,-2-1-35 15,1-3-35-15,-3 1-75 0,-3 0-204 0,1-4 91 16</inkml:trace>
  <inkml:trace contextRef="#ctx0" brushRef="#br0" timeOffset="133648.907">20165 12552 3 0,'0'-5'198'0,"-2"2"2"0,2 3-4 16,0-7-10-16,0 7-17 0,-1-4-14 0,1 4-21 15,0 0-8-15,0 0-13 0,-6 11-12 0,2-2-9 16,-1 3-6-16,0 4-8 0,1 1-6 0,0 0-5 15,-1 1 1-15,1 3-4 0,3-4-4 0,0 1-4 16,-3-2 0-16,4 0-6 0,0 0-2 0,0-3-11 16,0 0-4-16,0-1-2 0,0 0 0 0,-1-3-5 15,1 1-2-15,-2-3-2 0,2 1 0 0,-1-2-5 16,0 0-3-16,1 1-7 0,-2-2-12 0,1-2-12 16,-1 1-9-16,2 0-10 0,-2-1-12 0,0 0-4 15,2-3-14-15,0 0-11 0,0 0-4 0,-13-5 4 16,12 0-8-16,-2 0-8 0,2-5 3 0,0-1-4 15,1-2-8-15,-3-4 10 0,3-3 0 0,-1-1 13 16,-2-3 1-16,3-3 8 0,-1 3 10 0,0-2 9 16,1-1 12-16,-3 8 17 0,2 0 13 0,-3 0 15 15,0 2 19-15,3 1 20 0,0 5 10 0,-2-1 9 16,3-1 10-16,-2 4 4 0,0-1 1 0,2 3 4 16,0 2-1-16,0-5-8 0,0 5-10 0,2-1 0 15,0 0-4-15,1-1-8 0,-1 1-1 0,2 0-3 16,-4 1 1-16,5 0 1 0,-2 2-2 0,-1 0 6 15,-2-1 5-15,4 1 0 0,-4-1 2 0,0 4 0 16,3-4 3-16,-2 1-2 0,-1 3 1 0,0 0-9 16,3-3-5-16,-3 3-4 0,0 0-3 0,0 0-6 15,2-2-2-15,-2 2-5 0,0 0-4 0,0 0 3 0,0 0-5 16,0 0-5-16,0 0-1 0,4-3-1 16,-4 3-3-16,0 0 1 0,0 0-3 0,0 0 1 15,0 0-5-15,0 0 3 0,0 0-5 0,0 0 1 16,0 0 0-16,0 0 4 0,0 0 0 0,11 4 4 0,-4-3-3 15,-2 0 3-15,4 1 0 0,-2 0-3 0,2 3-4 16,3-4 4-16,-1 2-1 0,1 0-1 0,3 1-4 16,-3 0 1-16,8 0 7 0,-7 0-10 0,-2 0 1 15,6 2 3-15,1 0 0 0,-4 4-7 0,3-1 4 16,-3 4-2-16,1-1-1 0,-3 2 3 0,-1 5 10 16,-2-4-13-16,1 4 0 0,1 4 1 15,-3-4-3-15,-4 0 1 0,3 6 0 0,-5-4 3 16,-4-3-5-16,-2 7 3 0,-1-1-2 0,-5 1 3 0,-2-3-1 15,-5 1 1-15,1-3 3 0,-7 3-5 0,-1-5 0 16,-2 1 1-16,-1-1-2 0,-4-2 3 0,2 1-1 16,-1-2 1-16,2-2 6 0,2-2 0 0,0 0 3 15,8-3 2-15,0-1 1 0,3-4-2 0,2 1-1 16,2-1 0-16,3-2 1 0,0 1-5 0,3 2 2 16,1-3 8-16,4-1-14 0,-7 0 1 0,7 0 2 15,-8 1-3-15,8-1 0 0,0 0 4 0,0 0-2 16,0 0 2-16,-6 0-2 0,6 0-1 0,0 0 3 15,0 0-4-15,0 0 2 0,0 0-3 0,0 0 2 16,0 0 7-16,0 0-7 0,0 0-4 0,0 0 2 16,0 0 1-16,0 0-3 0,0 0-12 0,0 0-17 15,0 0-21-15,-8 1-26 0,8-1-39 0,0 0-55 16,-5 5-40-16,2-3-55 0,-3-1-192 0,-2 1-495 16,-1 1 220-16</inkml:trace>
  <inkml:trace contextRef="#ctx0" brushRef="#br0" timeOffset="136633.846">9997 12772 87 0,'-8'0'157'0,"8"0"-3"0,-5-2-3 0,5 2-2 0,0 0-7 15,0 0-7-15,-5-3-10 0,5 3-9 0,0 0-10 16,0 0-8-16,0 0-4 0,0 0-10 0,-4-4-3 16,4 4-15-16,0 0 5 0,0 0-10 0,0 0-8 15,0 0-7-15,0 0-5 0,0 0 2 0,0 0-4 16,0 0 5-16,8 12 1 0,-4-8 5 0,6 4-6 16,4 1 2-16,9 6 5 0,3 4-6 0,-1-2-1 15,2 7 1-15,15 9 2 0,-3 2-3 16,4 3-2-16,-2 4 3 0,6 0-5 0,18 20-4 0,-5-2 0 15,-19-14-2-15,19 19-2 0,-14-20-4 0,9 17 0 16,-14-16-3-16,23 15-2 0,-24-20-2 0,3 3 0 16,3-6 8-16,-5 3-11 0,5-2-3 0,0-3-1 15,0 0-1-15,-5-2 5 0,6 0 2 0,-3-2 2 16,-2 1-7-16,-1-3 7 0,-3-1-9 0,-7-9 3 16,-3 3-3-16,4-2-1 0,-5-1 0 0,1 4-4 15,-1-2 2-15,-4-2-1 0,-1-3-3 0,-2 0-1 16,-4-3 3-16,0-3-1 0,-2 2-2 0,0-3 1 15,-5 0-1-15,1-2-5 0,-2 1 3 0,-2-2 2 16,-1-1-2-16,-1-1-3 0,2-2-10 0,-3 0-19 16,1 0-22-16,-2 1-33 0,0 0-29 0,-2-4-42 15,0 4-45-15,0-4-45 0,-3 6-165 0,-2-1-445 16,1-3 197-16</inkml:trace>
  <inkml:trace contextRef="#ctx0" brushRef="#br0" timeOffset="137448.123">12155 13786 108 0,'-5'-7'176'0,"1"-1"-3"16,-2 4-8-16,1-4-2 0,1 1-8 0,1 5-9 15,0-4-14-15,1 1-10 0,2 5-24 0,-3-6-3 16,3 6-15-16,0 0-4 0,0 0-6 0,0 0-5 15,7 26-8-15,2 0-8 0,5 4 0 0,-10 6-1 16,10 13-6-16,4 2-7 0,-4-1 0 0,0 3-4 16,3 1-2-16,-3-1-1 0,-1-5-6 0,2-2-5 15,-5-11 1-15,4 12 0 0,-4-13-4 0,1-4 1 0,0-2-5 16,1 1 2-16,-3-4-1 0,-2-6-7 0,0 0 3 16,-2-4 1-16,1-3-4 0,-1-3-1 15,2 2 2-15,-5-7-4 0,1 4 3 0,1-4 6 16,-2-1 12-16,-2-1 9 0,0-2-5 0,0 0 0 0,0 0-3 15,7-17-2-15,-1 0 0 0,-2 1-4 0,2-9-3 16,-2-4-1-16,0 1-1 0,1-6-2 16,0 2 2-16,5-14-3 0,-6 0 1 0,5-1 3 15,-4-3-3-15,-1 4-3 0,-1-2 1 0,2 12-3 0,-3 1 2 16,2 2-4-16,0 2 3 0,1 4 0 0,0 3 0 16,-1 8-9-16,-4 7-17 0,3-1-22 0,0 6-18 15,0 1-19-15,1 3-19 0,-4 0-10 0,11 3-18 16,-3 4-29-16,2 3-8 0,-1 4-153 15,-1 1-342-15,8 4 152 0</inkml:trace>
  <inkml:trace contextRef="#ctx0" brushRef="#br0" timeOffset="137904.087">12808 14391 107 0,'2'-6'147'0,"-2"-5"-4"0,0 1-12 0,-2-2-4 16,1 2-9-16,1-2-8 0,-4 0-2 0,0 1 2 15,-1-1 5-15,0 1-3 0,-1 2 5 0,-2 2 6 16,3-1-9-16,0 3-1 0,0 3-13 16,0 1-9-16,5 1-12 0,-17 5-5 0,9 1-6 0,-3 4-11 15,1 4-1-15,-2 3-6 0,-2-1-6 0,5 1-7 16,0 1-5-16,-1 0-4 0,2 0 0 0,3-1-4 15,0-2-4-15,1 4 0 0,3-7-3 0,1 2-7 16,1-3-9-16,-1-2-6 0,1-2-7 0,2-2-2 16,2-1-3-16,-1 0 5 0,1-4 4 0,-5 0-3 15,13-4 1-15,-7-3 4 0,2 0 2 0,1-3 0 16,1-4 0-16,-2 0-1 0,0-1 0 0,-2 1-2 16,0 4 5-16,-1-2-1 0,-1 2 2 0,0 4-4 15,0 0 3-15,0 0-2 0,-2 2 2 0,3 2 1 16,-2 1 0-16,-3 1 3 0,10 0 0 0,-3 2-2 15,-3-1 2-15,3 4 6 0,-1 0-3 0,1 2 1 16,3-2-6-16,0 1 4 0,-1 0 1 0,2-1-5 16,1 4 0-16,-1-6 4 0,-1 2-11 0,9-1-14 15,-4087-1-20-15,8167-3-21 0,-4080 0-21 0,-3-2-30 16,6 0-31-16,-4-4-17 0,0 2-18 0,0-6-107 16,-3 5-310-16,0-7 138 0</inkml:trace>
  <inkml:trace contextRef="#ctx0" brushRef="#br0" timeOffset="138147.157">13188 14188 13 0,'0'-8'161'0,"0"4"17"0,-1-1 21 0,1 0 9 15,-3 2-2-15,1-1-8 0,2 4-13 0,-6-5-19 16,0 5-11-16,6 0-15 0,-13 2-14 0,5 3-3 0,-3 2-3 16,5 0-8-16,-6 5-5 0,-2 1-10 15,5 3-12-15,0-1-3 0,-1 2-11 0,5-2-6 16,-3 4-5-16,6-2-9 0,0-2-6 0,2 4-2 15,2-2-3-15,0-5-9 0,2 2-1 0,0-2-5 0,2 0 1 16,3-4-14-16,3 1-9 0,-2-6-8 16,8 2-20-16,0-2-16 0,0-3-20 0,2-3-31 15,-1-2-35-15,7-4-29 0,-3-4-11 0,-3 1-21 16,-2 2-3-16,-3-4-10 0,2-1-118 0,-3-2-344 0,-2 3 152 16</inkml:trace>
  <inkml:trace contextRef="#ctx0" brushRef="#br0" timeOffset="138560.37">13396 14200 119 0,'3'-12'75'0,"-2"0"19"0,-2 4 9 0,2-2 14 15,-1 3 6-15,-1 1 8 0,-1 0 10 0,1 1 0 16,-2 0-1-16,1 3-8 0,2 2-12 0,-9-2-9 0,9 2-12 16,-10 11 3-16,3-3-3 0,-1 2 1 0,0 2-11 15,0 2-4-15,-1 6-4 0,2-3-8 0,0 2-7 16,1 0-7-16,3-1-1 0,2-1-8 0,-2 0-7 16,6 0-3-16,-3-4-7 0,1 2 2 15,2 1 0-15,3-5-14 0,-2-1 3 0,5 1-8 0,-4-6 1 16,4 4-1-16,-2-3-11 0,4-3-14 0,0-3-14 15,1 2-15-15,1-5-18 0,0 0-21 0,4-2-26 16,-1-4-18-16,2 1-13 0,-3-3-11 0,2-2-8 16,-5 2 6-16,4-1 2 0,-6-1 11 0,1 1 17 15,0-2 13-15,-5 3 17 0,4 1 17 0,-5-1 21 16,-1 2 9-16,1 0 18 0,-1 0 14 0,-1 3 16 16,1-1 13-16,2 3 8 0,-5-1 17 0,2-1 7 15,-1 3 5-15,0-1 3 0,0 3 5 0,-1-3-12 16,-1 4 1-16,0 0-3 0,2-3 5 0,-2 3-3 15,0 0 1-15,0 0-4 0,1 9 1 0,0-4-3 16,-1 3-5-16,3-1-3 0,-1 2-14 0,-1 1 7 16,4 1 0-16,-3-4-3 0,2 5-7 0,1-3 2 15,0 2-5-15,2-2-1 0,-1-1-1 0,3 1-2 16,-3-4-7-16,1 2-6 0,2-1-5 0,1 1-9 16,1-3-10-16,0 0-13 0,1-3-18 0,0 0-25 15,2-3-18-15,-4 0-46 0,4-3-23 0,-2 2-103 16,-2-3-289-16,1-1 128 0</inkml:trace>
  <inkml:trace contextRef="#ctx0" brushRef="#br0" timeOffset="138971.387">13872 14156 120 0,'0'0'169'0,"-8"-2"-14"15,8 2-10-15,0 0-17 0,-7 0-16 0,7 0-7 16,0 0-11-16,0 0-14 0,-5-3-3 0,5 3-14 16,0 0-7-16,0 0-6 0,0 0 2 0,0 0-9 15,-2-1-1-15,2 1-1 0,0 0-2 0,0 0 8 16,0 0 2-16,0 0 4 0,0 0-3 0,0 0 6 16,0 0 1-16,0 0 2 0,0 0 0 0,0 0-3 0,0 0-5 15,0 0-3-15,-3-4-3 0,3 4-5 16,0 0-1-16,0 0-4 0,0 0-6 0,0 0-5 15,0 0 1-15,0 0-5 0,0 0 2 0,0 0-5 16,0 0-1-16,0 0-1 0,0 0-3 0,0 0-3 16,0 0 0-16,0 0 0 0,0 0-1 0,0 0-1 15,0 0-1-15,0 0 2 0,0 0-4 0,0 0 1 16,0 0 0-16,0 0 0 0,0 0 0 0,0 0-1 16,0 0-1-16,0 0 2 0,0 0 0 0,0 0-2 0,0 0-2 15,0 0 4-15,0 0-2 0,0 0-3 16,0 0 3-16,0 0-3 0,0 0-3 0,0 0-18 15,0 0-24-15,0 0-24 0,0 0-66 0,0 0-68 16,-6-2-153-16,6 2-385 0,0 0 171 0</inkml:trace>
  <inkml:trace contextRef="#ctx0" brushRef="#br0" timeOffset="140194.17">13914 14127 25 0,'-3'17'166'0,"3"2"-20"0,-4 1-2 0,-1 4-14 16,3 3-12-16,-1-8-14 0,3 5-13 0,-3-5 0 16,2-1-14-16,1 1-2 0,0-5-11 0,0-2-6 15,0-2-9-15,0 3-3 0,0-6-7 0,1 0-2 16,-1-1-6-16,3-3-3 0,-3 0-4 0,0 2-5 16,0-5-4-16,0 0 5 0,0 0-4 0,11-12-2 15,-5 2 0-15,0 3 0 0,-1-6-3 0,0-2 0 16,0 0-5-16,-1-1 5 0,1-1-1 0,-1 0-5 15,0 1 8-15,-1 1 7 0,-1 3 13 0,2 0 2 16,-4 2 2-16,1 5 1 0,1 0-9 0,1-2 2 0,-3 3-9 16,4 1 2-16,-4 3-2 0,4-2-3 15,-4 2 1-15,9 5 0 0,-4-1 3 0,3 1-3 16,0 0-2-16,2 2 2 0,-1 3-3 0,5 1 0 16,-5-4-3-16,2 2-2 0,2 1-3 0,-2 3 0 15,2-3 4-15,-3-2-7 0,6 1 2 0,-5-2 0 16,0 1 3-16,1-2-6 0,-2-2-4 0,4 1-11 15,-1-1-7-15,0-1-11 0,1-1-11 0,6-2-4 16,-7-2-13-16,0-1 2 0,1 1 9 0,2-5-1 16,-1-1-5-16,0-1 7 0,-5 0 7 0,-2-4-6 0,1-2 6 15,-5 1 10-15,6-1 2 0,-5-1 8 0,-1 0 3 16,-3 5 16-16,2-1 20 0,-6 0 17 16,2 0 18-16,-2 4 13 0,2 1 10 0,-1 0 2 15,-1 3-3-15,-1 0-5 0,-2 3-5 0,-1 1-10 0,-2 4 2 16,-1-2 4-16,-1 5 2 0,-2 1 1 0,-1 4-2 15,4-5-6-15,1 3-5 0,-3 1-6 0,3 0-5 16,2-3-7-16,-1 2-2 0,3-1-3 16,1 0-4-16,2-2-11 0,-1 2-8 0,3-3-11 0,0 3-8 15,3-4-9-15,-1-2-2 0,3 1-6 0,3-1-3 16,-3-3-6-16,4-2-8 0,3 1-4 0,-3 1-8 16,3-4-3-16,-2 2 3 0,0-1 5 15,0 2 3-15,-3-3 5 0,1 2 7 0,1 1-3 0,-5 0 9 16,3 1 3-16,2 2-1 0,-4 0 4 0,-1 0 5 15,4 1 6-15,-6 2-7 0,6-1 9 0,0 1-3 16,-2 1 3-16,-1-4 2 0,2 3-5 0,-1-1 7 16,2-2-5-16,-2-1-7 0,2-2-11 0,3-1-14 15,-1-4-3-15,2 1-14 0,3-7-3 0,-1-1-2 16,2-1-19-16,-3-1 19 0,0-2 6 0,2-7 4 16,-1 3 9-16,-3-2 3 0,-1 1 9 0,0-2 12 15,-3 5 9-15,-2-7-5 0,3-1 10 0,-8 2 9 16,4 0 13-16,-4 0 11 0,-4 7 19 0,4-3 24 15,0 6 25-15,-3 6 14 0,2 1 6 0,1 4-12 16,-3-4-10-16,2 6-5 0,1 2-11 0,0 0-5 16,0 19-12-16,-4-1-1 0,0 8-7 0,3 0-5 15,1 4-2-15,-4 3-6 0,3-2-2 0,-3 4-10 16,4-2 2-16,0 0-2 0,5-2-4 0,-5-1 1 16,1-4-4-16,2-8-22 0,-2 0-25 0,3-1-30 15,-2-6-21-15,0-1-31 0,2-2-32 0,-3-4-28 16,2 1-30-16,-3-2-105 0,5-2-334 0,-5-1 148 15</inkml:trace>
  <inkml:trace contextRef="#ctx0" brushRef="#br0" timeOffset="140703.67">14553 14096 135 0,'0'0'166'15,"0"0"-14"-15,3-5-17 0,1 4-16 0,-4 1-7 16,11-1-18-16,-4 1-13 0,2 0 3 0,0 1-8 15,1 0-11-15,3 1-3 0,0-2-9 0,0 3-6 16,-1-3 0-16,1 4-7 0,1-2 4 0,0 1-8 16,-1 0-3-16,2 4 14 0,-1 1 10 0,2 1-1 0,-1 1-3 15,-6-1-1-15,1 1-2 0,-2-1 1 16,4 4-8-16,-4 1-3 0,0-2-7 0,-3-3 1 16,4 4-6-16,-5-3-3 0,1 1-3 0,0-2-1 15,-1 0-9-15,1 0-11 0,-1-1-11 0,0-1-9 16,-3-2-10-16,4-2 0 0,0 2-3 0,-2-4-5 15,2 0 0-15,-5-1 4 0,8-1-4 0,-3 0 8 16,1-4-9-16,2-1 10 0,-2-1 8 0,1-2 2 16,-2-1 5-16,2 1-5 0,-2-1 12 0,1 0 9 0,-3 5 9 15,0-1 9-15,1 0-5 0,-3 1 12 0,0 2-2 16,3-1-2-16,-4 4 4 0,3-3 8 0,-3 3 3 16,0 0-4-16,0 0-1 0,7 8-2 0,-3-7 0 15,-4 4-9-15,2-2 1 0,0 4-4 0,0-4-2 16,3 2-3-16,-3 1-4 0,3-2-9 0,0-1-2 15,0 0-10-15,3-2 0 0,-3-1 2 0,4 0-5 16,-3-1-1-16,2-1 3 0,5 0-12 0,-4-3 8 16,1-2 1-16,-2 2 3 0,2-2-4 15,-5 2 4-15,5-1-4 0,0 4 6 0,-3-2 0 0,1 1 3 16,-2 3-5-16,1 0 11 0,0 3 5 0,-1-1-5 16,3 3 5-16,-1 1-2 0,0 3-2 15,-1-4 2-15,2 4 3 0,0-2 2 0,-2 0-17 16,-1 0-24-16,3-1-21 0,-1-4-39 0,-1 1-47 0,-3-1-152 15,1-2-316-15,3 0 140 0</inkml:trace>
  <inkml:trace contextRef="#ctx0" brushRef="#br0" timeOffset="140881.736">15330 14127 5 0,'0'0'279'16,"0"0"-27"-16,0 0-29 0,0 0-27 0,-2-5-33 15,2 5-34-15,0 0-42 0,0 0-54 0,0 0-63 16,0 0-87-16,-2-3-87 0,2 3-220 0,0 0 98 16</inkml:trace>
  <inkml:trace contextRef="#ctx0" brushRef="#br0" timeOffset="141911.913">17227 14074 137 0,'0'0'136'0,"-9"-1"-3"16,9 1-15-16,0 0-13 0,-9 0-1 0,9 0-16 15,0 0-10-15,0 0-4 0,0 0 2 0,0 0-2 16,-5-1 5-16,5 1 0 0,0 0-1 0,0 0-4 16,0 0 0-16,0 0-2 0,0 0-1 0,0 0 7 15,0 5 4-15,0-5-1 0,8 6 1 0,-2-6 6 16,3 3-7-16,4 1 1 0,1-1-3 0,4 0-8 15,4-1-5-15,7-2-6 0,2 3-9 0,1-6-1 16,2 1-5-16,1-3-3 0,-1 2-4 0,2-1-4 16,-2-1-3-16,-2 1-4 0,0 0-5 0,-6 1-7 15,-2 2-15-15,-6-2-12 0,-3 3-14 0,2-5-19 16,-7 5-23-16,2-3-24 0,-6 3-24 0,1-2-43 16,-1 0-47-16,-6 2-150 0,0-2-385 0,0 2 171 15</inkml:trace>
  <inkml:trace contextRef="#ctx0" brushRef="#br0" timeOffset="147755.635">20650 12121 10 0,'21'-5'74'0,"-17"4"-1"15,2 0-12-15,3 1 6 0,0 0-16 0,4-4 1 16,-2 3-4-16,3 1-1 0,-1-1 0 0,5 1-3 16,0-1-2-16,0-1 3 0,-2 1-3 0,5 2 1 15,-1 1-3-15,2-4-3 0,-3 4 0 0,4-1-2 16,0-1-4-16,-5 0 0 0,5 2-1 0,-1 2-9 16,-3-2 2-16,1 3-1 0,-3 0-1 0,-1 1-1 15,-4 0-2-15,2 2-4 0,-6 1 4 0,2 4-2 16,-4-2-2-16,-2 2 5 0,0 5-1 0,-5 7 2 15,-2 0 4-15,-2 2 0 0,-5 1-5 0,-2 0-1 16,-3 0 4-16,2 2 4 0,-4-1 6 0,2 1-9 0,-4-1-1 16,1 0 7-16,0-2-13 0,3-1-1 15,-1-1 1-15,1 1 4 0,0-5-10 0,6 4 8 16,1-8-7-16,2 0 1 0,-3 1-6 0,8 0-1 16,-3-1 3-16,-1 0-3 0,5 0-1 0,0-2 0 15,2 2 1-15,1 1 0 0,1-1-1 0,-3-2 2 16,4 2-3-16,-1-5 1 0,5 5-4 0,-4 0 5 15,2 0-2-15,0-2 0 0,-4 3-3 0,8 0-9 16,-6 2 14-16,3 4-9 0,-4-4 7 0,2 6-1 0,1 0-2 16,-2 3 4-16,1 0 3 0,1 0-2 0,-2 3-4 15,1-1-15-15,0-1 17 0,1 3-2 0,4 2-2 16,-1-1-1-16,2-1 7 0,1 1-4 16,-1-1 2-16,2 0 2 0,7 13 0 0,-2-6 2 0,-3-9-8 15,0 1 8-15,5 11-6 0,0-1 4 0,-3-8-5 16,0-3 3-16,3 12 2 0,0-1 0 0,-8-7-2 15,5 8 1-15,-5-10-1 0,-2 1 0 0,3 0 4 16,0-2-9-16,-3 2 5 0,-1-1 4 0,-2-2-8 16,2 3-5-16,-3-5 1 0,1 0 8 0,-3-2 2 15,1 2-2-15,-3 0 3 0,-4-3 0 0,2-8 6 16,-2 1-1-16,-2-2 10 0,-2 1 4 0,1 0 4 16,-2-1 3-16,-1 1 4 0,-1-3 2 0,-1-2-3 15,-4 0 1-15,-1-1 3 0,1-3-5 0,-5 3 1 16,0-4-4-16,-1-1-4 0,-10 2-6 0,5 1 4 15,-6-5-6-15,3 2 3 0,-5-5-6 0,4 1 0 16,-4 0 0-16,-1-2-4 0,1-1-5 0,3 0-8 16,-1-3-18-16,3-1-33 0,-1 3-32 0,-1-8-43 15,11 2-53-15,-11-2-134 0,5-7-340 0,3-2 151 16</inkml:trace>
  <inkml:trace contextRef="#ctx0" brushRef="#br0" timeOffset="148375.572">20718 12522 11 0,'9'8'101'0,"-5"-6"2"16,2-1-5-16,2 1 1 0,2-1 4 0,2 0-3 15,2-1 5-15,4 1-9 0,0-3 8 0,3 1 0 16,9-4-2-16,0 2-1 0,2-2-3 0,4-3-8 0,0 2-2 16,3-4-10-16,11 1-5 0,-14-3-10 15,18 1-2-15,-16 3-6 0,0 3-6 0,-2-5-4 16,-3 8-7-16,-6-2-4 0,-4 3-3 0,-5-1-14 15,-4 2-17-15,-1 0-17 0,-4 2-12 0,0-1-8 0,-2 1-10 16,-3 0-12-16,0 0-14 0,-2 1-13 16,-2-3-8-16,-6 9-14 0,2-4-9 0,-5 3-14 15,-1-1-78-15,-5 2-225 0,-3-1 100 0</inkml:trace>
  <inkml:trace contextRef="#ctx0" brushRef="#br0" timeOffset="148611.403">20805 12732 109 0,'-14'1'155'0,"8"2"-8"16,0-3-7-16,-1 1-13 0,3 0-13 0,4-1-14 15,0 0-7-15,-1 3-6 0,1-3 3 0,0 0-12 16,22-2-1-16,-3-1-3 0,2-1-7 0,9 1-8 16,3-4-4-16,4 0-10 0,-1-1 0 0,1-1-5 15,18-3-2-15,-3 1-7 0,-1-1-3 0,-11 4-2 16,9-4 1-16,-14 6-5 0,2-2-5 0,-5 4-26 15,-1 0-12-15,-1-4-16 0,-9 4-17 0,0 0-16 16,-3 2-16-16,2-3-14 0,-4 0-13 0,-2 1-13 16,-2-1-87-16,-2 1-230 0,-1 0 101 0</inkml:trace>
  <inkml:trace contextRef="#ctx0" brushRef="#br0" timeOffset="148929.605">21449 12342 132 0,'-8'-3'168'0,"2"-1"5"16,0 1-5-16,1-2-6 0,2 3-16 0,-1-1-14 15,4 3-16-15,-5-1-13 0,5 1-21 0,-4-1 5 16,4 1-10-16,0 0-11 0,0 0-9 0,0 0 0 16,9 7-6-16,-4 1-6 0,4-2-6 0,1 1-1 15,2 4-6-15,3-1 0 0,-1 3-5 0,8 2-4 16,-7-1-3-16,8 1 2 0,0 2-5 0,-1 0-4 15,-1-2 3-15,2 2 1 0,-3 0-2 0,-6-3-3 16,5 6-4-16,-8-8 3 0,2 3-4 0,-4-2 4 0,-1 0-1 16,-5-4-2-16,-1 7-4 0,-2 0 4 0,-2-2-3 15,-7 3-4-15,-7 3-4 0,-3-1-2 16,-5 0-10-16,-3 1-9 0,-2-3-8 0,-1 2-6 16,-2-4-8-16,4 1-8 0,-2-2-15 0,4-2-25 0,3-1-27 15,4-2-28-15,0-4-113 0,3-2-283 16,5 0 126-16</inkml:trace>
  <inkml:trace contextRef="#ctx0" brushRef="#br0" timeOffset="149515.063">22231 12368 82 0,'-4'-4'238'0,"0"0"-26"0,4 2-26 0,0 2-18 0,-7-3-17 15,7 3-16-15,-3 9-9 0,-1 0-16 0,2 3-7 16,-2 5-12-16,-4 7-11 0,7 3-5 0,-3-3-8 16,3 3-10-16,-3-1-8 0,0 1-3 0,0-2-1 15,3 1-6-15,-1-8-5 0,2 0-3 0,-4-1-4 16,1-5 0-16,1-1-3 0,0-1-5 0,-1-4 3 15,1 1-4-15,1-2 3 0,0-1 2 0,1 0-3 16,0-4 3-16,-5 1-6 0,5-1-1 0,0 0-1 16,-11-6-2-16,6 0 1 0,-2-3-3 0,0-1 0 15,3-5-1-15,2-4 0 0,-3 0-5 0,5-10 1 16,-3 2-1-16,2-4 0 0,-2 2-3 0,3-3 2 16,4-2-2-16,-4-1-3 0,9 0 5 0,-4 1 4 15,5 0-4-15,-6 0 1 0,5 5-6 0,0 7 8 16,-5 5-4-16,2 5-5 0,-2 1 8 0,1 4-3 15,-5 1-1-15,4-1-1 0,1 5 1 0,-1 2 3 16,-4 0 1-16,10 5 7 0,-2 6-3 0,-2 1 5 16,2 8-4-16,2 3 1 0,-1 3 1 0,0 3 1 15,-1 0-3-15,1 2 3 0,-4-1-1 0,5 1-2 16,-1 0-1-16,-1 0 0 0,1 0 0 0,-2 1 0 16,1-3-2-16,0 3-1 0,-2-4 7 0,-1 1-7 15,0-3-1-15,-2-7 1 0,0 2 1 0,0-4-4 0,-2 0 1 16,1-2 0-16,0-3 2 0,-2-2-4 15,0 1-1-15,0-4 1 0,0 1-3 0,2-3-9 16,-2-1-8-16,0-1-8 0,2 1-6 0,-2-4-6 16,0 5-12-16,0-5-15 0,0 0-23 0,0 0-18 0,-4-14-18 15,0 5-12-15,2-2-18 0,-1-1-15 0,-3-2-134 16,-3-4-326-16,1 1 145 0</inkml:trace>
  <inkml:trace contextRef="#ctx0" brushRef="#br0" timeOffset="149722.712">22102 12654 119 0,'0'0'227'16,"0"0"-22"-16,1-13-21 0,3 9-14 0,5-7-16 15,6 2-13-15,3-3-14 0,0 3-13 0,10-5-16 16,0 3-8-16,3 1-10 0,-2-4-18 0,2 2-22 15,0 5-38-15,-7-7-38 0,-1 10-44 0,-3 0-41 16,-4 3-142-16,-2 0-285 0,-5 1 127 0</inkml:trace>
  <inkml:trace contextRef="#ctx0" brushRef="#br0" timeOffset="150211.669">22673 12589 121 0,'-2'-9'199'0,"-1"-1"-4"0,-1 1-9 0,2-2-12 15,-2 1-10-15,0 0-7 0,-1-1-6 0,0 6-3 16,-1-4-2-16,0 0-2 0,1 5-9 0,1-1-9 16,-4 2-11-16,1-1-13 0,1 1-9 0,-1 2-10 15,-7 1-6-15,0 3-10 0,-1 3-7 0,1-2-3 16,2 5-6-16,-6-1-8 0,3 4-5 0,0 0 7 15,-2 1-15-15,3 1-3 0,-5-1 1 0,7 3-3 16,2-1-7-16,-3 4 3 0,3-5-4 0,4 3-5 16,-1 0 1-16,2-1-3 0,3-3-5 0,0-1-8 15,2-4-3-15,4 4-5 0,0-3-2 0,-1-1-6 16,6-1-5-16,-2-5-2 0,-2 1-1 0,8-3 2 16,-3 0-2-16,-1-4 3 0,4-1 2 0,5-3 3 15,0-1-2-15,-4-2 3 0,1-1 1 0,-2-2-2 16,-2-1 11-16,0-4 1 0,7-3-6 0,-11 5 3 15,2 0 3-15,0-1 7 0,-1 2-3 0,-2 6 9 16,-2-1 8-16,-4 5-4 0,7-1 13 0,-7 5-6 0,2-3-5 16,3 2 0-16,-5 3 3 0,0 0 0 15,5 8 2-15,-1-5-4 0,-3 6-1 0,3 1 0 16,-3-1 0-16,3 3-2 0,0-2 0 0,1 1-2 16,-1-1-2-16,0 3 1 0,1-2-2 0,0 0-2 0,-1 3-12 15,4-6-18-15,-1 1-14 0,-2-1-22 16,3-1-13-16,0 0-28 0,3-4-18 0,-2-1-20 15,4-2-31-15,2 0-25 0,-3-2-135 0,3-1-361 16,3-4 159-16</inkml:trace>
  <inkml:trace contextRef="#ctx0" brushRef="#br0" timeOffset="150645.841">22956 12496 106 0,'-7'-3'172'0,"0"1"-2"0,-1 2-1 0,-4 0-4 16,0 1-7-16,0 5-4 0,-3 2-3 0,-2 2-11 15,-1 2-11-15,4 2-11 0,-2 6-8 0,0-1-9 16,2-4-9-16,3 1-11 0,1 1-9 0,1 0-4 16,2 0-11-16,2 0-3 0,0-2-4 0,2-5-8 15,3 1-11-15,0-1-1 0,0-3-7 0,2-1-9 16,0-1 1-16,2 1-5 0,1-3-8 0,2-2-3 16,0 0-4-16,3-5 0 0,3-1-2 0,-4-2-1 15,3 0-4-15,1-4-7 0,0-3 5 0,0 0-1 16,1-4-5-16,-1-6 0 0,0-2-1 0,2 1-1 15,-4-4-1-15,0 1-3 0,-2-2 5 0,1-3-5 16,-1 1 3-16,-3-2 6 0,5 0-5 0,-7 0-10 16,1 0 24-16,1 8-3 0,-5 0 12 0,2 11 8 15,-2 5 19-15,-1 2 0 0,3 2 1 0,-3 0-3 16,0 2-7-16,2 3 1 0,-2 1 2 0,0 0 1 16,-2 20 5-16,-1 0-2 0,-2 5 2 0,1 4 3 15,2 1-1-15,-1-1 2 0,2 3 0 0,0-2 3 16,1 3-5-16,2 0-1 0,-1-2-3 0,4-1-5 15,-2-2 3-15,2-3-7 0,-2-5 1 0,2 6-4 16,-1-6-4-16,1-5 3 0,-2 1-3 0,3-3 1 16,-3-2-6-16,3 0-11 0,-3-2-11 0,1-4-19 15,0 2-19-15,0-5-22 0,2 0-36 0,2-2-44 16,-3-4-50-16,3 0-146 0,2-4-381 0,-4-2 169 16</inkml:trace>
  <inkml:trace contextRef="#ctx0" brushRef="#br0" timeOffset="151686.766">23233 12205 141 0,'-3'5'247'0,"-2"1"-30"16,-2 3-12-16,0 3-13 0,1 6-12 0,-1 0-11 15,3 8-12-15,-2 1-12 0,2 2-17 0,1 1-9 16,3-1-12-16,-3 0-12 0,0 0-9 0,2 0-11 15,2-2-6-15,-1 0-6 0,-2 1-6 0,2-8-6 0,-2-1-9 16,2 1 0-16,0-2-2 0,0-2-14 0,0-3-10 16,-1-2-19-16,-1 1-11 0,0-3-15 15,4-2-4-15,-4-3-16 0,4 2-3 0,-4-3 4 16,2-3-9-16,0 0-10 0,0 0-1 0,0 0 2 0,0 0-14 16,11-15 3-16,-9 4 8 0,3-4 9 0,-2-1-2 15,2-3 7-15,0-2 5 0,-1-3 0 16,0-3 14-16,-2 10 8 0,1 0 7 0,0 5 14 15,-1 0 17-15,1 4 4 0,-3 0 9 0,2 4-5 0,-2 0-1 16,2 2 2-16,-2 2-5 0,3-3 15 0,-3 3 8 16,0 0 2-16,6 12 0 0,-3-5-5 0,2 3-1 15,2-1-1-15,-5 0 1 0,5 2 0 0,-1 4-8 16,0-5 1-16,2 6-3 0,-3-6-3 0,1 1-3 16,1 0-3-16,-1-2 2 0,2 1-2 0,1-1 1 15,-3 1-4-15,2-3-2 0,1 0-1 0,1-2-1 16,-1-1-3-16,1 0 1 0,2-2-1 0,-3-2 0 15,1 1-3-15,3-2-5 0,-3-3-3 0,0-1-12 16,-1-1-1-16,0-3-6 0,3-3-2 0,0-1 3 16,-4-1-1-16,5-2 3 0,-6 1 4 0,2-2 5 15,-1 7-3-15,-3-1 7 0,0 0 6 0,-2 3 17 16,1 2 13-16,-2 1 12 0,1-1 12 0,-2 2 2 16,-1-1-1-16,0 3 0 0,0 2-9 0,0 0-2 15,0 0 2-15,-14 7 1 0,1-1 0 0,4 4 0 16,-2-3-1-16,-2 4-1 0,0-1-5 0,3-2-4 15,1 1-1-15,1-1-4 0,1 0-2 0,2 3-5 16,0-5-3-16,2 1-4 0,0-1-5 0,1-2-10 16,-1 2-3-16,1-1-6 0,2-3-3 0,0-2 0 15,0 5-2-15,0-5-2 0,4 2 1 0,-4-2-3 16,0 0 3-16,0 0 0 0,14-5 1 0,-10 2 0 16,1 2-2-16,-5 1 5 0,5-3 4 0,-5 3-1 15,5-2 0-15,-5 2-1 0,0 0 3 0,8 6 0 16,-6-2 3-16,3 0 0 0,-2 4-6 0,-1-3 12 15,1 1-3-15,1 1-1 0,-2-2-4 0,2 1 6 16,3 1 0-16,-1-2-3 0,-1-1 0 0,1 0 5 0,2-2-3 16,2 0-2-16,2-4-3 0,-1 0-2 0,7-2-8 15,-6 2 0-15,3-8-6 0,0 1 7 16,3-1-4-16,-5 0 9 0,1-4-3 0,-1 0 2 16,-2 1-1-16,3 0 5 0,-5-3-4 0,0 0 5 0,0-1-1 15,0 0-6-15,-4-1 7 0,-1 0 9 16,2 3 1-16,-2 3 5 0,-4 0 15 0,4 4 5 15,-4 0-1-15,3 2 0 0,-3 3-1 0,1-2-6 16,-1 5 1-16,-1-7-7 0,1 7-3 0,0 0-3 16,0 0 1-16,0 0 0 0,0 0-4 0,6 12 1 15,-3-9-4-15,1 3-3 0,-2 1-5 0,6-2-2 0,-2 4-5 16,2-1-6-16,0 0 1 0,2 2-2 16,-4-2 8-16,4 1-3 0,0 5 2 0,2-4 1 0,-4 0 6 15,6 2-4-15,-7-3 1 0,1-1 0 0,3 6 3 16,-5-3 0-16,1-2 1 0,-2 3 1 0,3 0-1 15,-3-2-1-15,0 2 5 0,-1-3-3 0,1 3 7 16,-2-4-6-16,-2 3 6 0,0-2-6 0,3-3 0 16,-4-1 3-16,4 1 0 0,-4-2 3 0,5 1-3 15,-4-1-3-15,2 1 3 0,-2-2 2 0,2-1 2 16,2 1 3-16,-1-1-3 0,-4-2 2 0,11-2-2 16,1-1-2-16,-2-2-3 0,5-4-10 0,3 1-25 15,-3-4-35-15,2-2-39 0,6-4-44 0,0-1-175 16,-5-2-356-16,0-3 158 0</inkml:trace>
  <inkml:trace contextRef="#ctx0" brushRef="#br0" timeOffset="152598.577">20700 13791 110 0,'0'0'140'0,"0"0"-8"0,0 0-10 15,0-5-7-15,0 5-5 0,0 0-3 0,0 0-8 16,0 0-9-16,0 0-3 0,0 0-5 0,0 0-1 16,5-3-14-16,-5 3-2 0,0 0-5 0,0 0-8 15,4-4-5-15,1 2 0 0,-5 2-3 0,7-1 2 16,-1-1-1-16,2 0-2 0,-1-1 3 0,5 2-3 15,4-3 0-15,3 4-5 0,3-5 2 0,8 1-6 16,4 0 2-16,2 3-4 0,5-5-4 0,15-3-3 16,-2 3-5-16,2-1 3 0,2 1-1 0,-1-1-2 15,1 2 0-15,-5-2-6 0,0 0-3 0,-2 1-3 16,-15 4 0-16,-1-1 1 0,1 2-4 0,-9 1 0 16,-4 0-6-16,-5 0-2 0,-6-1-6 0,1 1-7 0,-6-2-8 15,2 2-1-15,-4 0-8 0,-5 0-1 16,11 0-3-16,-11 0-10 0,0 0-18 0,3 2-11 15,-3-2-6-15,0 0-12 0,-14 7-15 0,7-4-20 16,-3 0-17-16,-1 2-87 0,-1-1-250 0,1-2 111 16</inkml:trace>
  <inkml:trace contextRef="#ctx0" brushRef="#br0" timeOffset="152936.561">20727 13990 183 0,'-9'1'166'0,"9"-1"-12"0,0 0-14 0,0 0-15 16,0 0-1-16,0 0-16 0,26-4-4 16,-9 1-12-16,3 1-8 0,12-1-10 0,0-1-5 15,0 4-9-15,2-4-2 0,4 2-2 0,-2-2-3 16,1 0-9-16,2 1-3 0,0 0-2 0,14-4-3 0,-3 5-2 15,-10-5-3-15,-4 2 0 0,5 0-5 0,-3-2 3 16,1 2-8-16,-2 0-2 0,-2-3 1 16,-1 4-3-16,-1-4-3 0,-5-1 2 0,-10 2-7 15,1 2 0-15,0 0 6 0,-7 0-8 0,-1 1-1 0,-3 2 2 16,1-2-2-16,-4 0-4 0,0-1-15 16,-1 0-16-16,1 0-9 0,-4-2-3 0,1 2-15 0,-2 0-25 15,0-5-19-15,-2 4-20 0,0-3-21 16,-3-2-112-16,-3 3-272 0,4-1 121 0</inkml:trace>
  <inkml:trace contextRef="#ctx0" brushRef="#br0" timeOffset="153290.116">21296 13556 149 0,'0'0'163'0,"-5"-1"-9"16,5 1-29-16,-7-1 4 0,7 1-11 0,-5-3-13 15,5 3-9-15,0 0-13 0,0 0 1 0,0 0-15 16,0 0 2-16,17 7-10 0,-11-3-1 0,-1-2-9 16,8 2 1-16,-3 4-4 0,-2-4-1 0,3 3-3 15,-2 0 4-15,5-1-5 0,-3 3 1 0,0-1-5 16,8 2 2-16,-3 1-3 0,-1-3 6 0,3 3-3 16,2-1-2-16,-3 0-1 0,8 5 0 0,-3-3-1 15,4 2-1-15,-3 2-2 0,2 0-5 0,-3-4-3 16,1 2 0-16,-1 1-5 0,-6-1 2 0,2-3-4 15,-5 3-3-15,1-2 1 0,-4 3-4 0,-3-1 8 16,3-5 2-16,-5 8-6 0,-1-7 2 0,-3 9 1 16,-1-4-4-16,-5 1 3 0,0 0-3 0,-6 1 0 15,-4 6-5-15,-2-2-5 0,-3 1-8 0,-7-1-21 16,2 0-16-16,-1 0-31 0,0 0-24 0,-4 0-24 0,2-3-27 16,0-2-36-16,0 1-148 0,1 0-356 15,0-5 158-15</inkml:trace>
  <inkml:trace contextRef="#ctx0" brushRef="#br0" timeOffset="154102.082">22180 13309 61 0,'0'0'170'0,"-3"-4"-12"0,3 4-15 15,0 0-14-15,0 0-13 0,0 0-10 0,-7 16-12 16,2 1-2-16,-2 6-10 0,0 8-8 0,1 5-1 16,-2 13-8-16,-3-1-3 0,2-1-3 0,-1-1-6 15,1 1-3-15,0-1 0 0,0-11 2 0,2-2-4 16,0 1-3-16,0-3 0 0,0-2 0 0,-2-1-1 15,2-3-1-15,0-8-2 0,2-2 3 0,1-4-4 16,0-3 2-16,3-1 3 0,-3 0 5 0,3-2 15 16,1 0 11-16,-4-2-3 0,4-3-8 0,0 0-5 0,0 0-8 15,-2-12-5-15,3 4-5 0,0-3-6 16,7-7 0-16,-3-1-5 0,0 0-6 0,-1-8-5 16,4 1-4-16,-1-1-6 0,2-3-2 0,0-3-1 15,-1-2-6-15,2 2-2 0,0 0-1 0,-1-1 2 16,0-1-1-16,0 3-1 0,-2 4 0 0,3 2 1 15,-3 8 0-15,-2 4 1 0,-1 2 1 0,0 3-4 16,0 1 1-16,-1 2 2 0,2 5-6 0,-3-2 4 16,-2 3 0-16,0 0 3 0,14 10-3 0,-6-2 5 15,-2 3-2-15,2 4 1 0,1 5-2 0,2 3 2 0,-2 1-2 16,2 1 1-16,0 3 1 0,1-1-5 16,-3-2 5-16,2 3-1 0,-2-3-1 0,0 2-2 15,1-3 5-15,-4 2-1 0,4-2-3 0,-3-7-4 16,-2 3-9-16,3-3-19 0,-2-1-24 0,-4-3-20 0,3-2-29 15,-3-1-18-15,2 0-16 0,-3-5-21 0,4 3-16 16,-5-1-21-16,0-1-101 0,-3-3-321 0,3-3 142 16</inkml:trace>
  <inkml:trace contextRef="#ctx0" brushRef="#br0" timeOffset="155245.36">22170 13864 46 0,'-7'-3'229'15,"7"3"-23"-15,-3-4-20 0,3 4-19 0,0 0-16 0,10-8-16 16,-3 6-12-16,5-3-10 0,3 0-12 0,4 0-10 16,1 0-9-16,4-4-6 0,5 4-11 0,-2 0-6 15,2-2-6-15,2-1-4 0,1 0-3 0,-4 2-6 16,3-2-8-16,-2 1-10 0,-3-1-12 0,-4 3-17 16,-1 1-4-16,-2 0-11 0,3-1-7 0,-3 2-9 15,-6 2-7-15,4 0 1 0,-4-2-7 0,-2 3 5 16,-1 0-1-16,2-1 2 0,-5-2 6 0,1 2 0 15,0-2 7-15,1 2-12 0,-3 1 15 0,-6 0 4 16,9 0-2-16,-9 0 1 0,6-3 16 0,-3 1 10 16,0 0-5-16,-3 2 0 0,7-2 15 0,-4-2 7 15,-3 4 8-15,2-4 4 0,-2 4 6 0,3-3 9 16,-3 3 9-16,1-4 2 0,-1 4 5 0,0-5 7 16,0 5 0-16,0 0-5 0,0 0-7 0,-8-3-4 15,8 3-3-15,-12 5-8 0,3 0-4 0,-2 1 1 16,-5 3-9-16,2 3 12 0,-4 1-4 0,1-2 6 15,2 5-2-15,-3-3-6 0,1-1 2 0,2 4-3 16,1-3-7-16,4-1-3 0,-2 1 2 0,5-3-2 16,0 1-7-16,2-4-1 0,0 0 4 0,0 1-8 15,4 0-2-15,1-4 0 0,0 0 1 0,1 1-3 16,2-2-2-16,3-1 1 0,2-4 0 0,3-3-2 0,4-2-2 16,2 0 2-16,2-3-6 0,-2-1-3 15,3-4 1-15,-1 2 0 0,-4-2 0 0,0 2-2 16,-4-1 1-16,5-2 2 0,-9 7 1 0,1-1 2 15,-2 2 1-15,-2 1-3 0,1 5 1 0,-1-2-1 0,-1 1 0 16,-1 0 3-16,-2 3-2 0,0 0 3 16,9 6-2-16,-8-2-2 0,1 0 6 0,0 4-3 15,0-3-4-15,3 7-2 0,-3 0 6 0,1-2-2 16,1 0 5-16,-2 1-2 0,3-1-5 0,-2-1 4 0,3 0 0 16,3 0-3-16,-4-2-4 0,0 0-5 0,7 0-12 15,-3-4-11-15,0-1-10 0,1 1-16 16,3-4-12-16,0-2-2 0,7-1-14 0,-4 2-10 15,1-4-2-15,1-2 6 0,-4-1-4 0,5 1 9 16,-8-5 2-16,2 1 7 0,-1 0 9 0,-2-2 3 0,-2-1 12 16,2 1 8-16,-2-1 14 0,-4 7 3 0,0-6 17 15,-2 5 5-15,1-3 18 0,-2 2 5 0,-1 0 9 16,-1 4 7-16,1-2 13 0,-3 3 2 0,2-2 5 16,-4 2 6-16,2 2 3 0,2-4 7 0,-2 3 1 15,1 1-1-15,-1 1-3 0,3 2-8 0,-4-4-4 16,4 4-4-16,-10 0-6 0,10 0-8 0,-7 3-1 15,4 0-8-15,-5 2 3 0,2 0-4 0,-6 4-3 16,3-1-2-16,-1 2-1 0,-4 1-4 0,4 1-1 16,-3 1 0-16,4 2 0 0,-1-4-4 0,-1 1 1 15,2 2-3-15,1-4 2 0,-1 0-2 0,3 0-1 16,2-1-3-16,1-3 3 0,0 0-3 0,2-1 1 16,0 2 0-16,1-2-1 0,0-2 3 0,2 1-4 15,-2-4 3-15,3 4 0 0,1-3 1 0,4 0-2 16,-8-1-5-16,14-5 2 0,-3 3-3 0,-2-1-2 15,4 0-4-15,-3-2-5 0,0 1-8 0,-2-4-7 16,4 2-14-16,-4 0-8 0,5-3-12 0,-4-1-7 16,5 0 1-16,-1-2 1 0,-4-2-4 0,1-2 7 15,2 0 6-15,-3-8 6 0,-2 5 0 0,4-7 4 16,-4 0 8-16,-1-5 3 0,1 1 2 0,-3-3 1 16,2-2 8-16,-2 2 7 0,-1-1 8 0,-1 1 4 15,1 1 19-15,-2 3 10 0,-1 5 12 0,0 4 4 16,-1 2 12-16,1 6 6 0,-3-1 4 0,5 4 5 15,-4-1 1-15,2 5-1 0,0-1-1 0,0 2-9 16,-1 0-5-16,1 4-1 0,0 0-9 0,0 0-5 0,0 0-3 16,0 0-1-16,1 22-4 0,-1-3-3 0,-1 8-2 15,1 3-1-15,-4 4 1 0,7 1-3 16,-3 11-1-16,-3-10 3 0,3 0 2 0,-1 0-1 16,1-2-3-16,-1 0-1 0,-1-2-2 0,2-1 0 15,-1 0 0-15,2-1-5 0,-1-5 3 0,3-5-4 16,-2-3 4-16,2 1-7 0,1-2-3 0,-2-5-20 15,2-2-18-15,-4 1-17 0,2-2-13 0,0-1-14 16,0-3-17-16,-1-2 0 0,-1-2-13 0,8 0-12 16,-8 0-9-16,9-7-8 0,-1-3-13 0,-3 0-90 0,4-6-259 15,-3-1 115-15</inkml:trace>
  <inkml:trace contextRef="#ctx0" brushRef="#br0" timeOffset="156185.015">23317 13412 49 0,'3'-11'190'0,"-2"6"-13"0,0-2-11 0,-1 2-17 15,0 4-17-15,0 1-1 0,0 0 9 0,-2 18-5 16,-1-3-7-16,-3 3-5 0,2 10-10 0,0-1-8 16,0 1-8-16,-1 2-6 0,0-1-6 15,1-3-7-15,-1 1-6 0,1 1-10 0,3-3-1 0,-3-6-10 16,3 6-5-16,-3-7-3 0,2 0-4 0,-1-3-5 16,0-2-2-16,3-2-2 0,0-2-5 0,-1 1-2 15,1-5-4-15,0 0 1 0,-2-1-12 0,2 1 3 16,0-5-8-16,0 3 2 0,0-3-8 0,0 0-13 15,5-10 0-15,-1 0-4 0,3 0-2 0,2-6-1 16,-3 1 1-16,5-2-3 0,-2 0 0 0,1 0 4 16,-4 1 4-16,2 6-1 0,0 1 1 0,-3 1 2 15,1 4-1-15,-1 1 5 0,-1 2-2 0,-4 1 8 16,10 4 4-16,-7 0 4 0,3 3 4 0,-3 0 1 16,1 3-1-16,0 0 0 0,-1 2 0 0,3-2-1 15,-3 1-4-15,4-1 2 0,-2 5 1 0,0-8-1 16,0 3 1-16,3-1-3 0,1 1-7 0,-2-3 3 15,2-4-13-15,5 2-7 0,-3-2-6 0,1-2-20 16,2-3 5-16,2 2-6 0,3-5-14 0,-4-2 10 16,1-2 2-16,-2 3 3 0,2-5 3 0,-8 2 3 15,2 0 9-15,0-8-1 0,-1 4 16 0,-2-3 2 16,-1-2 7-16,0 2 11 0,-6 0 11 0,4 6 22 16,-4-2 5-16,0 5 11 0,0 0 3 0,1 3-7 15,-1 2-7-15,0 2-2 0,0 0-3 0,0 0-1 16,-14 8-1-16,6 3-2 0,0-2 0 0,0 3-3 15,-2 4-3-15,1-2-2 0,1 0-7 0,1 2-2 16,0-4 6-16,2-1-5 0,0-3-3 0,1 2 1 16,0 1-4-16,3-5-8 0,-1 3 0 0,2-4-3 15,0-2-5-15,0-3 3 0,-2 5-2 0,2-5 4 16,2 4-3-16,-2-4 0 0,0 0 2 0,0 0 3 16,0 0-3-16,11-10 0 0,-6 9 2 0,-2-2-1 15,1 2-1-15,-4 1 2 0,0 0-4 0,7-2-1 16,-7 2 3-16,4 6 4 0,-1-2 3 0,-2 1 0 15,3 0 0-15,-2 2-3 0,1-2 4 0,-1 7-2 16,1-4 0-16,-2-1 0 0,6 0 0 0,-4 0-1 16,1-2-2-16,1 0-2 0,2-3-3 0,0-3 3 15,0 1-4-15,6-1-1 0,3-4 0 0,-2-2-6 16,4-1-1-16,-4-2 5 0,-2 3-1 0,3-3-3 16,-1-1-2-16,-1 1 8 0,0-2 2 0,-2 0-1 15,-3-1 1-15,0-2 0 0,-4 3-1 0,-1 2 3 0,1-3-3 16,-4 1 5-16,1-1-1 0,-2 2 1 15,-1 4 6-15,1 1 5 0,0-1-10 0,0 2 3 16,1 1-4-16,0-1-6 0,0 5 1 0,0 0-4 16,-2-5 2-16,2 5 1 0,0 0-2 0,0 0 4 0,7 14 2 15,-3-9 0-15,2 1 3 0,-1 0-3 0,4-1 0 16,1 2-2-16,1 0 2 0,0-1-1 16,1 1-3-16,1 2-2 0,-1-4 2 0,0 0 5 15,-2 2 1-15,0-2-3 0,2-1 1 0,-1 4 0 16,-2-4-1-16,0 0-2 0,-1 1 5 0,1 3 1 0,-4-4 3 15,3-2-4-15,-3 3 0 0,0 1-1 0,1 0 0 16,-1-2 2-16,0 1 0 0,1 1-1 0,-1-4 1 16,1 5-5-16,0-2 4 0,-3-2-1 15,3 2 3-15,-2 0-1 0,1-4 0 0,0 3 4 0,2-1-8 16,-1 1 7-16,1-2-4 0,0-2 8 0,2 2-7 16,1-6 1-16,12 0-1 0,-4-3-11 0,9-3-8 15,4-1-41-15,4-4-58 0,15-11-212 16,0-2-357-16,2-3 158 0</inkml:trace>
  <inkml:trace contextRef="#ctx0" brushRef="#br0" timeOffset="162462.198">9830 12775 54 0,'0'0'56'16,"0"0"-3"-16,0 0 3 0,0 0-1 0,9-3-1 15,-9 3-6-15,0 0 6 0,0 0 3 0,0 0-10 16,5-2 7-16,-5 2 8 0,0 0-13 0,0 0 6 16,0 0 6-16,0 0-15 0,0 0-6 0,0 0 4 15,0 0-10-15,0 0 5 0,0 0-21 0,0 0 7 16,0 0 3-16,0 0-2 0,0 0-7 0,2 5-2 15,1-4 0-15,-3-1 3 0,0 4-6 0,0 0-3 16,4 1 3-16,-3-2-3 0,2 1 1 0,-1 4-4 16,1-1 3-16,-2 4 5 0,4 2-2 0,-1-1-4 15,0 5-2-15,1 1 2 0,0 3 2 0,0 1-3 16,3 4 0-16,1 3-3 0,-2-2 7 0,1 3-3 16,0-1-7-16,-1 2 0 0,1 4 1 0,6 9 5 15,-2-10-1-15,-1 14 0 0,4-1 4 0,-4-1 5 16,3 2-5-16,-8-14 1 0,7 14 5 0,-3 1-1 15,0-2-2-15,2-2 3 0,2-1 6 0,-1 2-7 16,1-3 6-16,1 4-1 0,-6-15-4 0,11 14 2 16,-3-12 2-16,2 9-1 0,4-1-5 0,0-1 0 15,-5-8-1-15,9 11 1 0,1-5-4 0,-8-8 2 16,1-1-3-16,6 8-3 0,-8-9 0 0,3 1-3 16,1-1 2-16,-4 0-1 0,1 1-5 0,-4-3 3 15,4 1-4-15,-5-5-2 0,0 2 3 0,1 0 6 16,-3 0-5-16,-2 2 3 0,-1-2-6 0,-2-7 1 15,1 4 1-15,0-3 1 0,-4 1 2 0,0-2-4 16,2 0 7-16,-1 1-5 0,-2-3 10 0,-3-2-1 16,4 3 2-16,-1-4 0 0,-4 0-5 0,4-1 6 15,-3-1-8-15,1 2 5 0,-1-4-9 0,1 2 8 16,-2-4 6-16,3 2-2 0,-3-3 0 0,0 1-2 16,0-2 2-16,1 0-3 0,1 1-3 0,0-3 3 15,-2 0-6-15,0 1 0 0,0-4-3 0,0 5-7 16,0-5-13-16,0 0-12 0,0 6-17 0,0-6-33 15,0 0-42-15,0 0-46 0,0 0-103 0,0 0-291 16,-10-13 129-16</inkml:trace>
  <inkml:trace contextRef="#ctx0" brushRef="#br0" timeOffset="162997.228">10375 14763 154 0,'0'0'140'0,"-2"-4"-18"0,2 4-11 16,0 0-11-16,0 0-9 0,0 0-11 0,0 0 1 16,0 0-3-16,16 7-12 0,-9-3-2 0,4 4-2 15,-1 0-8-15,1 1 1 0,0 0-8 0,3 2-4 16,-1 0-1-16,1 0-3 0,-1 2-4 0,-5-5 0 0,7 4-7 15,-2-2 1-15,-2 0-7 0,-2-2 4 16,0-2-9-16,1 2 0 0,1-1-1 0,-2-1-4 16,-1-1 3-16,-2 1-3 0,1-2-2 0,2 1 1 15,-4-3-2-15,0 1-5 0,-1 0-2 0,3-1-9 0,-4 0-2 16,0-1-1-16,-3-1-4 0,0 0-3 16,10-4-5-16,-5 0-15 0,-1-1-3 0,1 0-6 15,-2-2-1-15,2-3-8 0,0 0-3 0,0-1-3 16,-1-4 5-16,1-2-1 0,-4 5 7 0,3-5 4 15,0 1 4-15,0-1 7 0,-3 1 3 0,3 0 6 0,0-2 7 16,-3 2 8-16,3-1 7 0,-3 5 8 0,3-6 4 16,-1 3 11-16,-2 4 12 0,-1 0 3 0,0-2 15 15,4 2 9-15,-3 3 13 0,-1-2 20 16,3 5 5-16,-3 1 1 0,1-2-9 0,-2 1-11 16,2 1-7-16,-1 1-9 0,1 0-7 0,-1 3-7 0,0 0-2 15,0 0-5-15,0 0-6 0,0 0 0 0,8 8-4 16,-8-1-1-16,0 4-5 0,1 0-1 15,0 7 1-15,-1-1-6 0,0 1-1 0,-1 8 3 16,-4-1-9-16,1 5 1 0,-1-4-4 0,0 5-30 16,-3-2-38-16,-2-2-51 0,2 4-64 0,-2-2-139 0,-4-1-341 15,4-4 151-15</inkml:trace>
  <inkml:trace contextRef="#ctx0" brushRef="#br0" timeOffset="175127.548">10172 15054 62 0,'0'0'122'0,"0"-4"3"0,0 4-12 15,0 0-9-15,-1-8-6 0,1 8-7 0,-2-2 1 16,2 2 1-16,0 0 3 0,-2-3 9 0,2 3-4 0,0 0 3 16,0 0-14-16,0 0-5 0,0 0-12 15,0 0-6-15,0 0-4 0,-2 14-4 0,-1 1 0 0,-2 5-11 16,0 6-1-16,-2 5-6 0,-1-2-3 0,0 6 0 16,-6 11-2-16,4-12-4 0,-1-2-5 15,2 3-2-15,-1-3-3 0,4-1-2 0,-3-1-1 0,5-2-4 16,-5-3-2-16,5 1-1 0,-1-9-1 0,1-1 0 15,0 0-1-15,3-5-3 0,-2-1 2 0,2-1-5 16,-4-3 2-16,8-2 1 0,-3 1 4 16,0 0-2-16,0-5 10 0,-3 5 4 0,3-5-3 0,0 0-3 15,0 0-1-15,-4-14-2 0,3 6-1 0,1-5 0 16,-2-3-4-16,4-10 2 0,-2-3-4 0,5 0 3 16,0 0 1-16,-1-16-3 0,1 11-3 0,-1-1 3 15,4-12-3-15,3 1 0 0,-6 10-2 16,2 3 2-16,-1-4-4 0,3 4 4 0,-1 4 1 15,-2 4 2-15,-2 8 6 0,-1 5-6 0,0-2 0 0,-3 7-2 16,4 2-1-16,-4-2-3 0,0 3-3 0,3 0 1 16,-3 4 1-16,5-1 0 0,-5 1 0 0,10 10-1 15,-2-1-1-15,3 6 4 0,2 2 0 16,1 7 1-16,-1 3-1 0,-3 2 1 0,1 3 2 0,4 0-4 16,-4 2 3-16,-2 1 0 0,4 11-2 0,-3-15 3 15,-1 3 4-15,0-1-7 0,0-2 5 0,-5 0-5 16,2-3-2-16,-3 0-22 0,2-1 10 0,-4-8-1 15,2-3-2-15,-2-3 4 0,-1-1-10 0,5 0-7 16,-4-3-19-16,0-4-8 0,1 3-16 0,-1-5-15 16,-1 1-13-16,-1-1-30 0,1-3-17 0,-3 4-16 15,3-4-135-15,0 0-320 0,-12-13 142 0</inkml:trace>
  <inkml:trace contextRef="#ctx0" brushRef="#br0" timeOffset="176820.975">10162 15462 82 0,'-3'-3'170'0,"0"2"-23"0,3 1-12 0,-3-7-14 16,3 7-8-16,-4-4-17 0,4 4-11 0,0 0-7 16,0 0-4-16,3-4-4 0,-3 4-8 0,10 0-2 15,-1-2-8-15,2-1-13 0,2 3 0 0,8-1-15 16,-1-6 15-16,8-1-13 0,-2-2 0 16,-2 5-7-16,4-2-16 0,-1-1-9 0,-1-1-17 0,-1-1-14 15,-7 2 1-15,5 3-6 0,-4-1-5 0,-2 2 6 16,-3-1-4-16,-4 3 3 0,4 0 14 0,-5-3-3 15,0 2 0-15,1 0 6 0,-1 2 8 0,-2-1-9 16,-1 0 10-16,0 2 2 0,1-2 0 16,-3-2 0-16,2 1-9 0,-2 1 20 0,2 1-6 15,2-1 9-15,-4-1 1 0,1 0 7 0,-5 3 6 0,6-3 14 16,-3 1 15-16,-3 2 7 0,4-4 4 0,-2 2 11 16,-2 2 5-16,0-3 5 0,0 3 5 0,0 0-4 15,0 0 5-15,0-5-6 0,0 5 1 0,0 0-6 16,0 0-6-16,0 0-3 0,0 0-10 0,0 0-4 15,-20 10-4-15,8-1-6 0,-1 5 2 16,1 1-3-16,-4 5-1 0,-2 2-3 0,7-6-1 0,-2 0-2 16,-1 1-4-16,4 4-5 0,-3-3 6 0,4-1-12 15,1-3 2-15,3 2-5 0,-1-4-1 16,3-5-2-16,2 4 2 0,1-2-2 0,1-2-3 0,2-2-1 16,-2-1-1-16,6-1-2 0,-1-2 4 15,3-2-3-15,5-2 4 0,0-5-5 0,4 0-1 0,-4-5 1 16,3 2 1-16,-3-4 3 0,0-2-3 0,-1 0 1 15,3-2-1-15,-4-3-2 0,-3 5 8 0,3-7-5 16,-7 8 1-16,-1 6 0 0,1-2 5 0,-2 3 10 16,0 4 4-16,-1-2-6 0,3 2 3 15,-5 1-6-15,1 2-3 0,-1-3-2 0,0 5 2 0,0 0-3 16,0 0 1-16,0 0-2 0,8 13 2 0,-7-5 5 16,3 0-8-16,-1 4 0 0,-3-2-1 0,1 2-5 15,3-2 3-15,-3 0 2 0,3 0-2 0,1 3 1 16,0-2-3-16,2-1 0 0,-2-2 2 15,1 1-14-15,3-1-13 0,-4-1-12 0,4-3-14 16,-2 0-6-16,0 0-23 0,-3-4-10 0,5-1-21 0,1-7-22 16,0 5-10-16,1-4-4 0,-5 0-5 0,2 0-8 15,1-3 1-15,-3 0-83 0,0-3 208 0,-2-3-82 16,0 2 22-16,1 5 25 0,-4-8 16 0,0 5 14 16,-1-1 11-16,0 2 21 0,0 1 16 0,-2-2 0 15,2 3 10-15,-4 2 18 0,3 0 6 16,1 1 9-16,-2 0 12 0,2 1 2 0,-2 0 2 0,1 1 0 15,0 0-6-15,1 4 7 0,-3-6-6 0,3 6-3 16,0-5 4-16,0 5-2 0,0-5-8 16,0 5-1-16,0-5-1 0,0 5-1 0,0-4 4 15,0 4 5-15,-2-3 1 0,2 3 1 0,0 0-5 16,-2-5-2-16,2 5-3 0,0 0-6 0,-1-4-5 0,1 4-7 16,0 0-5-16,0 0 1 0,0 0-3 0,0 0-4 15,0 0-3-15,0 0-3 0,0 0 1 0,0 0-4 16,0 0-3-16,0 0-6 0,0 0 1 15,-4-2 0-15,4 2-4 0,0 0 3 0,0 0-6 16,0 0 5-16,0 0-1 0,0 0-5 0,0 0 1 0,0 0-1 16,0 0 0-16,0 0 1 0,0 0-2 0,0 0 1 15,0 0-1-15,0 0 2 0,0 0 2 16,0 0 0-16,0 0-3 0,0 0 1 0,0 0 2 0,0 0-2 16,0 0 1-16,0 0-2 0,0 0-2 15,0 0 3-15,0 0-4 0,0 0 2 0,0 0 1 16,0 0-2-16,0 0 0 0,0 0 3 0,0 0 1 0,0 0-4 15,0 0 0-15,0 0 1 0,0 0 2 0,0 0 0 16,0 0 0-16,0 0 1 0,0 0 1 0,0 0 0 16,0 0-3-16,0 0 0 0,0 0 3 0,0 0 0 15,0 0 2-15,0 0-3 0,0 0 3 16,0 0-1-16,0 0-1 0,0 0 1 0,0 0 1 0,0 0 5 16,0 0 0-16,0 0 2 0,7-3-5 0,-7 3 3 15,0-5-2-15,0 5-1 0,0 0 2 0,0 0 0 16,0-4 1-16,0 4 1 0,0 0 5 15,0 0-6-15,0 0-1 0,-6-5 1 0,6 5 1 16,0 0-3-16,0 0-3 0,0 0 0 0,0 0-1 0,0 0-1 16,0 0 0-16,0 0-1 0,-2 14 2 0,1-9 6 15,-2 3-9-15,2-1 0 0,-1-3 0 0,1 1-3 16,1 2 5-16,0-1-4 0,0-1 3 0,0 2-8 16,3-2 1-16,-2 0-6 0,3 1 2 15,-2-1-7-15,2-2-1 0,0-1 5 0,1 3-1 16,0-1-2-16,1-1-2 0,2 0 4 0,0-2-1 0,1 2-6 15,2-2 4-15,0 3 0 0,-5-1 4 0,1-1-1 16,0-2 1-16,-2 1-1 0,7 0 1 0,-6 3 7 16,1-1 1-16,-1 0-3 0,-1 2-2 0,-1-3-2 15,3 4 4-15,-3 1-1 0,0-3-1 16,-1 0 1-16,2 2 4 0,-2-2-7 0,-1 1 5 0,2 1 1 16,0-1 2-16,-3-1 0 0,1 1-2 0,1 0 2 15,-2-1 3-15,1 2 0 0,0-1-2 0,-1-1-1 16,1 1 0-16,0-1 3 0,0 1-2 15,0 1 3-15,0-4 0 0,1 1-8 0,1-1 5 16,0 2-2-16,2-1-4 0,-2 0-3 0,5-3-1 0,-2 0-1 16,5-3-2-16,-1 0-2 0,0-3 10 0,3 2-4 15,1-7 1-15,-4 6 0 0,-1-4-7 16,4-3 12-16,-5 2-1 0,-2 0-1 0,0 0 4 0,0 1 4 16,-3 0 14-16,1-1 12 0,-1 4 9 0,-1 3 6 15,1-2 14-15,-2 1-9 0,0-1 5 16,1 4-12-16,-3 1-3 0,3-3-4 0,-3 3-6 0,0 0-4 15,0 0 0-15,0 0-2 0,2 10-3 0,-2 0 1 16,0 1-4-16,0 0 1 0,0 2-6 16,0 2-1-16,-1 1 1 0,1-4-1 0,4 0 1 15,-1 0-1-15,0-2-1 0,1 1-2 0,-1 0 0 16,2-2-4-16,1-2-8 0,-1-3 0 0,1 1-3 0,-1 0-1 16,2-2-1-16,2-3 2 0,-2 0 3 0,1-1-3 15,5-6-1-15,-1 2 2 0,-3-1 3 0,2-4-1 16,-3-1 1-16,1-1 5 0,0-3-1 15,-4-2 0-15,0 0-2 0,-1-1 4 0,-4 0-1 16,3-1 0-16,-5-1 6 0,0 2-6 0,-5 3 2 16,5 2 6-16,-6 1 1 0,3 2 3 0,-3 1-6 0,3 2 1 15,-3 2 1-15,-3 0-3 0,2 5 1 0,1 2 0 16,-6 1 1-16,-2 5-6 0,2 1-10 0,1 4-11 16,-3 0-20-16,5 1-14 0,-2 2-27 15,6-7-17-15,-2 7-16 0,5-5-22 0,-1 4-17 16,1-4-8-16,4 1-16 0,0-4-97 0,4-1-297 0,-3-2 132 15</inkml:trace>
  <inkml:trace contextRef="#ctx0" brushRef="#br0" timeOffset="177523.335">11685 15276 28 0,'0'0'102'16,"5"-2"-2"-16,-4-2-7 0,-1 4 0 0,4-5-5 15,0 2-4-15,-3 0 5 0,5-2-4 0,-6 1-5 16,2-1 4-16,1 1 0 0,-3 0 12 0,0 0-3 15,-1-1-3-15,1 0 1 0,0 1-3 0,-4-2-1 16,2 4-15-16,-3-2-7 0,-1 1-3 0,-2 3-6 16,1 0-5-16,-2 0-6 0,-5 5-3 0,2-1-2 0,-1 7-4 15,2-5-9-15,-3 2-3 0,1 1-5 16,1-1 3-16,3 0-6 0,2 4-2 0,-2-3 2 16,5 1-5-16,-2 0 3 0,0 4-3 0,2-3-4 15,2 0 4-15,2-3-2 0,0 1 1 0,2-4 1 16,1 3-3-16,-2-3-4 0,5 0-2 0,0 1 1 0,-2-4-3 15,6 0 0-15,3-2 3 0,-3-2-2 16,3 1 1-16,-3 0-5 0,2-6 0 0,0 1 3 16,-1-1-3-16,0 1 1 0,2-7-2 0,-4 6 4 15,6-7 1-15,-7 4 0 0,-2-1-2 0,2-1 8 16,-3-1-5-16,0 4-2 0,0-4 8 0,-4 7 0 0,2-5 3 16,0 0 6-16,-1 1 6 0,-2 6 11 15,1-4 5-15,-1 4-2 0,0-1 1 0,3 1 2 16,-3 2-8-16,0 2-7 0,0 0 0 0,0 0-3 15,0 0-3-15,-4 11-1 0,2 1-1 0,-1 5-5 16,-1 7 1-16,2 3-1 0,-2 2-1 0,2 0-2 16,-1 2 1-16,4 1-6 0,-2 4 1 0,3-5 0 15,-3 4-3-15,3-4 2 0,0 2 1 0,-1 0-3 16,-1-4 0-16,0 1 1 0,0 1 2 0,-3-5 1 16,2-5-4-16,-1 2-1 0,-2-5 4 0,4-2-3 15,-5-2 7-15,0-2-9 0,1-3 1 0,-2 2 0 16,1-2-1-16,-1-1-1 0,0-4 0 0,-2 1-4 15,-1 0 2-15,-2-3 1 0,-1 2 8 0,-2-2-6 16,-5-2 5-16,1 0-11 0,-5-1-7 0,5-2-2 16,-11-2-5-16,2 0 2 0,0 1-7 0,7-3-11 15,-7-1-13-15,1-2-18 0,2-1-17 0,5 1-22 16,2 1-38-16,3-6-27 0,3 0-172 0,0-1-370 16,5-3 164-16</inkml:trace>
  <inkml:trace contextRef="#ctx0" brushRef="#br0" timeOffset="178537.746">11846 15226 53 0,'0'0'81'0,"0"0"-10"16,0 0 2-16,0 0-5 0,0 0 7 0,7-5-9 15,-7 5 2-15,5-2-2 0,-5 2-8 0,6-3-1 16,-6 3-6-16,8 0-6 0,-8 0-9 0,0 0-5 16,3-3 7-16,-3 3-1 0,4-1 1 0,-4 1 9 15,0 0-19-15,0 0 4 0,0 0 0 0,4 4 7 16,-3 1-5-16,2 0-1 0,0 2 1 0,-1 2-5 16,0-1 2-16,0 4-4 0,1-2 6 0,-1 1-14 15,2 0 3-15,-2 0-4 0,2 2-1 0,0-5-3 0,3 6-7 16,-2-9 3-16,2 4 1 0,-2-2-1 15,3-2-1-15,-1-1-10 0,5 0-2 0,-5-3-1 16,4 0-8-16,3-3-7 0,-5-3 7 0,3 1-7 16,-1-1-7-16,1-5-2 0,-1 5-2 0,-2-3-2 15,0 0 10-15,-1-1 1 0,1 1-4 0,-2 0 3 0,-2-2 0 16,1 2 5-16,-2-2 2 0,-2 0 4 0,3 2 9 16,-4 0 7-16,1-2 0 0,-1 0 9 15,0 4 1-15,-2-2 10 0,2 1 5 0,-1 0-1 16,0 0 3-16,0 2 1 0,0 1 16 0,0-1-2 0,0 5 1 15,0-6-3-15,1 6-1 0,-1 0 1 0,0-7-4 16,0 7 0-16,0 0-4 0,0 0 3 0,2-5-5 16,-2 5-5-16,0 0-3 0,0 0-1 15,0 0 3-15,0 0-1 0,0 0 0 0,1 19 4 16,-2-8 5-16,-1 3-4 0,2 0 7 0,-1 5 3 0,1 6 6 16,-2 1 1-16,2 2-4 0,-2 2-1 0,0 1-5 15,0 2 1-15,-2 0-5 0,0 0-6 0,1-1-1 16,0 2-21-16,1-3-2 0,1 1-1 15,-3-8-1-15,1 4 2 0,1 0-1 0,0-7 0 0,0-1-1 16,-1-4 1-16,1 0 1 0,0-5-8 16,2 0 12-16,-1 0-6 0,0-3-1 0,1-1 0 15,-1-1-6-15,1-2-1 0,1 1-7 0,-2-1-10 0,1-4-9 16,0 5-19-16,0-5-17 0,-2 3-33 16,2-3-53-16,0 0-48 0,0 0-138 0,2-16-364 15,-2 9 162-15</inkml:trace>
  <inkml:trace contextRef="#ctx0" brushRef="#br0" timeOffset="179040.337">12465 15240 88 0,'1'-11'107'0,"0"2"-1"0,1 0 5 16,-2 2 13-16,-2-2 6 0,1 4 4 16,-3-3 2-16,3 3 1 0,-3 3-8 0,0-5-6 15,-1 4-13-15,-4 2-9 0,9 1-13 0,-17 5-9 16,6 1-5-16,-1 1-11 0,-3 5-6 0,-2 2-1 15,1-1-3-15,-2 6-1 0,0 0-9 0,5-3-2 0,-1 0-6 16,0-2 1-16,2 4-5 0,1-5-3 0,2 0-6 16,4-1-2-16,-4-3 8 0,7 1-14 15,-1-2 3-15,2-1-10 0,-3 0-3 0,4-2-1 0,4 0-1 16,0-2-1-16,-2 1-1 0,6-3-3 16,-2-2-1-16,6-2-7 0,-4 0 1 0,4-1-7 0,0-2-6 15,-1 1 6-15,-1-1 2 0,-1 0 0 16,1 0 1-16,-3 4 1 0,-2-2 4 0,-1 1-2 0,0 2 2 15,0 0 2-15,-4 1-1 0,8 2 11 16,-4 1 5-16,0-2-4 0,-1 4-3 0,1 2 2 16,1-2-2-16,-1 1 5 0,-2-1-5 0,3 1 6 15,2 0-5-15,-1-2-1 0,-1-1 2 0,4 4-3 16,-3-6-5-16,6 3-16 0,-3-1-21 0,2-2-26 16,2-2-47-16,1-2-36 0,-1-2-156 0,-1 5-334 0,1-5 148 15</inkml:trace>
  <inkml:trace contextRef="#ctx0" brushRef="#br0" timeOffset="179598.327">12886 15291 73 0,'0'0'183'16,"0"0"-19"-16,-1 5-13 0,1-5-11 0,0 0-10 16,0 0-5-16,14 0-2 0,-4-1-6 0,2 0-5 15,7 0-11-15,2-1-6 0,5-3 7 0,5 1-4 16,2-2-7-16,-1 0-8 0,1-1-9 0,-3 3-1 16,-3-2-11-16,2 3-7 0,-9-2-5 0,0 3-8 0,-2-1-3 15,-1-1-4-15,-4 1-4 0,-8 3-9 16,4-1-9-16,-1-2-10 0,-3 3-11 0,-5 0-23 15,5-3-23-15,-5 3-33 0,4-2-37 0,-4 2-19 16,0-5-40-16,0 5-111 0,0 0-317 0,-8-6 142 16</inkml:trace>
  <inkml:trace contextRef="#ctx0" brushRef="#br0" timeOffset="180257.341">13773 14850 154 0,'-2'-7'195'16,"-1"3"-9"-16,2 1-12 0,-2-1-11 0,2 1-21 15,1 3-13-15,-3-4-16 0,3 4-9 0,0 0-11 0,-16 9-9 16,9 0-8-16,-3 5-9 0,-6 8-2 16,-1 1-9-16,0 1 5 0,-4 3 1 0,5 0 1 15,-3 4 1-15,1-2 0 0,-2 0-4 0,5-1-2 16,3 1-4-16,-6-2-2 0,8 1-8 0,-2-2-6 16,7-7-3-16,-1 0-2 0,3-1-7 0,3 1-5 0,3-1 1 15,-2-3 0-15,4-1-7 0,4 0 0 0,0-3-3 16,0-4-6-16,1-3-9 0,7 5-12 15,1-8-15-15,1-1-15 0,-1-2-24 0,2-5-12 16,-2 2-15-16,1-4-6 0,2 0 1 0,-5-3-2 0,2-1 6 16,-1 0 8-16,2-5 7 0,-7 2 11 0,-1 0 3 15,-3 3 20-15,-3 1 24 0,0 3 25 16,0 0 25-16,-4 4 25 0,3 0 19 0,-3-2 5 16,1 4-7-16,-1-2-5 0,0 1-7 0,-1 4-4 15,0 0-5-15,0 0 6 0,0 0-3 0,0 0-3 0,-2 24-5 16,0-18-4-16,5 5-4 0,-3-2-5 0,3 3 1 15,-1 1-5-15,1-4-2 0,2 3-1 0,0-3-4 16,2 3-7-16,0-3-6 0,1-2-5 0,2 2-5 16,1-4-8-16,-2-2-8 0,5 0-1 15,-3-2-11-15,0-2-9 0,3-2-9 0,-5 0 0 0,1-2-4 16,3 0 0-16,-4-1 10 0,-1-3-11 0,-2 1 10 16,-1-1 3-16,-5-3 10 0,0-1-3 0,0-3 7 15,-4-1 6-15,-2 0 16 0,-3 1 6 0,0 1 24 16,-4 1 11-16,3 1 6 0,-3 1 2 0,-3 3 2 15,0 1-1-15,2 4-3 0,1 2-7 0,-3-1-2 16,6 2-3-16,-8 5-5 0,4 0-5 0,-2 2-14 16,1 2-29-16,4-1-34 0,3 3-34 0,0-1-36 15,3 2-36-15,1 1-120 0,4-4-307 0,0 4 136 16</inkml:trace>
  <inkml:trace contextRef="#ctx0" brushRef="#br0" timeOffset="180660.808">14172 15134 128 0,'3'4'232'0,"0"1"-25"0,1-3-14 0,-3 4-11 16,2-2-14-16,-3 4-14 0,2 4-13 0,2-6-14 15,-4 6-12-15,4-1-9 0,-1 1-12 0,-2 0-9 16,0 0-6-16,3-2-8 0,0-1-10 0,-3 2-8 15,2-5-6-15,-2 1-3 0,0-2-7 0,-1 0-9 16,3-1-4-16,-2 0-7 0,-1-4-7 0,0 4-5 16,0-4-6-16,3 3-2 0,-3-3-6 0,0 0-13 15,4-10-1-15,-2 3 0 0,2-1-4 0,-1-1 0 16,3-3-2-16,-2 2 3 0,1-1 1 0,-3 0 8 16,2 0 0-16,-4 4 9 0,4 2 5 0,0 0 2 15,-3 0 2-15,1 1-5 0,0 3 15 0,-2 1 12 16,0 0 6-16,0 0 2 0,11 7 3 0,-8-2 0 15,0 2-6-15,3 1 1 0,-2-1-2 0,2 0-7 16,-2 0 0-16,2 1-1 0,0-1-3 0,1 1 0 16,1 0 0-16,-2-3-14 0,-1-1-10 0,3 0-15 15,-4-1-16-15,7-2-16 0,-2 2-18 0,-1-6-25 16,2 2-26-16,-1-3-13 0,-1-3-9 0,3 1-6 16,-3-2-9-16,-3-2-87 0,4-5-268 0,-4-1 119 15</inkml:trace>
  <inkml:trace contextRef="#ctx0" brushRef="#br0" timeOffset="180876.07">14444 14907 157 0,'0'-5'167'0,"2"-1"-15"0,-2 2-12 0,-2 2-16 15,2 2-10-15,2-4-3 0,-2 4 6 0,0 0 6 16,0 0-1-16,8 14 5 0,-5-5-3 0,-1 2-1 16,3 5-6-16,1 0 0 0,-3 3-4 0,3-2-4 15,-3 3 0-15,1 1-8 0,0 4-8 0,0-6-8 16,-3 0-8-16,1 1-8 0,3-3-6 0,-2 1-10 15,4-1-1-15,-6-1-9 0,0-1-7 0,2-2-12 16,-3-2-30-16,0-1-28 0,0 1-32 0,0-1-32 16,-3-5-31-16,-2 2-31 0,1-2-29 0,-1 0-31 15,-1-1-124-15,-1-4-371 0,-1 3 164 0</inkml:trace>
  <inkml:trace contextRef="#ctx0" brushRef="#br0" timeOffset="181270.23">14303 15100 25 0,'3'-7'186'0,"1"1"-9"16,0 1-7-16,5-3-10 0,1 3-10 0,0-3-8 15,0 1-13-15,8-1-10 0,-1-1-6 0,-1 3-13 16,6 1-6-16,-2 1-6 0,1 1-3 0,1-1-5 16,-3 2-1-16,0 1-4 0,1 1-5 0,-3 2 0 15,2 0-3-15,-6 2-1 0,1 2 0 0,0 4-1 16,-4-4-2-16,3 6-5 0,-3 3-3 0,1-1-2 15,-4 0-4-15,1 1-4 0,-2-1-7 0,-1 4 1 16,-2-7-6-16,1 9-2 0,-2-9-2 0,0 0-4 16,-1 0-3-16,0-3-3 0,2 4 0 0,-2-4-3 15,0-2-2-15,-1 0 0 0,3 0-3 0,-3-1-4 16,0-1 0-16,1 0-1 0,1 0 0 0,-2-4-3 16,0 0 2-16,0 4-2 0,0-4 0 0,0 0-3 15,0 0-3-15,10-16 4 0,-8 9 1 0,2-3 2 16,0-2-3-16,1 1-1 0,2-7 2 0,1-1-3 15,-4 1 0-15,2-1-1 0,0 0-2 0,0 2 2 16,0 1-3-16,2 2-3 0,-5 1-7 0,3 4-5 16,-2 1-13-16,-1-1-12 0,0 3-15 0,2 1-19 15,-1-1-28-15,1 5-18 0,3-1-24 0,-3 1-23 0,4 1-24 16,-1 1-143-16,-2 1-367 0,3-1 162 16</inkml:trace>
  <inkml:trace contextRef="#ctx0" brushRef="#br0" timeOffset="182652.62">15147 15069 59 0,'0'-7'158'0,"0"3"-1"0,-1-2-8 15,-1-2 0-15,1 4-9 0,-3-4-2 0,3 1-1 16,-2 1-5-16,2-1 2 0,-4 0 2 0,1 2-8 16,-1 0-8-16,0-2-9 0,1 3-11 0,-1 2 7 15,0-1-12-15,1 0-7 0,4 3-13 0,-13 3-6 16,7 0-7-16,-3-1-6 0,1 2-3 0,-2 2-6 16,5-3-6-16,-3 3-6 0,4-4 2 0,-1 1-4 15,0 0-7-15,0-2-2 0,3 1-4 0,2-2-1 16,-6 5-2-16,6-5-4 0,-4 1-1 0,4-1-4 15,0 0 3-15,0 0 4 0,0 0-8 0,0 0 0 16,-5 2-1-16,5-2 1 0,0 0-6 0,0 0 1 16,0 0 0-16,0 0 3 0,4-13-3 0,-1 9-2 15,-3 4 2-15,2-2-2 0,-2 2 5 0,4-6-2 16,-4 4-4-16,0 2 3 0,0 0-1 0,4-4 1 16,-4 4 1-16,0 0 0 0,4-3-1 0,-4 3 1 15,0 0-3-15,0 0 1 0,0 0-1 0,0-4 0 16,0 4 0-16,0 0-3 0,0 0-4 0,0 0-8 15,0 0-2-15,0 0-2 0,0 0-5 0,0 0-4 16,0 0 3-16,0 0-1 0,0 0 0 0,0 0 2 16,0 0 2-16,0 0 1 0,0 0 1 0,0 0 10 15,0 0-6-15,-14 0 6 0,14 0 4 0,0 0-6 16,0 0-3-16,0 0 7 0,0 0 0 0,-3-1 1 16,3 1 1-16,0 0-1 0,-14-1 0 0,9-1 4 15,-1 2-1-15,6 0 1 0,-21 0-1 0,8 0-1 16,-2 2 4-16,-3 0 8 0,-3 2 7 0,-2 1 4 15,2 0 3-15,-6 5 3 0,2 2-1 0,4-5 3 16,-2 6-4-16,7-1-1 0,-3-2-2 0,4 3-4 16,-1 0 4-16,6 2-5 0,-1-2-4 0,1 0-1 15,1 1 1-15,5-2-3 0,2-2-1 0,-2 1 1 16,4 3-3-16,1-6 3 0,2 2-3 0,-1 1 0 16,2-2 1-16,3-1 0 0,-1-2-5 0,2-1 5 15,1 2-1-15,0-4 0 0,3-2 2 0,1-1 0 16,2-3-5-16,2-2-2 0,0 0 2 0,-1-3 0 15,2-1 3-15,-2 0-5 0,1-3 2 0,0-1 0 0,-3 1-2 16,0-2 7-16,3-1-5 0,-6 3-2 0,2-4 5 16,-5 0-3-16,1 2 1 0,-2 2 0 15,-2 3 0-15,0 1 15 0,-3 0 5 0,3 4-4 16,-1 0 1-16,0 1-3 0,-3-2-5 0,-1 5-2 16,0 0 3-16,0 0-2 0,6 10 0 0,-6-4-3 0,3 2 0 15,-1 0 0-15,0 1 2 0,1 1-5 0,1 1 1 16,-2-2 1-16,1 3-2 0,3-2 1 15,-1 0-1-15,2-2-3 0,-2 2 3 0,3-3-2 16,2 0-3-16,3 2-5 0,-3-5-15 0,7 0-6 0,-2 0-15 16,3-1-16-16,0-5-19 0,1 1-13 0,0-2-15 15,-6 1-9-15,6-4-3 0,-7-1-10 16,4-1-2-16,-4-3 1 0,-3 2 7 0,2-5 5 16,-2 1 9-16,-4 0 17 0,4-2 17 0,-5 1 17 0,1 0 23 15,-1 2 21-15,0-1 31 0,-4 3 22 0,5 1 23 16,-2 4 20-16,-2-2 12 0,-4082 2 0 0,8164 2-6 15,-4081-1-14-15,-1 0-5 0,-1 4-6 0,0 0-7 16,0 0 1-16,0 0 2 0,-6 12 0 16,3-5-4-16,2 3-3 0,-3 1-3 0,3-2-6 15,-2 2-3-15,2 1-6 0,-4-1-1 0,2 1-4 0,3-1 0 16,1 1-6-16,-2-1-7 0,1-2 1 0,0 1 0 16,1-2-3-16,3 2-8 0,0-4-6 0,0 0-10 15,1-2-3-15,5 0-9 0,0 0-17 0,1-4-16 16,0-1-21-16,2-3-19 0,3-2-21 15,1-2-22-15,1-2-16 0,0-1-1 0,2-7-11 16,0-2-3-16,-4-3 1 0,2-1-98 0,-5-1 224 0,-2-7-173 16,-2 2 189-16,-1-3-65 0,-2-1 29 0,2-1 29 15,-5 3 28-15,-1 3 39 0,1 4 37 16,-2 8 39-16,0 4 29 0,-1 3 3 0,0 0-14 0,2 4-11 16,-2 0-16-16,0 6-8 0,0 0 1 0,0 0 8 15,-2 26-1-15,0-9-5 0,-3 10-9 0,3-1-2 16,1 6-9-16,0-2-5 0,-2 2-7 0,3-2-8 15,0 1-4-15,3-3-6 0,-2 0-5 0,2-2-3 16,-3-1-3-16,3-5-6 0,-1-1-2 0,0-3-7 16,0-4-17-16,-1-1-16 0,1-2-17 0,0 1-27 15,0-4-16-15,0-2-17 0,-2-1-16 0,1-1-31 16,-1-2-28-16,0 0-30 0,0 0-161 0,0 0-382 16,1-14 169-16</inkml:trace>
  <inkml:trace contextRef="#ctx0" brushRef="#br0" timeOffset="182883.088">15470 14970 47 0,'0'-5'206'0,"0"5"-17"16,-2-6-18-16,2 2-16 0,0 4-14 0,3-5-9 15,5 2-7-15,2 1-6 0,2 0-9 0,4 1-8 16,4-1-9-16,1 0-7 0,7 0-9 0,-1 2-7 16,-4-3-4-16,4 0-4 0,4 2 1 0,-4 0 0 15,1-2-1-15,-9 2-6 0,1-2-5 0,-6 1-3 16,-1 1-5-16,0-1-4 0,-3 2-4 0,-3 0-2 15,1-1 0-15,0-1-3 0,-8 2-5 0,9 0-1 16,-9 0-2-16,5-2-4 0,-5 2-5 0,6 0-9 16,-6 0-21-16,0 0-26 0,0 0-30 0,0 0-47 15,0 0-50-15,0 0-195 0,0 0-396 0,0 0 175 16</inkml:trace>
  <inkml:trace contextRef="#ctx0" brushRef="#br0" timeOffset="183821.296">16244 14841 14 0,'0'0'146'15,"0"0"-7"-15,-5-4-12 0,5 4-17 0,0 0 1 16,0 0-14-16,0 0-14 0,0 0-5 0,0 0 3 16,0 0-8-16,0 0 5 0,0 0 1 0,14-4 0 15,-6 0-1-15,2 1-1 0,8-1-3 0,1-2-2 16,4-5-4-16,8 3-4 0,-1-2 0 0,2 1-6 15,4-5-1-15,-1 1-5 0,2-1-4 0,-4 2-3 0,2-1-6 16,-5 4-5-16,-1-1-7 0,-10 4 0 16,-2-1-4-16,-2 3 1 0,-6 2-8 0,-3-1-3 15,1 1-8-15,-1 0-7 0,-2 1-7 0,2-1-7 0,-6 2-7 16,5-2-9-16,-5 2-11 0,0 0 0 16,0 0-15-16,0 0-5 0,-5 10-14 0,1-6-10 15,-4-1-12-15,-3 3 4 0,3-1-14 0,-1 1-7 16,-5 1 0-16,-1 1-10 0,-2 0-65 0,1-4-208 0,-2 5 93 15</inkml:trace>
  <inkml:trace contextRef="#ctx0" brushRef="#br0" timeOffset="184022.796">16560 14758 430 0,'-13'5'6'0,"1"0"24"0,1-3 12 0,4 1 2 16,-1-1 5-16,2-1-11 0,2 1 4 15,-1-1-12-15,1 0 10 0,1 5-4 0,1-5 6 16,-2 4 0-16,3 0 4 0,-1 2 9 0,1 3 9 0,2 0-3 16,1 5 7-16,-1 1 3 0,-1 2-5 0,1 8 11 15,-1-7 5-15,0 6 0 0,3-5-5 0,-3 0-8 16,2 5 2-16,-1-6-8 0,-1 3-7 0,0-2-4 15,0-3-4-15,0 1-4 0,-1 0-5 16,-1-2-4-16,2 1-2 0,0-4-1 0,0-1-12 0,0 0-13 16,0-3-23-16,0-1-24 0,0-1-29 0,0-3-27 15,0 1-25-15,0-1-17 0,0-4-16 0,0 0-106 16,0 0-281-16,0 0 125 0</inkml:trace>
  <inkml:trace contextRef="#ctx0" brushRef="#br0" timeOffset="184558.193">16583 14968 146 0,'0'0'145'0,"0"0"-19"16,0 0-7-16,1-3-16 0,-1 3-11 0,0 0-5 16,0 0-5-16,0 0-9 0,3-6 3 0,-3 6-1 15,0 0 8-15,0 0-3 0,0 0 4 0,0 0 5 16,0 0 0-16,0 0-1 0,0 0 0 0,0 0-3 15,0 0-1-15,0 0 1 0,0 0 1 0,0 0-4 16,0 0-2-16,0-2-4 0,0 2-3 0,0 0-5 16,0 0-2-16,0 0-4 0,0 0-4 0,1-7-9 15,3 2-6-15,-1 3 0 0,-1-1-8 0,-2-1-3 16,4 1-1-16,-1-1 3 0,-2 1 3 0,-1-2-1 16,0 5 6-16,5-2-2 0,-5 2 2 0,1-4 3 15,-1 4-6-15,3-3-4 0,-3 3-5 0,0 0-5 16,0 0-2-16,0 0-6 0,0 0 0 0,0 0-3 15,6 13 0-15,1-5-2 0,-1 4 4 0,1 2-6 16,3 2 6-16,-5 0-3 0,5 2 1 0,-1 0-1 16,1-1-2-16,-2 4 2 0,2-6 0 0,0 8-3 15,-3-4 0-15,-1-4 1 0,1 0 2 0,1 1-5 16,-4-5 1-16,1 0-4 0,-1-3-2 0,-3-2 3 16,4 2-3-16,-3-1 3 0,0-3-1 0,-1-1-5 15,1 1 8-15,-2-1-5 0,2 1 0 0,1-1 1 16,-3-3 5-16,1 5-1 0,-1-5 5 0,0 0-6 15,0 0 1-15,0 0-4 0,0 0 1 0,4-17-1 16,-4 5 2-16,0 0-2 0,5-2-2 0,-2-4 6 16,-2 1-11-16,5-1-1 0,-2-7 2 0,5 6-2 15,-2 0 0-15,-1 2-2 0,7 0 0 0,-4 2-8 16,-2 5-8-16,5-2-14 0,-6 4-16 0,-1 1-21 16,2 1-25-16,3 3-29 0,-1 0-25 0,0 3-31 15,2-1-23-15,0 1-28 0,-1 1-174 0,1 2-441 16,-2 2 196-16</inkml:trace>
  <inkml:trace contextRef="#ctx0" brushRef="#br0" timeOffset="185196.271">17103 15082 36 0,'1'-6'145'0,"1"1"13"15,-1 0-13-15,-1-2 0 0,0 0-6 0,0 1-1 16,-1-4 0-16,-2 0 9 0,1 4 2 0,0-1 8 15,0-1 6-15,-1 3 5 0,2-1-9 0,-3 3-12 16,0-2-16-16,0 3-12 0,4 2-15 0,-10 4-8 16,1 3-8-16,-1 2-10 0,-3 2-7 0,2 3-2 15,-3-1-4-15,1 4-12 0,-1-2-2 0,2-1-7 16,2 1 0-16,3-5-7 0,3 3-6 0,-3-2-4 16,7-2 0-16,-4 0-4 0,-1 1-2 0,5 0-4 15,0-8-10-15,3 4 2 0,1 1-8 0,-2-4 5 16,7-3-3-16,0 0 0 0,3-1-7 0,0-4-2 15,1-1-4-15,1 0-4 0,-1-5-3 0,0 5-3 16,0-8-2-16,1 3 2 0,-3-1 3 0,2 0 1 16,-5 3 2-16,-2 2 2 0,2 1 0 0,-3 2 1 15,-2 1 1-15,1-1 1 0,0 3 0 0,0 0 9 16,-4 1-5-16,8 4 0 0,-4 0 0 0,-2 0 3 16,4 0 3-16,-3 1-2 0,3 4-1 0,0-4-3 15,0 5 4-15,-1 0-4 0,4-4-7 0,-4 2-19 16,0-4-15-16,2 1-18 0,0-2-15 0,5 3-18 15,-3-3-6-15,-3-2-12 0,8-1-11 0,-6-1-6 16,3-1-4-16,1-2 1 0,-2-1 6 0,0-1 9 16,1 0 8-16,-4-3 9 0,1-1 6 0,1 0 12 15,-3-5 6-15,1 0 9 0,-3-1 10 0,4 0 12 16,-6-2 17-16,1 1 21 0,-1 6 36 0,0-2 12 16,-2 1 23-16,0 4 14 0,0-1 14 0,0 2 17 15,0 2 8-15,0 0 0 0,0 0-8 0,0 1-12 16,-2 1-10-16,2 3-6 0,0 0-9 0,0 0 6 15,-4 12 2-15,1-3-7 0,-2 0-4 0,2 4 3 16,1-3-6-16,-3 2-1 0,4 2 3 0,-1 0-4 0,0 0-3 16,2 0-4-16,-1-2-8 0,2 0-2 15,1-2-6-15,0 2 0 0,2-3-1 0,0 2-7 16,-1-2-1-16,5 0-1 0,-2-4-11 0,-1-1-3 16,3 2-4-16,2-4-13 0,0 1-21 0,2-3-32 0,2 0-35 15,-1-3-36-15,1-2-33 0,0-1-30 0,4 0-19 16,-3-3-18-16,2 1-124 0,-4-1-380 15,1 0 168-15</inkml:trace>
  <inkml:trace contextRef="#ctx0" brushRef="#br0" timeOffset="186029.343">17642 14953 89 0,'0'0'158'0,"0"0"6"15,-5-3-3-15,5 3-4 0,0 0-7 0,0 0-7 16,0 0-4-16,0 0-8 0,0 0-4 0,0 0-7 0,0 0-8 15,3-5-4-15,-3 5-6 0,0 0-2 0,0 0-6 16,0 0-1-16,0 0 0 0,0 0-3 0,-3-4-5 16,3 4-4-16,0 0-11 0,0 0-5 15,0 0-9-15,0 0-3 0,0 0-7 0,0 0-1 16,-1 14 0-16,1-6 3 0,0 4-3 0,-2 1-1 0,2 2-1 16,0 1-3-16,0-1-2 0,-2 1-8 15,1 0-2-15,1 0-3 0,-3-5 0 0,2 1-1 0,1-1-3 16,0-1-1-16,-2-4-4 0,0 0-1 0,2 0-4 15,0-2-2-15,0 0-1 0,0-1 1 16,0-3-1-16,0 6-3 0,0-6-2 0,0 0-3 0,0 0-2 16,0 0 0-16,9-10-5 0,-7 4-7 0,1-1-1 15,5-2-9-15,-7 0-9 0,4-2-2 16,2 2 0-16,-6-1 4 0,3 3 4 0,-3 0 3 0,4 1 0 16,-2 2 2-16,-2 0 0 0,-1 4 5 15,5-1 2-15,-5 1 1 0,0 0 3 0,9 8-1 0,-4-4 2 16,-1 5 4-16,0-4 0 0,1 3 1 0,0 1 0 15,3 0 0-15,-2-1 3 0,2 0-2 0,0 0 1 16,1-1-1-16,2-1-1 0,-1-1 2 0,2-2-3 16,2 0-7-16,-1-3-14 0,6-2-10 0,0-2-8 15,0-1-6-15,0-2 1 0,9-3 0 0,-5-1-2 16,-6 1-5-16,0 0-6 0,-2-2-9 0,0-3-10 16,-4 1 2-16,1-1 8 0,-2 1 6 0,-5-2 4 15,-2 5 20-15,2 2 17 0,-1 1 20 0,-4-1 13 16,0 6 0-16,0-2 1 0,0 5 2 0,-9-1 17 15,9 1 18-15,-14 9 9 0,4-4 9 0,-2 2 0 16,0 5-3-16,0-1-7 0,1 1-2 0,1 2-6 16,3-4-5-16,-1-1-2 0,-1 1-4 15,3 0-6-15,2-3-3 0,0 2-3 0,2-2-5 0,-1-2 0 16,3 0-1-16,0-1-4 0,3-1-2 0,1-2 2 16,-4-1-3-16,11-3 0 0,2-1-3 0,-3 0 2 15,0-1-1-15,3-2-4 0,0-4 3 0,2 1-1 16,-1-1-1-16,-4-4-1 0,1 5-2 0,-2-7-2 15,-3 9 5-15,0-2-3 0,-2 5-3 0,0 0 10 16,0 1-5-16,-3-3-3 0,0 5 2 0,1-1 0 16,-2 3 0-16,0 0-1 0,0 0 0 0,0 0 0 15,2 16-3-15,-4-6 4 0,0 7 0 0,2 1-2 16,-1 0-1-16,0 7 4 0,1 0 4 0,-3 2-1 16,6 0 12-16,-3-2-2 0,-3 0-1 0,3 1 3 15,3 1 4-15,-6 1 1 0,6-2 3 0,-2 0 2 16,2 0 0-16,2-2 0 0,-4 2 0 0,-1-6-5 15,4 5 1-15,-4-4-7 0,0-1-1 0,1-3-3 16,-1-1 4-16,4 1-5 0,-4-3-2 0,0-2-1 16,-4-1 0-16,4-5-2 0,4 2-4 0,-4-2-17 15,0 2-22-15,0-4-16 0,0-1-19 0,-5 1-25 16,5-4-34-16,-4 4-54 0,4-4-44 0,0 0-197 16,-13-7-459-16,8 0 203 0</inkml:trace>
  <inkml:trace contextRef="#ctx0" brushRef="#br0" timeOffset="186226.282">17718 14800 150 0,'-3'-5'152'0,"3"5"-44"0,-2-4-60 16,2 4-53-16,0 0-71 0,-3-1-82 0,3 1 36 15</inkml:trace>
  <inkml:trace contextRef="#ctx0" brushRef="#br0" timeOffset="187047.543">15641 15925 9 0,'0'0'195'0,"0"0"-24"16,0 0-20-16,-6 0-11 0,6 0-15 0,0 0-10 15,0 0-9-15,0 0-1 0,0 0-3 0,0 0-4 16,0 0 1-16,13 5 1 0,-13-5 8 0,15 2 0 0,-6 0 2 16,5-2-1-16,4 3 1 0,1-3 2 0,2 0-7 15,2 0-1-15,5 0-3 0,2 0-5 16,2 0-9-16,1-3-2 0,7 0-12 0,-4-2-3 16,1 1-4-16,13-5-8 0,-14 4-2 0,3 0-6 15,-3 0-9-15,-4-2-3 0,-4 3 2 0,-1 0-13 16,-9 0 3-16,0 0 0 0,-7 3-6 0,-1-3-7 15,-2 3 4-15,-3-2-1 0,0 2-2 0,-1-2-2 16,1-2 4-16,-1-2-6 0,-3 5-4 0,-1-3 1 16,3-2 2-16,-3 2-10 0,-3 0 4 0,3-2-9 15,-4 0-6-15,-1-1 3 0,0-1-13 0,0 1-3 16,0-2-3-16,-3 1 3 0,-2-1-2 0,2-1 2 16,1 2 1-16,0-2 6 0,-3 3 2 0,4 1-1 15,-2-2-1-15,4 4 6 0,-1-2 1 0,-2 2-1 16,3 0 3-16,1 3 5 0,-2 0-3 0,4-2 9 15,1 4-9-15,-4-7 0 0,4 7 0 0,-5-3 0 16,5 3-1-16,0 0 1 0,0 0 2 0,-2-2-4 0,2 2 2 16,0 0 4-16,0 0-4 0,0 0 2 15,0 0-2-15,0 0 4 0,0 0-4 0,0 0 5 16,15 8-3-16,-12-4 2 0,3 0 2 0,0-1 5 16,-1 0-7-16,0 2 8 0,2-1-2 0,0-1 1 15,3 2 3-15,-2-1-3 0,1 1 2 0,2 1-3 16,1-2 3-16,-4-1-2 0,3 1-2 0,-2 2-1 15,4-1 0-15,-2-1 2 0,-3 1-5 0,4 0 0 16,-2 0 5-16,-3 1-4 0,0-3-1 0,1 4-2 16,-3-3 5-16,2 1-3 0,-4 1 0 0,3 0 1 15,-3-2-1-15,-1 1-4 0,1 5 6 0,-4 2 5 16,1 0-5-16,-7 5 4 0,-2 9-2 0,-9 0-6 16,-6 3-30-16,-14 14-56 0,-6-3-65 0,-26 20-95 0,-3-4-239 15,0-3-526-15,-3-7 234 0</inkml:trace>
  <inkml:trace contextRef="#ctx0" brushRef="#br0" timeOffset="190603.023">17080 15530 141 0,'3'-3'168'0,"-2"-3"-6"0,0 4-8 0,1-2-6 16,-2 4-13-16,0-6-8 0,0 6-9 0,6-2-13 0,-5-3-9 15,-1 5-5-15,0 0-13 0,0 0 0 16,0 0-3-16,5 11-3 0,-3 2 2 0,-4-2-4 0,0 6-3 16,0 4-5-16,1 4-6 0,-6 2-5 15,5 4-6-15,-4-6-5 0,1 4 2 0,-2 3-7 0,0-6-5 16,-1 2 1-16,-1 2-7 0,0-4-3 0,-5-1 1 15,4 0-2-15,-4-9-1 0,1 5-3 0,-1-6-3 16,-4 7 0-16,2-7-6 0,1-3-6 16,-5 5-1-16,5-5-5 0,-6 7-3 0,7-11-4 15,-2-1-1-15,3 0-1 0,0-4-1 0,0 2-1 0,2-3-4 16,-1 0-8-16,6-2-10 0,-1-3 0 0,-1 3-3 16,2-6-3-16,5-4-1 0,-1-2 1 0,2 0 7 15,2-6 0-15,3 0 5 0,4-3 6 0,-1-3 1 16,2 6 5-16,-2 0 8 0,6 3 3 15,-8-1 6-15,7 2 6 0,0 1 0 0,0 2 5 0,-2 3 4 16,-2 3 2-16,9 1 6 0,-8 1 3 16,0 5 4-16,-3-1-1 0,5 3-1 0,-1 1 1 0,1 4-4 15,1 3 0-15,-6-1-5 0,5 2 1 0,-4 1-3 16,2 0-2-16,3 0 2 0,-5-1-2 0,-2-1-4 16,7 2 0-16,-7-7 1 0,2 5-3 0,1-5-1 15,1 3-3-15,-2-6 0 0,1 4-5 0,2-5-6 16,-2-1 0-16,0-2-5 0,2 0-5 0,0-4-6 15,-1 0-9-15,3-1-1 0,-3 0-1 0,0-6-4 16,4 1-17-16,-1-2 7 0,-3 0 1 0,-1 3 7 16,-1-1 10-16,0 1 13 0,-1 2 16 0,-3 1 13 15,1 3 1-15,-2-2 2 0,2 1 0 0,-2 2-2 16,-2-1 4-16,-1 3-7 0,0 0 9 0,11 5-7 16,-11-5 1-16,5 3 0 0,-1 1-3 0,0-2 2 15,1 2-11-15,-1 1 7 0,4 1 9 16,-5-3-8-16,3 1-4 0,0 0-1 0,-1 0-2 15,3-1 5-15,-2 2-3 0,4-3-2 0,-4-2 7 0,2 1-1 16,-4 2-4-16,1-3-7 0,-5 0 5 0,9-1 1 16,-9 1-1-16,8-3 5 0,-4-2-3 15,-2 2 11-15,-2-4-3 0,0 1 6 0,0-3 0 0,-2 0 6 16,-6-1-3-16,4-2 2 0,-2-1 2 16,3 4 5-16,-9-4 0 0,1 0 7 0,0 1-2 0,2 2-2 15,0 2-1-15,3 0-7 0,-3 4-2 0,1-1 0 16,2 3-3-16,-2 0-15 0,0 2-22 0,-3 4-23 15,2 2-25-15,2 1-27 0,-3 5-29 0,5-3-25 16,1 1-28-16,0 2-132 0,3 0-332 0,1-2 146 16</inkml:trace>
  <inkml:trace contextRef="#ctx0" brushRef="#br0" timeOffset="191347.235">17548 15790 2 0,'4'-10'161'0,"3"3"5"16,-4 2 0-16,1 0-3 0,-3 0-8 0,0 3-8 0,0-3-15 15,-1 5-11-15,3-4-15 0,-3 4-12 0,0 0-4 16,0 0-12-16,0 0-4 0,-5 16-9 16,1-6-7-16,0 1-6 0,0 0-4 0,1 4-11 0,0-5 2 15,-1 6-3-15,2-2-4 0,1-2 1 16,1 3-5-16,-2-4-5 0,4 2 1 0,-1-1-5 0,4 0-4 15,0-3-4-15,1-1-6 0,2 0 2 0,3-2-2 16,0-1-6-16,4-1-3 0,4-3-10 16,0-1-9-16,2-1-9 0,-1-2-7 0,1-3-15 15,5-2-6-15,2 0-10 0,-9 0 8 0,2-1 5 16,-5-3-6-16,0 0 16 0,2 0-11 0,-4 0 17 16,-6-1 16-16,2 1 21 0,-1 6 20 0,-4-5 21 0,-5 6 17 15,5-3 15-15,-2 4 7 0,-2 0-4 0,-1 3-7 16,0 1-7-16,0 0-7 0,0 0 5 15,0 0 2-15,-19 5 3 0,5 3-3 0,6-1-2 0,-1 2-11 16,-5-1 0-16,5 1-1 0,4 0-7 16,-4 1-7-16,3-3 0 0,-1 3-4 0,2-2-10 15,0 0-8-15,5 0-10 0,-3-2-9 0,3 1 0 0,0 0-6 16,0-4 0-16,3 0-1 0,-3-3-6 16,5 4 5-16,-5-4-4 0,9 1 0 0,-4-2 4 15,-5 1 1-15,14-4 0 0,-10 4 0 0,1-2 1 16,0 1 6-16,-5 1-4 0,8-2-1 0,-8 2 9 15,10 2-1-15,-6 0 1 0,1 0 1 0,-2 1 1 16,2-1-2-16,0 3 0 0,3 1 5 0,-6-4-4 16,5 2 3-16,-1 1 4 0,1 1-4 0,4-2-1 0,-2-2-9 15,1 1-9-15,4-2-15 0,-2-1-8 16,3-1-8-16,-2-2-7 0,1 1-5 0,1-7 6 16,-1 3-8-16,0-3 25 0,4 1-12 0,-4-3 21 15,0-1-1-15,-1 0 1 0,-2-2 7 0,1-2 14 16,-4 2 7-16,2-3-1 0,0-3 3 0,0-3 2 15,-2-4 9-15,1 0 2 0,-3 0 11 0,1 0 2 16,2 4 20-16,-8 6 14 0,5 5 13 0,-6 2 6 16,2 3-10-16,-1 1-5 0,1 2-10 0,-2 3-4 15,0 1-2-15,0 0 3 0,0 16-8 0,-1-4 1 0,-1 7-5 16,-3 0-3-16,1 8-5 0,1-4-3 0,1-3-2 16,-2 5 1-16,4-4-5 0,-3 1-2 0,1-5-2 15,-2-1-3-15,6 2-15 0,-4-2-25 16,2-4-19-16,-1-3-21 0,1 0-22 0,-3 0-16 15,3-1-16-15,-1-4-13 0,1 0-4 0,-4 2-14 16,0-6-2-16,4 0-90 0,-8 2-266 0,8-2 119 0</inkml:trace>
  <inkml:trace contextRef="#ctx0" brushRef="#br0" timeOffset="192055.957">18078 15883 44 0,'-4'-9'83'0,"-1"-3"7"0,0 3 11 16,-2 1 9-16,3 1-2 0,1 2 0 0,0-1-17 15,3-1 5-15,-1 2-13 0,5 0-9 0,-1-1-3 16,3 2-16-16,4-1 3 0,-1 1-9 0,0 0-6 0,5 1-3 15,0 0-4-15,5 2-5 0,-6-3 2 16,6 3-2-16,-2 1-5 0,-3 0-5 0,-1 0 0 16,-1 0-1-16,-1 0 4 0,5 1 1 0,-7 1 13 15,4 2 4-15,-2-2 3 0,-1 5-2 0,-1-4-4 16,-1 1 1-16,0 3 0 0,1 0-6 0,-4-3-2 16,3 3-6-16,-2 1 5 0,-2-3-7 0,1 3-1 15,-1-2-1-15,3 2-7 0,-1-1 0 0,-1-3-2 16,0 2-5-16,0-2-3 0,0 0-6 0,3 0-11 15,-1 0 3-15,-1-2-9 0,1 1-2 0,0-3-13 16,2 0 6-16,-2-1-3 0,0-1 0 0,3-3 1 16,-2 0 5-16,-1-2 6 0,1 0 3 0,3 0 2 15,-2-2 3-15,-1 4-2 0,1-5 2 0,-5 5 10 16,2 1 9-16,-2-1 7 0,4 0-7 0,-7 5 2 16,-1 0 17-16,10 0-2 0,-10 0 15 0,8 5 7 15,-7 0-4-15,4-3 0 0,-1 5-4 0,1 3 4 16,-2-5-10-16,2 4-1 0,3-2-3 0,-3-1-3 15,1 1-1-15,2-1-5 0,-3 0-2 0,1-2-4 16,2 2-3-16,-2-4-6 0,2 0-5 0,-2-1-7 16,3-1-1-16,2-1-6 0,-3-1-3 0,1 0-2 15,0-4-2-15,0 2 0 0,-4-2-2 0,-1 0-8 16,1 0 6-16,0-3-7 0,-1 0 6 0,1-1-7 16,-5-2 2-16,0 0 0 0,0-1 6 0,-6-3-3 15,2 4 8-15,-1 4 6 0,1-2 10 0,-1 1 0 16,1 4-10-16,-1-1 8 0,-1 2 5 0,3 1-4 15,-2 2 4-15,-1 1-2 0,6 0 2 0,-12 1-3 16,12-1 3-16,-9 3-4 0,7-1 1 0,2-2-1 16,-7 2 4-16,7-2-1 0,-1 2-12 0,1-2 6 15,0 0 2-15,0 0 5 0,0 0-1 0,0 0 6 16,19-3-1-16,-7 0 3 0,-3-1-9 0,7-4 6 16,-3 4 4-16,0-2 1 0,5-1-4 0,-2 0-2 15,2 2 2-15,0 3-3 0,-2-5 2 0,-4 4 1 16,1-2-4-16,0 5 5 0,0 0-2 0,-1 4 6 15,2 1 0-15,-3 1 8 0,0-1 3 0,-2 4-6 16,4-1 0-16,-3 1 4 0,-1 0-2 0,-4-1-2 16,4 2-4-16,1-1-3 0,-3 1-1 0,-1-2 6 15,1 0-7-15,-5-4-3 0,4 3 0 0,-2-4-10 16,1 2-10-16,0-3-3 0,2-1-16 0,-1-1-11 16,3-1-13-16,1 1-16 0,3-3-15 0,-3-4-32 15,1 3-1-15,-1-3-21 0,-1-1-92 0,-1 1-255 16,-1-2 113-16</inkml:trace>
  <inkml:trace contextRef="#ctx0" brushRef="#br0" timeOffset="192247.83">18846 15493 198 0,'-5'0'229'0,"5"0"-34"0,0 0-35 16,0 0-64-16,0 0-71 0,0 0-80 0,-13 0-87 16,13 0-153-16,0 0 68 0</inkml:trace>
  <inkml:trace contextRef="#ctx0" brushRef="#br0" timeOffset="193086.123">15825 16705 112 0,'0'0'124'15,"0"0"1"-15,0 0-1 0,0 0 5 0,0 0-4 16,0 0 1-16,17-1-3 0,-8 1 0 0,2 0-4 16,2-2-1-16,4 1-7 0,7-1-2 0,-3 0-9 15,8 0-2-15,3-3-9 0,3 2-7 0,3-2-11 0,0-2-4 16,-1 0-5-16,4 1-7 0,-5 0-6 16,0 0-4-16,-3 0-6 0,-4-1-2 0,-1 3-11 15,-5-2-6-15,-5 1-22 0,1 0-9 0,-11 3-12 16,5-5-7-16,-8 4-12 0,1-2-11 0,-3 0-17 15,-1-1-8-15,-2 0-6 0,-2 0-2 0,1-1-6 16,-3-3 2-16,-3 4 12 0,-1-5 5 0,0 2 15 16,-1 0-1-16,-3 0 16 0,-2-1 13 0,5 3 14 15,-1-3 8-15,1 7 11 0,4 0 5 0,-3-1 11 16,-1 2 5-16,4-2 8 0,0 0-3 0,5 4 2 16,-9-3 13-16,9 3-12 0,-6-1 1 0,6 1-4 15,-8-3-2-15,8 3-14 0,0 0 14 0,0 0 3 16,0 0 0-16,0 0 3 0,0 0-4 0,0 0 5 15,5 15-1-15,0-6 2 0,3-1 0 0,0 4 3 16,3-2 1-16,2 4-4 0,0-1-2 0,2 1 0 16,-2 1-1-16,7 2-2 0,-1 1 2 0,-4-5-9 15,1 3 0-15,-3-4 1 0,0 1-4 0,-3 0-1 16,-2-3 1-16,-3 1 0 0,-1-2 2 0,-2 1-1 16,-2 2 0-16,-4 0-1 0,-1 3-1 0,-8 1-4 15,-8 2-2-15,-1-1-9 0,-3 1-13 0,0 0-22 16,-2-2-19-16,-1-3-29 0,0 1-27 0,1-2-36 15,0-1-32-15,2 1-153 0,6-3-353 0,1-2 157 16</inkml:trace>
  <inkml:trace contextRef="#ctx0" brushRef="#br0" timeOffset="194993.535">17089 16429 107 0,'4'-3'124'0,"-3"-2"6"0,2 0-2 16,-1 0 2-16,2 1-6 0,-1 1-1 0,-2 1-4 15,2-1 5-15,-3 3-11 0,1-5-2 0,-1 5-4 16,0 0-9-16,0 0-1 0,0 0-21 0,0 0-2 15,0 0-8-15,-1 18-3 0,-3 1-1 0,0 6-5 16,1 5-3-16,1-1-11 0,0 0 2 0,0 0-8 16,1 1-2-16,1 1-3 0,-3-2-7 0,6-2-4 15,-1-1 1-15,-1-6-3 0,-1-3-2 0,2 2-1 16,0-2-2-16,1-2 1 0,-2-3-7 0,0-1 3 16,1-3-8-16,-1-1-7 0,-1-2-6 0,0 2 2 15,3-5-4-15,-3 2 3 0,0-4-4 0,0 0-5 16,0 0-5-16,0 0-9 0,0 0 5 15,0 0-6-15,0-14-7 0,0 5-2 0,0 0-12 0,0-2 0 16,-3-2-5-16,3-4-2 0,0 0-1 0,0-1 9 16,0-7-2-16,0 5 15 0,3-4 3 15,-2-4-3-15,-5 2 6 0,9-4 7 0,-4 3 2 0,1-1 4 16,-2 9 7-16,1 0 13 0,-1 1 10 16,1 7 1-16,2-1 14 0,-2 4-5 0,1-1 2 15,-2 4-5-15,0-2 0 0,2 4-5 0,0 1 4 0,2 0 4 16,-4 2-1-16,0 0 6 0,18 4 1 0,-9 3 4 15,0 1 0-15,1 0-4 0,4 5 2 0,-1-1-4 16,1 2 3-16,-1-1 5 0,-3 4 20 0,4 0-4 16,-3 0-5-16,1 3-5 0,2 3-1 0,-5-6-1 15,3-2-8-15,-5 0-3 0,1-2-1 16,2 3-2-16,-5-7-3 0,2 6 1 0,-1-7-3 16,-2 1-4-16,2-1 3 0,1 1-4 0,-5-4-4 0,1-1 0 15,1 1-2-15,-2-2-2 0,-2-3-3 16,4 7 6-16,0-6-4 0,-4-1-1 0,0 0 1 0,11-10-3 15,-3 0 4-15,-3 2-2 0,5-6 0 16,-2-1 1-16,1-4-1 0,3-5 7 0,2-1-5 16,-5 0-3-16,5 0 3 0,-5-1 2 0,2-1-5 15,-1 5 3-15,-1 5 0 0,-2 2 11 0,-1 1 6 16,-1 2 6-16,0 3-4 0,-2 3 0 0,-1-1 0 16,3 4-2-16,-2-1-1 0,-3 4 11 0,0 0 7 15,0 0 5-15,18 7 3 0,-12 0-3 0,-1 3-2 16,3-3-5-16,-3 4-2 0,2 2-5 0,0 2 1 15,1-5-3-15,-3 6-1 0,4 1-4 0,-5-3 3 16,2 1-4-16,-2-3-9 0,1 4 7 0,-2-4-5 16,2 1 0-16,-3-1-3 0,-2-2 1 0,3 2-1 15,-3-2-5-15,1 1-10 0,2-1-10 0,-3-1-17 16,2 0-15-16,0-2-22 0,-1 0-18 0,-2-2-23 16,3 1-14-16,-2-2-10 0,0-4-4 0,5 7-5 15,-1-6 5-15,-4-1-1 0,10 1 1 0,-10-1 14 16,12-6 11-16,-7 1 14 0,5-1 7 0,-3-1 12 15,2 0 18-15,-2 0 13 0,2-2 13 16,-1 3 21-16,-1-3 15 0,1 3 15 0,-2 0 9 0,0 2 16 16,-4-2 8-16,3 5 6 0,-5 1-5 15,5-5 2-15,-5 5 1 0,0 0 8 0,0 0 13 16,0 0 0-16,13 11 1 0,-13-4-5 0,0-1-2 16,-3 4-5-16,3-4-2 0,3 5-12 0,-6-1-4 0,0 0-2 15,3 2-6-15,0-2-4 0,0-1-4 0,7 0-6 16,-5 2 1-16,0-6-2 0,2 5-3 0,1-6-4 15,-1 3-2-15,1-4-6 0,0 1 0 0,2-4-2 16,-7 0-2-16,14 1-1 0,-3-4-8 16,-2 0 3-16,0-3-2 0,1 1-8 0,-3-1 0 0,2-4 3 15,-3-1 3-15,2 0-2 0,-2-4 4 16,-4-2-3-16,0 2 5 0,-1-1-2 0,-2 3 1 16,-2 1 8-16,1-1 11 0,-6 1 5 0,3 3-4 0,-4-3 4 15,0 5 4-15,-6-1-5 0,2 4 3 0,-1-1-1 16,-1 3-1-16,-2-1-4 0,0 3-2 15,1 2-3-15,4-1 0 0,-3 3-10 0,2 1-22 16,3 5-31-16,0-3-29 0,2 0-36 0,2 3-22 16,2 0-30-16,2-1-18 0,0-1-108 0,2-2-321 15,0-6 143-15</inkml:trace>
  <inkml:trace contextRef="#ctx0" brushRef="#br0" timeOffset="196202.673">18134 16394 137 0,'0'-4'229'0,"3"1"-18"15,-3 3-20-15,0-7-6 0,0 7-18 0,0 0-15 16,0-7-17-16,0 7-9 0,0 0-14 0,2-3-15 15,-2 3-6-15,0 0-7 0,0 0-5 0,2 15-6 16,-2-5 3-16,0 2-6 0,5 7 1 0,-4-1-12 16,3 3-1-16,-4 2-3 0,4 4-5 0,-3-9 0 15,2 1-5-15,-2-1-3 0,0 0-5 0,0 0-7 16,1-1 0-16,0-2-2 0,-3 3-5 0,2-6 2 16,-2-1-5-16,1 0-2 0,1-2-1 15,-2-1-4-15,1 1-5 0,0-4-8 0,0 1-11 16,0-2-11-16,0-4-1 0,-1 8-3 0,1-8 4 15,1 5 1-15,-1-5-3 0,0 0-2 0,0 0-8 0,0 0 3 16,0 0-1-16,0 0 6 0,-5-20 1 16,4 12-1-16,2-3 7 0,-1 1 1 0,1 0 3 0,3-1-1 15,-1 0 3-15,0 1 0 0,3-3 3 16,2 2 2-16,-1 1 2 0,1 2 0 0,-2-4-2 16,-1 4 0-16,4 1 4 0,-1 1-1 0,1 0 0 15,1 3 3-15,-1 0-2 0,2 3 6 0,2 0-4 16,-3 2 4-16,-1 0 1 0,4 5 5 0,-3-3-2 0,3 4-2 15,-3 1 1-15,2-1 1 0,-2 2-4 16,0 3 6-16,-2-5-5 0,-1 1 3 0,0 1-3 16,-2-1 2-16,-3 0-6 0,0-1 1 0,-2 0 3 15,-3 1-3-15,-6 1 2 0,2 3-6 0,-4-6 4 16,-5 3-3-16,3-4-1 0,-5 2 6 0,3-4-6 16,-3 1 2-16,1-1 1 0,2-1 2 0,1 0-4 15,-1-2 3-15,4-1-1 0,4 1 5 0,-1-1-2 16,8 0-3-16,-10 0 0 0,10 0-2 0,0 0-2 15,-7-5-4-15,7 5 1 0,9-12 2 0,-1 5 3 16,2-2-5-16,6 1-1 0,-1-3-10 0,9-5-7 16,-1 3-5-16,0-1 0 0,0 1 0 0,-3 3 9 15,2-6 2-15,-4 5 4 0,-2 1 0 0,1-1-3 16,0 3 8-16,-7 1 3 0,1 0 5 0,0 2 3 16,-5 1 11-16,0 0 3 0,-3 1 7 0,3-1 1 15,0 4 0-15,-6 0 2 0,6-4-2 0,-6 4-1 16,0 0 3-16,5 8 1 0,-5-2 0 0,3 2-2 15,-2 2 0-15,-1 1-4 0,3 0-2 0,-2 2-1 16,-1-4-2-16,0 8 1 0,4-5-5 0,-3 0 0 16,3-3 0-16,1 2-1 0,0-4-5 0,-1 3 0 15,0-2 2-15,2 2-6 0,-1-4 3 16,1-2-2-16,0-3-2 0,2 2-7 0,3-3 4 16,0-3 0-16,2-1 0 0,-2-1-7 0,1 0 1 0,-3-5-3 15,-2-1 3-15,4-4-4 0,1-1 13 16,-1-7-10-16,-1 4-3 0,-5-7 3 0,-1 1 4 0,0-5 0 15,0 4 4-15,-3-4-3 0,4 0 1 0,-10 1 2 16,4 3 3-16,-2 1 2 0,1 8 11 16,-2 2 6-16,0 1 3 0,0 2 6 0,-1 2 2 15,5 4-3-15,-5 2-4 0,5 4-3 0,0 0-6 16,0 0 4-16,0 0-5 0,-11 10 2 0,6 2-3 16,-2 8-2-16,0-4 1 0,0 8-4 0,-2 2 2 15,3 2-6-15,2-3 2 0,-2 3-1 0,4-3-1 16,0-5 2-16,4 5 0 0,0-6-5 0,-2 1 2 15,5-3-1-15,-4 1 4 0,4 0-3 0,-1-1 5 16,2-5-7-16,1 2 5 0,-3-4-2 0,3-2 1 16,2 1-2-16,-1-3 0 0,3 0 2 0,-2-1-5 15,0-3 1-15,5-2-6 0,0 0-2 0,4-2-6 16,-1 0-3-16,1-3-8 0,0-2-1 0,1-3-14 16,1 2-4-16,-4-4-8 0,1-1-7 0,5-5-3 15,-8 6-1-15,1-2-3 0,-2 1 5 0,-4-1 9 16,-1 4 5-16,-2 0 13 0,-3 2 18 0,2 2 15 15,-1 1 4-15,-3 1 0 0,3 1 3 0,-4 3-8 16,0 0 12-16,0 0 11 0,0 0 2 0,3 17 7 16,-5-7-2-16,1 2 7 0,0-3-6 0,2 7 0 15,-2-5-5-15,2 0-3 0,2-1 1 0,-1 1-5 16,1-1 2-16,2 1-4 0,-3-5 6 0,5 2-8 16,-2 0-4-16,4-3 1 0,1 0-7 0,0-5-7 15,0 0-10-15,10 0-18 0,-5-3-24 0,-4-2-32 16,7-2-25-16,-2-3-39 0,-5 0-47 0,-1 1-100 15,-1-6-323-15,-5-1 143 0</inkml:trace>
  <inkml:trace contextRef="#ctx0" brushRef="#br0" timeOffset="196403.879">18394 16291 25 0,'-7'2'206'0,"7"-2"-29"0,-10 2-15 0,10-2-19 0,-6 3-15 16,6-3-12-16,0 0-18 0,0 0-28 16,0 0-45-16,13 9-67 0,-3-4-143 0,0-5-201 15,0 3 90-15</inkml:trace>
  <inkml:trace contextRef="#ctx0" brushRef="#br0" timeOffset="197169.463">19495 16295 104 0,'0'-4'178'0,"4"1"-19"16,-3-2-4-16,-1 5-17 0,3-2-11 15,-1 0-14-15,-2 2-10 0,0 0-1 0,0 0 2 0,1 11-2 16,-1 1 2-16,-2 5-11 0,2 3-1 0,-1 6-9 15,-2-1-7-15,2 1-6 0,-2 1-6 0,3-1-6 16,1-1-8-16,1 1-1 0,-2-8-6 0,0 0-4 16,-2 2-4-16,4-5-2 0,-2 1-6 0,0-4-1 15,0-2-3-15,1-2-5 0,-1 0 2 16,0-3-1-16,2 0-3 0,-2-2 0 0,0 2 5 0,1-2 2 16,-1-3 0-16,0 0-4 0,0 0 3 0,0 0-10 15,0 0 5-15,0-17-7 0,2 6 0 0,-2-3 3 16,3-2-7-16,-2-3 1 0,2-8-3 0,1 3-2 15,1-2 2-15,-3-4-1 0,-2 3 3 0,3-2-2 16,-2 2-2-16,-1-2 0 0,3 0 0 0,-1 3 3 16,1 9-1-16,-1 0 5 0,2 5-1 0,-4 2 2 15,0 3-1-15,0-1-2 0,0 2 1 0,4 2-1 16,-4 2-4-16,0 2 2 0,0 0 12 0,15 12-6 16,-8-2 2-16,2 2-1 0,2 5-1 0,-2 0 0 15,5 5 7-15,0 2-2 0,-1 0-8 0,4 0-2 16,-1 2 0-16,1-3-4 0,-1 1 4 0,1-2-1 15,1 0-1-15,3-4-1 0,0-1 27 0,-3-6-2 16,-4 1-2-16,5-2-3 0,-2-3-5 0,1 0-7 16,-1-2-2-16,-4-4-1 0,-1-1-4 0,3 1-4 15,-3-3 3-15,2-2-6 0,-5-4 1 16,1 1-1-16,7-4-3 0,-6-3-1 0,-1-2-4 0,-1 1 3 16,0-12-4-16,-5 8 1 0,5-6-1 0,-8 0 2 15,4 0-1-15,-2-2 6 0,-6 7-5 0,3-6 4 16,-1 9 8-16,1-2 6 0,-1 0 3 0,-2 4 9 15,2 6 3-15,-3-3 13 0,3 6 9 0,1-1-11 16,-4 2 2-16,4-2-5 0,0 7-5 0,0-7-3 16,0 7-10-16,0 0 1 0,0 0-8 15,0-2-3-15,0 2-18 0,0 0-12 0,4 16-26 0,-3-11-15 16,-1 5-19-16,4-3-24 0,-3 5-18 16,2-1-37-16,-2 0-20 0,3 2-25 0,-1 3-155 0,-1-2-397 15,1 3 175-15</inkml:trace>
  <inkml:trace contextRef="#ctx0" brushRef="#br0" timeOffset="198063.701">20282 16453 73 0,'3'-5'190'0,"1"-2"0"16,-4 2-7-16,1 2-4 0,2 1-16 0,-2-2-12 16,-1 4-16-16,0 0-11 0,1-4-13 0,-1 4-1 15,0 0-4-15,0 0-3 0,-1 13-4 0,1-6-6 16,-4 2-10-16,4 8-8 0,-4-7-5 0,4 2-8 16,-4 5-5-16,4-5-7 0,-2-2-6 0,2 0-3 15,0 1-5-15,0-1-4 0,0-1-5 0,0 0-3 16,2-2-7-16,2 0-1 0,-1-1-9 0,-2-2-1 15,4 0-8-15,-1 0 5 0,3-3-6 0,-1-1-6 16,4-2-2-16,-1-1-8 0,2-1-4 0,0 0-1 16,3-6-10-16,2 0-4 0,-3 0-5 15,-1 1-1-15,0-2 7 0,1-1 2 0,-6 3 3 0,2 1-1 16,-2 1 9-16,-4 2 5 0,3 1 4 0,-2 0 4 16,-2 2 3-16,-2 2 11 0,0 0 10 0,11 7 5 15,-10-4 3-15,3 4 1 0,-3 0-5 0,1 0 2 16,4 2 0-16,-4 2-2 0,2-4 0 0,3 3-4 15,-1-2 1-15,2 1-6 0,-1-1 1 0,0 0-9 16,2-1-5-16,-1-2-12 0,3 1-8 0,0-1-18 16,3-3-14-16,-3 3-20 0,3-5-16 15,-3 0-17-15,1-2-7 0,0-1 1 0,-1-1 10 0,-1 0 9 16,0-2 6-16,-1-2 11 0,-1 1 11 0,-1-2 7 16,-3-1 12-16,1-5 16 0,-1 3 22 0,-1 0 29 15,1 3 27-15,-3-2 26 0,0 2 25 0,-1 2 15 16,0 2 7-16,0 0-4 0,0 1-8 15,0 0-14-15,0 4-7 0,0 0-8 0,0 0-1 16,0 0 1-16,0 0 1 0,-6 11-7 0,3-4-8 16,-1 0-7-16,4 3-4 0,-5 0-9 0,4 0-6 15,1 1-1-15,-3-3-1 0,3 1-6 0,-2-3 0 0,2 0-5 16,0 0-3-16,0 0-8 0,0-2-2 0,-3 1-4 16,6-2-3-16,-3-3-6 0,2 6 3 15,-2-6 0-15,0 4 0 0,0-4-1 0,0 0-1 16,0 0-1-16,9-7-1 0,-6 2-1 0,-2 0-1 15,2 1 3-15,-1 1-1 0,1-1 1 0,-2 1 0 0,2-1 0 16,-3 4-1-16,1-5 5 0,-1 5-1 0,4-2-2 16,-4 2 2-16,0 0 3 0,0 0 8 15,0 0-7-15,0 0 2 0,1 13 1 0,-1-8-3 16,0-2 2-16,0 4 0 0,0-3-3 0,0 1-2 16,0-5 2-16,0 8-1 0,0-6 1 0,1 1-3 15,-1-3-2-15,0 7-5 0,3-5-1 0,-3-2-1 16,6 2-2-16,1-2-1 0,-7 0-6 0,15-2-8 0,-5-4-4 15,-1 2-17-15,1 0-8 0,1-5 4 16,-2 2-5-16,1 3 9 0,-5 2 4 0,1-2-1 16,1 1 6-16,-1 3 7 0,0 0 3 0,-6 0-3 15,9 2 8-15,-4-1 4 0,-1 3 7 0,2 1 1 16,-3-1 3-16,2 2-4 0,-2 1 4 0,3-3 1 16,-2 0 0-16,1 2 1 0,-1-3-12 0,2 1-9 15,-2-3-21-15,-4-1-31 0,17 1-45 0,-13-2-43 16,10-3-109-16,-5 0-299 0,1-3 132 0</inkml:trace>
  <inkml:trace contextRef="#ctx0" brushRef="#br0" timeOffset="199009.252">21091 16158 39 0,'0'-4'225'0,"0"4"-16"0,0 0-10 0,0 0 1 16,-11 16-3-16,8-3-9 0,-5 3-7 0,-2 7-15 15,7-4-13-15,-5 6-1 0,3 2-12 0,1 0-13 16,0 1-14-16,1-1-6 0,0-2-16 0,0 1-8 16,2-8-6-16,0 7-7 0,-1-7-11 0,2 1-10 15,0-3-10-15,2-4-15 0,-4 0-23 16,1-3-23-16,1 2-24 0,0-5-20 0,0 0-15 0,-1-1-3 16,-1 0 1-16,2-5-9 0,-1 3-10 0,1-3-10 15,0 0 0-15,0 0 5 0,-15-10 3 0,12 0 21 16,1 0 1-16,-1-5 8 0,1-1 16 0,4 1 3 15,1-5 8-15,-1 4 22 0,3-1 4 0,3 0 2 16,-2 1-3-16,2 6 5 0,2-3-1 0,0 7 12 16,1-1 2-16,-1 4 9 0,3-2 3 0,-2 3 11 15,-1 1 5-15,2 4 5 0,-2-1 0 0,3 4 3 16,-4 0-2-16,-1 1 8 0,-1 2-2 0,6 2 2 16,-5-4 0-16,-2 4 2 0,-1-2-4 0,0 3 1 15,-2 0 1-15,0-2-1 0,0 1-4 16,-3-1 2-16,0-2-5 0,-3 1 6 0,0 1-4 15,-4-1 1-15,-1 1-5 0,-1-4 3 0,-2 2-6 16,-1-3-1-16,1 0-3 0,1 0 3 0,0-2-6 16,1 1 3-16,3-1 1 0,-1-1-4 0,2 1 1 0,0-2-9 15,1 0 6-15,0 1-7 0,4-2-1 0,0 0-3 16,-7 3 0-16,7-3-4 0,0 0 5 0,0 0-6 16,0 0 5-16,16-15 1 0,-6 9-2 15,2-4-3-15,1 4-1 0,1-6 0 0,-1 0-2 16,6 0-2-16,1-7 2 0,-6 7 0 0,4-6 0 15,-4 4-2-15,0 1 3 0,-3 0 1 0,-2 3-2 16,-2 1 10-16,3 1 7 0,-3 2 15 0,-1 1 17 16,-5 1 7-16,3 2 0 0,1-3-6 0,-4 1-6 15,-1 4-2-15,0 0-7 0,0 0 4 0,0 0-3 16,-4 19 6-16,-3-9-4 0,-1 4 0 0,3-2-4 16,0 5-5-16,4-2-2 0,-3-1-1 0,0-1-6 15,1 3-1-15,1-3 0 0,-2-3-4 0,6 1 0 16,0 1 1-16,-2-5-3 0,2 1 0 0,-1-3-5 15,3 0 6-15,2-2-7 0,0-2 2 0,3-1-2 16,2-1 2-16,1-3 1 0,0 0-2 0,3-5-5 16,-1 0 4-16,0-3-4 0,-1-1 1 0,1-1 3 15,0-2-1-15,0-8-2 0,-2 8 3 0,-5-2 2 16,1-1-7-16,0 2 3 0,-3 2-2 0,-2-2 4 16,0 6 0-16,2 2 1 0,-5 3 3 0,2 0-1 15,-2 1-2-15,0 0 1 0,0 1-4 0,2 0-5 16,-2 4 4-16,0 0-4 0,0 0 4 0,0 0-3 15,0 0 5-15,-2 16-7 0,2-10 6 0,0 2-6 16,3 1 7-16,-1 2-5 0,0-1 4 0,1 0-10 16,2 3 6-16,0-2-2 0,0 3 0 0,0-3 3 15,0-1-6-15,1 1 3 0,2-1 0 0,-4-2-5 16,5 3 3-16,-5-2-1 0,1-2 3 0,4 4-5 16,-1-4 6-16,-2-1-2 0,3 2 3 0,-4-2-3 15,4 0-4-15,-1 0 5 0,2-2-2 0,-1 1-2 16,1-2 4-16,2 1-1 0,-1-2-3 0,0 1 5 15,0-2-7-15,0-1 1 0,1-1-5 0,-3 1-3 16,1 0-3-16,-5-3-7 0,5 2-9 16,-6-2-21-16,3 0-19 0,-1-3-18 0,-2 0-31 0,-3-1-25 15,1-3-37-15,-4-4-38 0,-7 0-135 0,0-1-389 16,-7-8 173-16</inkml:trace>
  <inkml:trace contextRef="#ctx0" brushRef="#br0" timeOffset="199400.558">21002 15905 197 0,'2'-5'245'0,"0"-1"-3"16,0 0-3-16,-2 1-7 0,1 1-9 16,-1 4-15-16,0-8-13 0,0 3-18 0,0 5-18 15,0 0-20-15,0-7-13 0,0 7-11 0,0 0-15 16,0 0-10-16,0 0-10 0,0 0-5 0,0 0-9 16,0 0-10-16,7 17-2 0,-5 0-5 0,-2 2-5 15,3 11-5-15,-2-1 2 0,-1 2-10 0,3 4 2 16,-2 13-2-16,-1-13 12 0,1-3-6 0,-1 2-1 15,0-3-4-15,3 2-3 0,-1-2-6 0,0 3 9 16,0-8-10-16,-2 1-3 0,3-7-5 0,-1-1 3 16,-2 0-3-16,2-4 2 0,-2-3-17 0,0 1 14 15,0-2-17-15,0-1-28 0,2-3-42 0,-2-1-46 16,-2 0-61-16,2-1-72 0,-2 1-242 0,-3-3-536 16,-1 0 237-16</inkml:trace>
  <inkml:trace contextRef="#ctx0" brushRef="#br0" timeOffset="208100.028">9846 12826 47 0,'3'-4'78'0,"-3"4"-4"0,0 0-8 0,0 0 0 0,0 0-9 16,0 0 1-16,0 0 2 0,0 0-5 15,0 0-3-15,0 0 7 0,0 0-15 0,0 0 6 16,0 0-7-16,0 0 1 0,0 0-8 0,0 0 2 16,0 0-3-16,0 0 3 0,0 0 1 0,0 0-9 0,-5-4-1 15,5 4-6-15,0 0-5 0,-12 5 6 16,10-1-9-16,-6-1 0 0,0 4-9 0,1 0 7 0,-5 1-8 16,-1 4 6-16,-1 3-1 0,2-1 3 15,-7 4-5-15,3 4 0 0,-4 0-7 0,-3 3 9 0,5 4-5 16,-5 0 7-16,-8 12-4 0,-1 2-4 0,-2 4 3 15,0 4-1-15,-19 26 4 0,-5-4 0 16,3 4 8-16,0 1 3 0,-4 4-5 0,-2-2 2 16,3 5 5-16,0 1-3 0,-1 2-3 0,-1 0 1 0,-1-4 4 15,2-2-8-15,3-7 4 0,6-5-2 0,14-18-3 16,-14 17 6-16,17-21 1 0,0 5 1 0,-3-7 1 16,4 3 0-16,-5 1-1 0,1-1 4 0,2-3-3 15,1 0-2-15,1-7-2 0,2 5 5 16,0-4 0-16,3-2-2 0,5-10-1 0,1 1-3 0,0 0 0 15,-1 0-4-15,2-3-2 0,-2-2 0 0,0 1-6 16,8-3 4-16,-6 2-4 0,10-8 4 16,1-3-5-16,0-4-2 0,2 3 3 0,2-1-2 15,-1-3-1-15,2-2 5 0,1 0-6 0,-2-3 5 0,3 4-3 16,-1-5 0-16,1 0-2 0,2-2 1 0,-3 4-2 16,3-4 3-16,-2 5-5 0,0-2 3 0,2-3 6 15,0 0-15-15,0 0 2 0,0 0-12 0,-5 2-14 16,5-2-3-16,0 0-13 0,0 0-12 0,-6-11-14 15,4 7-6-15,-1 2-16 0,3 2-11 0,-2-12-11 16,1 7-12-16,0-6-71 0,-3 2-218 0,3-2 97 16</inkml:trace>
  <inkml:trace contextRef="#ctx0" brushRef="#br0" timeOffset="208652.482">7899 14991 60 0,'0'0'100'0,"1"-3"0"0,-1 3-12 0,0 0-9 16,0 0-8-16,3-4-6 0,-3 4 5 0,0 0-21 16,0 0-4-16,0 0-1 0,0 0-8 0,0 0 6 15,0 0 7-15,6 11-1 0,-2-6 3 0,1 6-4 16,3 0 6-16,-2 4-2 0,1 2-6 15,-1 2-2-15,0 5-9 0,4 0 2 0,-6-4-2 0,0 0 0 16,-2 5-9-16,-2-2-2 0,2-4 2 0,-2-2-5 16,1 0-1-16,1 0 4 0,-4-2-9 0,1 2 2 15,4-3-3-15,-3-5 2 0,-3 1-5 16,3 0 3-16,0-3-5 0,-2-2 1 0,2 2 4 16,0-2-4-16,0-5-6 0,0 5 3 0,0-2-3 15,0-3 4-15,0 0 4 0,0 5 2 0,0-5-5 0,2 4 7 16,-2-4-5-16,0 0-15 0,0 0 11 0,0 0-1 15,0 0 0-15,10-7-3 0,-2 5 2 0,-3-4-2 16,-1 1 0-16,2 0 4 0,2-3-1 0,-2 3-10 16,2-3-1-16,-4 2-7 0,2 3-11 15,2-6-15-15,-2 3-5 0,3-4-18 0,-1 3-13 0,2 0-12 16,-1 1-17-16,1-1-16 0,2-2-73 0,-2 2-210 16,-1 0 93-16</inkml:trace>
  <inkml:trace contextRef="#ctx0" brushRef="#br0" timeOffset="208929.503">8383 15145 33 0,'0'0'114'0,"0"0"-28"15,0-7-7-15,0 7-5 0,0 0-10 0,0 0-3 16,3 0 8-16,-3 0-5 0,0 0-6 0,0 0 1 0,0 0 4 15,0 0 3-15,0 0-16 0,0 0-6 0,0 0-4 16,-9-5-8-16,9 5-2 0,-4-1 4 0,4 1 0 16,0 0-8-16,-13 2-2 0,6 1 2 0,-2 1-5 15,-3 0 8-15,3 2-10 0,-9 2-1 16,4 5 2-16,-5-3-6 0,-4 6-3 0,-2 2-4 16,3-1 3-16,0 2-6 0,-2-1-13 0,7-5-33 0,-2 6-26 15,1-7-46-15,-4 4-78 0,7-6-208 16,0-3 92-16</inkml:trace>
  <inkml:trace contextRef="#ctx0" brushRef="#br0" timeOffset="-207862.236">6846 15654 36 0,'0'-4'135'0,"0"-1"-3"0,0 5-2 0,0-8-2 0,0 4 0 16,0-2 0-16,0 6-3 0,-1-4-3 15,1 4-1-15,0-3-8 0,0 3-9 0,0 0-6 16,0 0-7-16,1-6-8 0,-1 6-11 0,0 0-5 0,0 0-5 16,0 0-11-16,-4 17 2 0,7-3-8 0,-6 4-4 15,6 10-5-15,-3-2-1 0,-3 2-3 0,3 0-4 16,0 1-4-16,3-2-1 0,-2-1-3 15,-1 0-1-15,0-1-1 0,0-5-6 0,0-2 1 16,0 3-3-16,0-5-1 0,-1 1-2 0,2-4 2 0,-1-3-3 16,-1 1 3-16,-2-2-3 0,3-2-2 0,0-1 2 15,0-1-1-15,-1-1-2 0,1 0 3 16,0-4 1-16,-1 3-8 0,1-3-3 0,0 0-5 16,0 0-12-16,0 0 4 0,-13-8 1 0,9 1-1 15,4-5 1-15,-4-6-5 0,4-2 1 0,-2-6 5 16,4-4 1-16,2-1 5 0,0-3-8 0,2 0 7 0,3-4-5 15,-2 6 2-15,-1-2 4 0,6 4 5 0,-2 2-3 16,3 2 1-16,-2 6 3 0,-1 3 3 16,3 1-3-16,-2 5 1 0,1 1-5 0,2 2 9 15,-2 4-6-15,0 0 3 0,1 3-2 0,0-1 4 16,1 2-3-16,-4 1 4 0,3 1-7 0,-4 2 1 16,-1-1-2-16,-3 2 1 0,2 2 1 0,-3 2 1 15,-1 0 3-15,-3 2-4 0,-3 0 7 0,-1 2-2 16,-6 3-2-16,0 0-3 0,-2-1-3 0,-2 1-5 15,0-1 0-15,-5 1-4 0,1-3 2 0,2-1 3 16,-1 0-6-16,3-3 0 0,0 0-5 0,2-2-1 16,5 3 1-16,-3-7-11 0,4 0 6 0,1 4 0 15,1-4-3-15,1 0 3 0,0-1-2 0,1 3 1 16,4 0 9-16,1-1 2 0,2 1 7 0,0 0 6 16,3 1 6-16,3-2-2 0,1 3 1 0,0 0 3 15,6-2 9-15,-1 4-2 0,2 1 5 0,0-4-7 16,0 2 5-16,6 2-2 0,-6 0-1 0,-2-3-5 15,2 1-1-15,0 2 4 0,-3-1-1 0,2 1-1 16,-1-5-3-16,-4 7 4 0,-2-7-7 0,0 4 1 16,1-4-23-16,-3 4-15 0,1-3-24 0,-1 0-26 15,0 0-9-15,-1-2-26 0,-2 1-113 0,2-3-252 16,-4-2 111-16</inkml:trace>
  <inkml:trace contextRef="#ctx0" brushRef="#br0" timeOffset="-207492.3">7288 15659 163 0,'0'0'159'0,"0"0"-12"0,5-5-20 0,-2 3-10 0,0-2 4 16,5-1 0-16,1 2-5 0,4-1-5 0,2-3-7 15,5 1-5-15,-3-1-9 0,3-1-6 0,1 1-5 16,5-3-11-16,-7 5-10 0,0-2-4 15,2 2-4-15,-4086 0-1 0,8163-2-10 0,-4088 4-14 0,-1 2-19 16,1 0-26-16,-3-1-25 0,-1 0-20 0,-6 2-16 16,7-1-24-16,-7 1-15 0,0 0-11 15,0 0-9-15,0 0-74 0,-13 7-231 0,4-1 103 0</inkml:trace>
  <inkml:trace contextRef="#ctx0" brushRef="#br0" timeOffset="-207303.42">7429 15630 41 0,'-3'6'84'0,"3"1"0"15,-5 2 5-15,5 2 7 0,-3 3-7 0,3-3-4 16,0 6-2-16,-1 3-5 0,5-2-8 0,-4 0-2 16,1 1-9-16,2 0 1 0,-2-2-14 0,-1 5-1 15,3-5-9-15,2 3 6 0,-4-4-6 0,-1 2-4 16,0-1-13-16,0 0-14 0,2-5-25 16,1 2-16-16,-3-2-13 0,4-3-10 0,0 1-25 0,-2-5-16 15,1 2-51-15,2-2-161 0,-1-1 72 0</inkml:trace>
  <inkml:trace contextRef="#ctx0" brushRef="#br0" timeOffset="-206611.186">7716 15758 22 0,'0'0'168'0,"0"0"-15"0,0 14-9 16,0-5-6-16,0 3-13 0,3-1-11 0,-3 4-12 15,1 2-10-15,2-3-7 0,-2 7-6 0,-1-4-10 16,1 0-6-16,3 0-6 0,-4-1-4 0,3 0-11 16,-2-4 0-16,-1 1-2 0,0-2-5 0,2-1-4 15,-2-2-4-15,2-1-3 0,-2-1-1 0,0 0 0 16,0 0-6-16,0-2 0 0,1 0-2 0,-1-4-2 16,0 7 9-16,0-7-5 0,0 0-1 0,0 2-4 15,0-2-3-15,0 0-5 0,0 0 0 0,1-16-3 16,0 9-2-16,-1-3 1 0,3-2 2 0,-3-3-9 15,0-2 2-15,0-1 4 0,-3 0 0 0,2-2 0 16,0 1 1-16,0 0 3 0,-1-1 3 0,1 1 9 16,0 2 6-16,-3-1 11 0,3 3 1 0,-2 0 6 15,1 1-3-15,-1-2-2 0,3 3 0 0,-1-3-5 16,2 4 1-16,-1 0-7 0,0 0-7 0,3-2 2 16,-1 4 3-16,2-3-3 0,-1 4-5 0,-1 2-2 15,1 0 2-15,-1 1 0 0,2 0-4 0,-3 2-1 16,3 0-3-16,-1 0-1 0,-3-1 3 0,4 2-4 15,-3 1 1-15,-1 2 2 0,4-4-3 0,-4 4 1 16,0 0 2-16,2-5-2 0,-2 5 1 0,0 0 6 16,0 0-2-16,2-3 4 0,-2 3 7 0,0 0-4 15,0 0-2-15,0 0-1 0,0 0-5 0,0 0 0 16,0 0 0-16,1-4-2 0,-1 4 0 0,0 0-3 16,0 0 0-16,0 0 0 0,0 0 2 0,0 0-2 15,5-1-1-15,-5 1 1 0,7-2-2 0,-7 2 1 16,0 0-2-16,11-1 3 0,-9 0-1 0,-2 1 2 15,0 0-1-15,10 0 2 0,-6-3-7 0,-4 3 4 16,7-3-2-16,-1 2 6 0,-6 1-6 0,13-1-6 16,-7-1 6-16,2 1-1 0,2 1 2 15,-2 0 0-15,6 0-1 0,-4 3 2 0,0-1-2 16,2 1 5-16,-2 2-4 0,0-1-3 0,-2 2 0 0,-3 0-3 16,4 2 0-16,-1 1 1 0,-4-1 3 0,-1 2 0 15,0-1-1-15,-3 2-2 0,-1 0 2 0,-4 2-1 16,1-4-2-16,-4 6 4 0,-1-3 1 0,-2-1-3 15,-2 1 1-15,0 0 1 0,-2-2 1 0,3-2 1 16,2-1-5-16,-7 2 0 0,7-1-15 0,-4-3-9 16,3-1-13-16,-1 3-28 0,0-3-24 0,1 0-30 15,1-1-23-15,0 0-36 0,1-2-125 0,2 2-334 16,0-7 148-16</inkml:trace>
  <inkml:trace contextRef="#ctx0" brushRef="#br0" timeOffset="-205437.17">8268 15595 132 0,'-5'-7'150'0,"5"5"-5"0,-1-4 0 16,-2 3 0-16,0 1-11 0,3 2-7 0,-6-6-14 15,3 4-11-15,3 2-13 0,-14 3-10 0,7 1-3 16,-3 2-9-16,1 2-2 0,-6 7-1 0,4-2 2 16,-2 4-6-16,-3 4-12 0,3 3 9 0,2-2-7 15,-1 0-2-15,6-3-5 0,-2 1-8 0,4-1 2 16,-2 0-4-16,6-2-2 0,-3 3-4 0,6-2 2 16,-3-2-6-16,5 1 1 0,0-6 1 0,0 0-5 15,0 0 2-15,3-3-1 0,4 1-5 0,4-3 4 16,-4-1-6-16,5-1-1 0,2-2-10 0,0-2-8 15,2-4-20-15,5-2-18 0,-7-1-29 0,8-5-22 16,-3-4-13-16,2 2-22 0,-7-2-6 0,3-1-6 16,-8 3-3-16,1-6-2 0,-5 3-81 15,-1-1-245-15,-3 0 109 0,-2-1 960 0,-2 1-667 0,-2 0 16 16,0 1 21-16,-2 5 21 0,1-1 23 0,0 0 10 16,-2 2 18-16,1 0 19 0,0 1 16 0,0 6 12 15,0-2 8-15,1 1-9 0,0 1 1 0,1-1-23 16,0 5-4-16,0 0-5 0,0 0-5 0,0 0 7 15,-9 18 0-15,7-5 8 0,2 3-2 0,-2 1-3 16,2 0 3-16,0 1-1 0,0 1-3 0,-1 0 0 16,2 0-2-16,1 3-8 0,0-4-4 15,1 3-4-15,-2-2-5 0,4-3 0 0,-1-1-6 0,-2-3-2 16,2-1-2-16,-1-1-2 0,-1-1-5 0,0-2 2 16,-2 0-7-16,2-2 1 0,0 0-9 0,-2 0-1 15,0-2-5-15,0 1 6 0,0-4-11 0,5 3 1 16,-5-3-5-16,0 0-5 0,0 0-12 15,0 0 0-15,-2-16-1 0,2 6-4 0,-1-1 10 16,-1-1-12-16,2-5 3 0,-2-3 5 0,-3-6 3 0,2 1-1 16,0 0 4-16,1 0 3 0,1-2-1 0,1 0 6 15,0 6 0-15,4 3 4 0,0 1 7 16,0 0-6-16,0 4 4 0,2 3 0 0,3 2 2 16,1 1 1-16,-1-1 3 0,2 5 0 0,1 0 5 15,2 5 0-15,0-1 2 0,-2 1 2 0,2 2 2 16,-1 1-6-16,-1 1 0 0,2 3 0 0,0 0 0 0,-3-1 4 15,-2 2-9-15,-2-3-1 0,1 2-3 0,-4 2-3 16,-3-2 1-16,-2 3-11 0,-3 0-1 16,-1-2-6-16,-8 4-2 0,0 0-3 0,-4-1 10 15,1-1-7-15,-3-4-6 0,0 4 5 0,-1-4 9 16,0-1-2-16,3 0 7 0,-2 0 8 0,8-3 4 16,-2 0 3-16,4 0-1 0,0-4-1 0,3 2-4 0,1 1 0 15,2-1 3-15,3-2 2 0,-5 7-4 0,7-4 6 16,2-1-3-16,0 5 1 0,5-2 3 15,-1 3-12-15,2-1 12 0,3-1-2 0,3 2 9 16,2 2-2-16,-2 0-5 0,5-1 12 0,2 1-2 16,-2 0-3-16,-2-1 3 0,5 3 2 0,-7-4-7 15,7 4-1-15,-5-2 0 0,-3-3 3 0,1 3-3 16,0-3-2-16,-7-1-1 0,2 2-12 0,-2-4-8 16,-1 0-17-16,0 2-10 0,-4-3-15 0,2 2-32 15,-1-2-19-15,-1-1-20 0,-1 0-22 0,0-2-115 16,-4 0-284-16,0 0 127 0</inkml:trace>
  <inkml:trace contextRef="#ctx0" brushRef="#br0" timeOffset="-203656.264">7546 15809 43 0,'0'0'111'0,"4"-3"-4"0,-4 3-8 0,7-1-8 0,-7 1 0 16,6-3-2-16,-6 3-2 0,7 0-6 0,-3-2-10 15,-4 2-8-15,9-1-4 0,-9 1 2 0,10-1-4 16,-4 1-8-16,-6 0 4 0,9 0-14 0,-9 0 2 15,7-1-2-15,-3-1-1 0,-4 2-4 16,0 0-4-16,6-2-2 0,-6 2-1 0,0 0 6 0,0 0 1 16,0 0 7-16,9 1 1 0,-9-1 6 15,0 0 4-15,0 0 0 0,0 0-9 0,0 0-1 16,0 0-4-16,0 0 1 0,0 0-10 0,0 0-4 0,-24 3-2 16,18-3-3-16,6 0 6 0,-17 1-14 15,7-1 3-15,0 1 3 0,1-1-4 0,1 0 3 16,2 0-4-16,-2-1 1 0,8 1-4 0,-10 1-5 0,10-1-20 15,-7 0-43-15,7 0-65 0,0 0-211 0,-7 1-360 16,7-1 160-16</inkml:trace>
  <inkml:trace contextRef="#ctx0" brushRef="#br0" timeOffset="-197890.537">6947 16217 2 0,'0'0'106'0,"-4"-2"1"0,4 2-7 0,-6-2 3 15,6 2-5-15,0 0-5 0,-5-2-7 0,5 2-4 0,0 0-10 16,-7-2-11-16,7 2-11 0,0 0-6 0,0 0-1 16,0 0-5-16,0 0 1 0,0 0-9 0,0 0 3 15,0 0-7-15,0 0-4 0,-2 7 4 16,2-7-5-16,0 0-8 0,5 7 2 0,-3-3 0 16,3 1 0-16,1 0-5 0,3-1 0 0,2 2 6 0,3-2-3 15,4 2 4-15,9 3-9 0,1-3 3 0,2 1 4 16,5 0-4-16,3-2 2 0,13-1-8 15,8-1 7-15,1-3 0 0,0 2 4 0,8-2-5 16,-4 0 0-16,31-2-2 0,-29-1-2 0,27 3 5 16,-1-4-3-16,-25 2-6 0,23-4 3 0,-27 6-9 0,4-2 9 15,27 2 2-15,-29-5-10 0,2 2 5 16,-2 2 5-16,27-7-4 0,-32 5 2 0,-1-1-9 16,0 3 4-16,-2-3-1 0,-6 0 0 0,-12 3 2 15,-5-2 1-15,1 4 4 0,-3-2-1 0,-8 1-9 16,-4-1 5-16,-1 2 5 0,-6-1-14 0,-3 0-20 15,-2 0-6-15,-1 1-11 0,0-1-2 0,-7 0-16 0,5 2-11 16,-5-2-17-16,0 0-24 0,-10 8-76 0,-4-3-204 16,1-1 91-16</inkml:trace>
  <inkml:trace contextRef="#ctx0" brushRef="#br0" timeOffset="-197310.191">7174 16591 112 0,'4'-2'121'0,"-4"2"-14"0,0 0-5 0,7-3-14 16,0 3-2-16,2-2-11 0,1 1-2 0,3-3-12 16,5 1-5-16,4-3-4 0,-3 2-3 0,2-3-9 15,4 2 0-15,3-2-9 0,0 0 0 0,-6 4 2 16,-3 0-8-16,4 1 2 0,-10 0-9 0,5 1 2 0,-5 0-8 16,-2 1 7-16,-2 0-8 0,-3 0-2 15,2 0 6-15,-8 0-5 0,10 1-2 0,-5 2 4 16,-1-2-6-16,-1 1 7 0,-2 1-4 0,2 3 5 15,-3-1-8-15,0 2 2 0,-3 5 3 0,2-2 1 16,-3 2-3-16,3 5 1 0,-4 0 1 0,-2 3 2 16,2-2-2-16,4 7-4 0,-3-7-1 0,1 10 9 15,1-3-6-15,-2 1-2 0,4-7 0 0,-3 5-2 16,1-6-1-16,1 1-1 0,2 0-10 0,0-4-5 16,3-1-13-16,-4-2-13 0,4 1-17 0,-4-4-16 15,2 1-9-15,-2-4-14 0,3 0-8 0,1-1-75 16,-3 0-190-16,-1-5 85 0</inkml:trace>
  <inkml:trace contextRef="#ctx0" brushRef="#br0" timeOffset="-197008.149">7346 16835 76 0,'0'0'143'0,"0"0"-18"0,0 0-8 16,0-5-14-16,0 5-8 0,10-5-8 0,-4 2-3 16,5-2-5-16,5-1-12 0,2-1-2 0,2 3 7 15,2-5-9-15,-4 5-6 0,9-2-4 0,2-1 1 16,-2 2-6-16,1 1 0 0,-7 0-4 0,-1 1-5 16,-2 2-3-16,1-3-5 0,-1 3 2 0,-4 1-9 15,-5-1 1-15,4 0-3 0,-3 1-1 0,-4 0-5 16,1 1 5-16,-1-1-7 0,1 1-1 0,-7-1-1 15,7 0 0-15,-7 0-8 0,7-1-8 0,-7 1-16 16,0 0-9-16,0 0-24 0,5 2-35 0,-5-2-34 16,0 0-127-16,0 0-268 0,0 0 120 0</inkml:trace>
  <inkml:trace contextRef="#ctx0" brushRef="#br0" timeOffset="-196365.711">8024 16637 39 0,'7'-3'110'0,"-2"0"-9"0,0-1-5 0,4 0-10 15,0 1-3-15,-2 2-8 0,6-1-3 0,-4 1-11 16,5 1-2-16,-5 0-12 0,4 3 27 0,-3-2-41 16,4 2-1-16,-7 1-1 0,3 1-3 0,0 0-5 15,-3 2 2-15,-1-2 3 0,0 2-1 0,-2 2-9 16,-2-1 5-16,-2 3-7 0,-2 0 1 0,-4 3-8 16,-2 3 5-16,-1-3-4 0,-2 3-1 0,-2-2-2 15,-4 0 11-15,3-2-15 0,1 0 2 16,-5-3 5-16,3 2 1 0,2-1 2 0,-2-3-4 15,3 1 2-15,5-3 2 0,-4-1 0 0,5-1-4 0,2 2-2 16,2-2-2-16,0 2 2 0,1 0 2 0,2-1 4 16,1 1 1-16,2-2 12 0,2 0-6 0,2-1 0 15,2-1-5-15,4 1-1 0,5-3 2 16,0 2-4-16,4-4 2 0,4-1-3 0,4 1-1 0,-2-2 5 16,5-2-3-16,-2 0 4 0,-1-2-5 15,1 4-4-15,-4-2 2 0,-2 1 6 0,3 0-9 0,-10 1 1 16,-1-1 3-16,-5 2-3 0,-1 1-5 0,-4 1 5 15,1-3-1-15,-1 1 0 0,-4 1 2 0,2 2 1 16,-2-2-3-16,-4 2-5 0,7-1 0 0,-7 1-20 16,0 0-24-16,3-2-22 0,-3 2-23 0,0 0-24 15,0 0-125-15,0 0-255 0,0 0 114 16</inkml:trace>
  <inkml:trace contextRef="#ctx0" brushRef="#br0" timeOffset="-179012.99">8975 16656 92 0,'-3'-3'89'15,"3"3"-8"-15,0 0-7 0,0 0-3 0,-1-4 12 16,1 4-16-16,0 0-2 0,-1-4-8 0,1 4 0 16,0 0 6-16,0 0 5 0,0-7-6 15,0 7-5-15,0 0 3 0,-3-2 6 0,3 2 0 0,0 0 1 16,0 0 0-16,0 0 0 0,3-5-8 0,-3 5 5 16,0 0-4-16,0 0-3 0,0-4-3 0,0 4-2 15,0 0-9-15,0 0-1 0,0 0-3 0,0 0-5 16,0 0 4-16,0 0-15 0,0 0 0 0,0 0-5 15,0 0 1-15,0 0-5 0,5 9 2 0,3-5 1 16,-1 5-5-16,5-2-2 0,-2 3 3 0,3 2-5 16,1 0 1-16,1 2-1 0,-1-2 1 15,-1 1-3-15,2 1 2 0,2-1 0 0,-2 0-3 0,3-1 0 16,-2-2-3-16,0 2 1 0,-2-2 4 0,4-1 0 16,-4-1-4-16,3 2 2 0,-7-4-2 0,0 2 2 15,0-3-4-15,-3-1-2 0,-2-1 4 0,-2 0 0 16,4 0-2-16,-3 1-5 0,0-3-8 15,-2 3-7-15,-2-4-16 0,0 0-11 0,7 2-21 16,-7-2-23-16,5 1-24 0,-5-1-35 0,0 0-128 16,0 0-299-16,0 0 133 0</inkml:trace>
  <inkml:trace contextRef="#ctx0" brushRef="#br0" timeOffset="-178559.164">9071 16872 59 0,'4'4'94'0,"3"-1"-11"16,-3 1-6-16,5 1 11 0,0-2-20 0,1 1 7 15,-1 1-7-15,-2-2-7 0,5 1 0 0,-3 0-6 16,2 0-7-16,1-1-7 0,0-2 7 0,-2 2-12 15,3-2 5-15,-3 0-11 0,3-1-2 0,0 0-3 16,-2 0-5-16,3-1-4 0,-4 1-9 0,-1-3-10 16,5 1-7-16,-3-1-8 0,1-2-12 0,-1 0 1 15,0-2-10-15,3 0-1 0,-5 0-4 0,2 0-2 16,-3-1 3-16,-1-2-2 0,-1 2 9 0,-2-3-4 16,6 1 9-16,-10-2 4 0,5 0 5 0,-2 2 9 15,-2-2 11-15,-1 1 12 0,0 0 8 0,-4 1 14 16,4 2 12-16,-1 0 3 0,-3-1 2 0,4 3 4 15,-3-1 9-15,2 3-1 0,0 0 2 0,1 0-7 16,-5 1-6-16,5 3-4 0,0-6-2 0,0 6-9 16,0 0 4-16,0 0-14 0,0 0 2 0,0 0 0 15,0 0 1-15,0 13 1 0,0-5-4 0,0 2-2 16,5 2 9-16,-4-3-11 0,-1 6-2 0,0-2-5 16,0 0-1-16,0 4 1 0,-1-2-15 0,-4 4-15 15,2-2-39-15,2-5-40 0,1-1-30 0,0 5-97 16,-4-6-239-16,4 2 107 0</inkml:trace>
  <inkml:trace contextRef="#ctx0" brushRef="#br0" timeOffset="-177116.263">9772 16661 121 0,'2'-5'128'0,"-2"0"3"0,0 5 12 0,5-5-11 0,-5 5-2 16,-2-5-6-16,2 5-6 0,0 0-11 15,2-4-9-15,-2 4-13 0,0 0-6 0,0 0-9 0,0 0-8 16,0 0-2-16,2 13-4 0,-4-2-1 0,0 6-2 16,2 4-6-16,0 3-4 0,-3 4-5 15,1 3-4-15,1-1 0 0,1-2-5 0,3 0-6 16,-3-2-2-16,3-1 0 0,-3-5-2 0,2-1 4 0,0-2-5 16,1 2 1-16,-1-2-9 0,0-7-2 15,-1 2 4-15,4-1-7 0,-5-5 2 0,1 1 3 16,-1-2-8-16,2 2 2 0,-2-3-1 0,1-3 2 0,-1-1-5 15,0 5 3-15,0-5-16 0,0 0-8 0,0 0 0 16,0 0-9-16,0 0 1 0,-9-14-3 0,6 6 0 16,1-5 0-16,-1 2 2 0,3-6-1 0,-4-9-2 15,1 6 5-15,0-6 0 0,2 1 5 16,1-4 3-16,0 2 0 0,0-2 5 0,0 0 3 16,1 1 6-16,5 4 17 0,-6 5-5 0,4 1 6 0,-3 6 8 15,1 1 1-15,0 1-2 0,0 1-3 0,-1 5-1 16,1-3-7-16,1 5 2 0,-3 2 2 15,6-5-2-15,-6 5 6 0,14 2-2 0,-6 2 7 16,-4 1-2-16,2 3-1 0,6 0 1 0,-7 1 4 16,5 4-1-16,-1 1-2 0,0 0 2 0,-1 3-2 15,-1-5-1-15,0 5-5 0,0 0 4 0,0-1-2 16,-2-1-3-16,-1-5 0 0,2 7 1 0,-2-2-4 16,0-3 0-16,-2 0 1 0,3 2-5 0,-1-2 2 15,-2-2-3-15,0 0 2 0,1-3-2 0,-2 0-5 16,3-2 3-16,-3 2 4 0,-1-2-2 0,0-5-6 15,5 8 2-15,-4-6-3 0,-1-2 2 0,3 4-3 16,-3-4 3-16,0 0-1 0,14-16-1 0,-8 6 1 16,5-4-5-16,-2-6 1 0,5-4-1 0,-1 1 1 15,-6 5 0-15,10-6 2 0,-11 5-1 0,3 3-1 16,1 0 5-16,-6 5-1 0,4 0 4 0,-7 2 5 16,3 4 1-16,1 0 5 0,-2-2-5 0,-1 2-6 15,3 2 0-15,-5 3-2 0,3-5 6 0,-3 5 7 16,0 0 3-16,0 0 2 0,0 0 1 0,13 11-5 15,-9-5 6-15,-2 2-3 0,2 2 2 0,-2 2 0 16,2 5-2-16,-3-5-3 0,-1 7 2 0,0-3-3 16,-1-1 0-16,0 2-4 0,0 1 4 0,1-1-5 15,-2 1-1-15,0-3-2 0,-2-5-1 0,4 2 2 16,0-1-4-16,0-3-5 0,-1 4-16 0,2-5-13 16,-1-2-9-16,4 0-10 0,-3 2-6 0,2-5-9 15,-3-2 3-15,7 3-8 0,-7-3-4 0,0 0-10 16,22-12-9-16,-13 3-2 0,5-2-6 0,-6 1 6 15,3-8 3-15,0 3 18 0,1 1 10 0,-3-1 11 16,0-2 21-16,1 5 26 0,-6-2 21 0,1 5 26 16,-1 3 19-16,0 1 14 0,-3 0-1 0,2-1-2 15,-3 3-9-15,0 3-8 0,0 0-3 0,0 0 0 16,0 0 1-16,0 0-7 0,9 19-6 0,-9-7 0 16,0 5-3-16,0-7-4 0,2 2-4 0,1 3 3 15,-2-6-5-15,2 6-6 0,1-5-7 0,-2 1 4 16,-2-2-5-16,6-3 1 0,-1 2-7 15,-2 0-1-15,0-2-5 0,2-2-6 0,-4 2 2 0,6-2-3 16,-7-4-2-16,11 0 2 0,-11 0-4 0,11-4-6 16,-3-4-3-16,-4 3-5 0,2-4-2 0,-1 1-3 15,-3-6-2-15,2 4 4 0,-4-4 1 16,-2 3-2-16,0-4 5 0,-1 4 9 0,-5-3 6 16,2 4 10-16,0-1 9 0,-2 2 9 0,-2 0 1 15,4 1-5-15,-4 2 3 0,3 3-1 0,-2 1-3 0,0 1-1 16,1 1-1-16,8 0-5 0,-21 3 0 0,10 0-7 15,5 2-11-15,-7-1-17 0,8 3-6 0,-1-1-11 16,-3 0-19-16,6-1-22 0,1-1-7 16,-1 2-7-16,3 1-5 0,0-2-8 0,0-5-4 15,3 7-8-15,2-4-78 0,2-1-221 0,1-1 98 16</inkml:trace>
  <inkml:trace contextRef="#ctx0" brushRef="#br0" timeOffset="-176337.646">10535 16543 24 0,'1'-3'199'0,"-1"3"-22"0,0 0-19 16,0 0-7-16,4 14-8 0,-5 2-5 0,0 2-2 16,-2 9-15-16,1-2-10 0,-1 5-1 0,1-4-10 15,-1 2-4-15,4 3-8 0,-1-2-5 0,-1-2-6 16,1 2-7-16,1-3 0 0,1-2-14 0,-1-4-7 15,-1-1-2-15,1-2-7 0,-1 3 1 0,0-6-9 16,0-2 1-16,3 0-8 0,-3-4 1 0,0 2-4 16,0-5-2-16,3 1-3 0,-3-3-2 0,0 2-1 15,-1-1-1-15,1-4 0 0,0 0-4 0,0 0-12 16,0 0-4-16,0 0-9 0,0 0-2 0,-2-16-1 16,2 3-2-16,0 1 1 0,0-8-9 0,0 1 3 15,2-9-4-15,1 1 0 0,-1 1 7 0,2 1 0 16,1-1 1-16,-1 6 7 0,0 1-3 0,0 2 6 15,3 2-2-15,-3 3 5 0,3 0-1 0,-2 2-1 16,2 3 1-16,1 0-3 0,2 2 5 0,1 2 5 16,0 2 2-16,2 1-3 0,1 2 5 0,-3 1 2 15,7 5 3-15,-8-4 1 0,7 3 1 16,-3 0-5-16,3 2 2 0,-6-2-2 0,2 3 3 16,1 1-3-16,-5 0 3 0,4 1 2 0,-6-4-3 0,0-1 4 15,-3 0 2-15,1 2 3 0,-3-3-3 0,0 1 3 16,-2-1-1-16,-3-1 4 0,-1 3-4 0,0 1 1 15,-2-3-6-15,-3 3 5 0,-2-4-4 0,2 2 0 16,-3-1 0-16,2-1 0 0,-1 0-4 16,-1-1 6-16,3 0-3 0,-4 0-2 0,4 0-1 15,3-7-2-15,-6 6 3 0,7-1-2 0,5-2 11 0,-10 4-3 16,10-4 3-16,-6 3-5 0,6-3 2 0,0 0-1 16,-7 1-3-16,7-1 0 0,0 0-2 0,0 0-2 15,5-14 1-15,0 10 3 0,3-3-6 0,2 1 0 16,-2 0 3-16,2-3 0 0,0 2-1 0,6-3-2 15,-1 2 6-15,-6-2-5 0,9 1 0 16,-8 0-2-16,3 4 4 0,-2-3-5 0,-2 3 2 16,2 0-4-16,3 1 2 0,-7-3 0 0,1 3-1 15,2 0 3-15,-3-1 0 0,0 3-1 0,-2 0-2 16,3-1 2-16,-8 3-1 0,10-5-1 0,-6 3 3 16,-4 2-4-16,0 0 2 0,0 0 0 0,14 5 5 15,-9-1-2-15,-1 0 0 0,0 2 0 0,-3 1 3 16,2-4-2-16,-1 7 1 0,2-2-2 0,0 0 1 15,1 0 2-15,-1-2-5 0,0 3 3 0,-2-4-4 16,2 1 3-16,0 0-5 0,0-1 1 0,-1 1-7 16,2-1-4-16,1-3-7 0,-6-2-9 0,9 1-20 15,-9-1-17-15,0 0-30 0,24-5-18 0,-14-3-17 16,-2 1-19-16,1-2-2 0,2-4-8 0,-3 1-1 16,2-5-84-16,-3 1-264 0,-1-2 117 0</inkml:trace>
  <inkml:trace contextRef="#ctx0" brushRef="#br0" timeOffset="-175822.941">11097 16444 79 0,'0'-8'152'0,"-1"0"2"16,1 2 1-16,0 2-5 0,0 4-7 0,0-7-9 15,0 7-14-15,0-6-8 0,0 6-14 0,0 0-6 16,0 0 0-16,0 0 1 0,0 0-3 0,0 0-3 16,5 18 2-16,-3-8 3 0,0 6 3 0,-1-3-3 15,2 6-4-15,-2-1 7 0,-1 6-7 0,4 2 4 16,-4-2-2-16,2 2-4 0,1 2-15 0,-3-2 7 15,1-7-6-15,2 8-15 0,-2-10 3 0,-1 3-7 16,4-1-5-16,-3-2-6 0,6 0-3 16,-6-1-4-16,5-4-6 0,-2 1-2 0,0-3-5 15,-1 4 3-15,3-5-10 0,-2 1 8 0,1-4-7 16,4 1 2-16,-4-2-5 0,0 2-2 0,1-3-1 0,1-3-9 16,3 1 4-16,0-4 2 0,-1 2-10 0,4-3-4 15,-2-2-7-15,2-6-6 0,0-1-12 0,-1 2-6 16,0-5-9-16,-3 3-3 0,5-3 2 15,-6-1 4-15,-2 1 2 0,1 3 7 0,-2-4 2 16,0 5 5-16,-4-1 0 0,-1 2 7 0,0 3 8 16,3-3 5-16,-6 3 7 0,3 2 0 0,-4 1 1 15,2-1-4-15,-2 3 3 0,4 2 0 0,-14 2 0 16,10 3 0-16,-5 2 4 0,4-2-3 0,-4 6 2 16,3-1 3-16,-2 3-1 0,1-2 2 0,1-1 2 15,3 5 3-15,-3 2 3 0,4-6-2 0,-1-1-4 16,4 2 6-16,-1-2 0 0,3 2 4 0,0-2 4 15,-1 0-1-15,5 2 2 0,0-5 0 0,2-1 0 16,1 0 2-16,2-4-2 0,7 1-1 0,-1-3-3 16,0 0-4-16,4-5-2 0,-1 0-4 0,-1-4-7 15,0 4-9-15,-1-3-13 0,-2 1-8 0,3-3-14 16,-4 1-15-16,-4-3-19 0,-3 4-17 0,-1-2-25 16,-3-1-22-16,0-1-16 0,-1 0-28 0,-3-1-25 15,-1 0-149-15,-5-4-386 0,-5 0 171 0</inkml:trace>
  <inkml:trace contextRef="#ctx0" brushRef="#br0" timeOffset="-175622.928">10943 16404 33 0,'-8'1'224'16,"8"-1"-21"-16,0 0-24 0,0 0-13 0,0 0-19 15,0 0-38-15,0 0-51 0,0 0-80 0,0 0-162 16,0 0-197-16,0 0 88 0</inkml:trace>
  <inkml:trace contextRef="#ctx0" brushRef="#br0" timeOffset="-171139.241">11846 16390 83 0,'-1'-3'150'15,"0"-2"-4"-15,1 5-5 0,1-7-8 0,0 4-1 16,-1-1-3-16,0 4-2 0,0-5-6 0,0 5-1 15,0-5-19-15,0 5-6 0,0 0-6 0,0 0-12 16,0-5-9-16,0 5-6 0,0 0-3 0,0 0 0 16,0 0-7-16,7 17 3 0,-5-7-8 0,1 5-4 15,2 4-1-15,-2-2-7 0,4 10 4 0,-6-6-7 16,6 5-5-16,-2-7-2 0,0 6-4 0,-2-1-5 16,-2-4-1-16,3-3 0 0,-1-3 0 0,-1-1-3 15,0 0 2-15,-2-2-4 0,0-2 1 0,3 0-6 16,-3-3 3-16,1-1-4 0,-1 2 4 0,0-3-2 15,0-1-1-15,0 0 1 0,0-3 3 0,1 7-3 16,-1-7-1-16,0 4 8 0,0-4 0 0,0 0-8 16,0 0-1-16,0 0 3 0,0 0-7 0,0 0 0 15,-7-12-2-15,2 7 4 0,0-6-8 16,1-1 2-16,-2-5 0 0,4-3 2 0,-3-5-1 16,2-2 2-16,2-1-4 0,0 1 2 0,1-2 0 15,0 5 3-15,-3-5-2 0,3 10 3 0,3 0 3 0,-2 2 7 16,-1 2 0-16,1 1 6 0,-1 4-2 0,0 0 6 15,0 3 6-15,0 2-10 0,0-2-5 0,0 3 1 16,1-1-2-16,1 4-2 0,-2 1 0 0,5-2-4 16,-5 2-2-16,13 10 4 0,-3-4-3 15,2 6 4-15,3 4-3 0,0 6 1 0,4-3 2 16,-1 3-4-16,1 2 28 0,3-2-2 0,-4 3-3 0,1 0-4 16,0-3-3-16,2 5-3 0,-1-6 0 0,3-1 0 15,-5-1-3-15,5-3-1 0,-9-5-1 0,4 3-6 16,-9-5 2-16,6-1 0 0,-6-3-5 15,2 2 1-15,-1-2 2 0,-5-4 1 0,1 0 0 16,1-1-2-16,-7 0 4 0,11-5-4 0,-6-1 0 16,0-2-1-16,-1-2 2 0,1-2-3 0,3-4 0 15,-7-2 1-15,4-2 0 0,-5-5 1 0,0-2-2 16,2 0 2-16,-4-1-2 0,0-2 2 0,-1 4-2 16,-2-3 0-16,3 0-3 0,-2 5 3 0,1 4 2 15,1 3 0-15,-4 3-3 0,5 1 3 0,-1 2-4 16,-1 6-2-16,1-2-5 0,0 0-18 0,2 1-31 15,0 6-24-15,0 0-8 0,0 0-20 0,0 0-19 16,0 0-26-16,0 0-29 0,9 25-27 0,-7-13-135 16,4 4-373-16,-2 1 165 0</inkml:trace>
  <inkml:trace contextRef="#ctx0" brushRef="#br0" timeOffset="-170041.16">12553 16511 65 0,'0'0'89'0,"4"-7"-1"0,-4 7-3 0,4-9-2 0,-1 5 7 16,0 0-2-16,2-1 5 0,-5 5 0 0,5-9-1 16,-2 5 13-16,-2 0-3 0,-1 4 2 0,4-7-5 15,-4 7-1-15,4-3-6 0,-4 3-7 16,0 0-3-16,0 0-8 0,0 0-10 0,2-6-1 16,-2 6-6-16,0 0-8 0,0 0-2 0,0 0 4 15,0 0-8-15,-4 21-4 0,3-10-2 0,0-3-4 16,-1 4 1-16,1-1-6 0,1 5-2 0,0-4-1 15,1 4-2-15,-1 0-1 0,3 1-5 0,2 0-2 16,-2-1-2-16,3-1 1 0,-1 2-1 0,4-6-3 16,-4-1 1-16,3 0-8 0,3-2-11 0,2 3-12 15,1-8-15-15,-1 1-9 0,5-2-18 0,-4-2-14 16,4 0-16-16,-3-4-17 0,-1-1-6 0,2 0 5 16,-4-2 1-16,-3-1 6 0,0-2 6 0,-2 1 8 15,0-2 9-15,0-5 8 0,-1 7 9 0,-2-4 9 16,-4-4 7-16,0 6 16 0,0-1 13 0,0 2 13 15,0-2 24-15,-4 1 19 0,2 1 13 0,2 2 13 16,-2 1 8-16,0 1 3 0,0 2 3 0,2 4-5 16,-1-9-5-16,1 4-8 0,-2 0-5 0,2 5-5 15,0 0-4-15,0 0-4 0,0 0-8 0,0 0 5 16,0 0-10-16,0 0 1 0,0 0 0 0,2 19 2 16,-2-9-5-16,1 1 5 0,3 0-1 0,-4 3-1 15,4 1 2-15,-4-3 1 0,4 5-7 0,-4-5 0 16,3-2 0-16,-1 3-6 0,3-2 3 0,0-2-5 15,-1 0-6-15,0-1 4 0,1-1-5 0,0-1-5 16,-2-1-4-16,4 0-11 0,-3-1-5 0,4-2-10 16,-3 1-7-16,-5-3-8 0,15-3-9 0,-7 1-10 15,1-3 3-15,1 0-4 0,-5-2-1 16,3-1 10-16,0-1 0 0,-3-1 2 0,1 1 5 16,-1 1 22-16,0-4 14 0,-2 4 16 0,-1 0 20 15,1 3 30-15,-2-3-4 0,1 6 3 0,-1-3-1 16,-1 5-7-16,0-7-5 0,0 7 1 0,0 0-9 15,0 0-2-15,5 0-1 0,-5 0-1 0,0 0-2 0,2 14-4 16,1-9 1-16,0 3-6 0,-1 3 1 0,-1-1-2 16,3-2-2-16,-3 3-5 0,2-1-1 15,-2-3-3-15,2 0 3 0,-2 0-4 0,3-1-3 16,-4-1-3-16,0 0-10 0,0-5-4 0,4 7-2 16,-3-4-2-16,-1-3-1 0,3 1 4 0,-3-1 0 15,0 0-6-15,0 0-2 0,10-13 3 0,-7 7-2 16,-1-3 5-16,3-1-4 0,0 0 7 0,-4 0 0 15,3 0 3-15,0 1 5 0,-3 2 8 0,3 0 9 16,0 2-2-16,-4-2 3 0,4 3-2 0,-4 0-1 16,0 4 1-16,1-5-2 0,-1 5 10 0,0 0 1 15,0 0 0-15,0 0 3 0,13 5-1 0,-8 0-1 16,-1 0-5-16,1 0-1 0,0 0-3 0,0-1 0 16,-1 1-1-16,1 2-2 0,-1-2-1 0,1 0-2 15,-1 0 1-15,1 0-5 0,0 0-4 0,-1 0-13 16,0-3-5-16,-2 3-6 0,-2-5-4 0,6 5-5 15,-6-5 2-15,5 2 1 0,-5-2 0 0,0 0 8 16,12-7-4-16,-6 4 4 0,-3-1 0 0,1-1 4 16,1 3-1-16,-5 2 2 0,9-3 6 0,-9 3-4 15,11-2 2-15,-11 2 0 0,10-1 0 0,-10 1 2 16,11 1 2-16,-4 1 4 0,-2 0-3 0,-5-2 2 16,10 2-8-16,0-1-12 0,-6 1-11 0,-4-2-12 15,10 3-8-15,-10-3-14 0,13-5-16 0,-8 2-23 16,0-1-10-16,3-1-3 0,0-2-11 0,-1-1 0 15,1-1-73-15,-3 1-223 0,-1-5 100 0</inkml:trace>
  <inkml:trace contextRef="#ctx0" brushRef="#br0" timeOffset="-169070.799">13377 16501 310 0,'4'-20'-16'0,"-1"-6"18"0,-1 0 9 15,-1 2 17-15,-2-4 18 0,0 2 10 0,-2 6 38 16,-2-5 22-16,4 9 22 0,-1 5 19 16,0 1 11-16,-2-2-3 0,4 6-16 0,-1 0-16 15,1 6-16-15,-2-7-10 0,2 7-11 0,0 0-4 16,0 0-7-16,-3 28 3 0,0-13-10 0,1 6-5 15,-1 6-9-15,3-1-5 0,-2 1-5 0,-1 1-2 0,-1-2-7 16,4 3-2-16,0-5-6 0,0-2-2 0,0-3-7 16,0 5 1-16,0-6-3 0,0-2-4 15,0-5-4-15,-1 1 1 0,1-3-4 0,0-2-2 16,0 0 1-16,-3-3-1 0,3 3-4 0,0-7 1 16,0 8 0-16,0-8-1 0,0 0-7 0,0 0-3 15,0 0-7-15,0 0-2 0,11-15-2 0,-4 6 2 16,-3-3 1-16,5 1 1 0,0-2 2 0,2 1-1 0,0 1 0 15,3 1 0-15,-3 4 0 0,-2-1 3 16,4 3-4-16,-2 1 3 0,1 0 3 0,-2 3-2 16,4 0 1-16,-5 0 0 0,5 3 2 0,-6-3 0 15,-3 4-2-15,5 1-2 0,-1 0 0 0,-4-2-2 16,-2 6 2-16,-2-5-8 0,3 3 1 0,-6-1-9 16,0 5 0-16,-3 1-8 0,-3-3-1 0,2 0-5 15,-7 4 3-15,-1-2-2 0,1-4 5 0,4 1-1 16,-1-1 0-16,-1 0-1 0,2-1 0 0,-1-2-6 15,3-1-1-15,3 2 6 0,-2-3-11 0,1 2 2 16,5-4 7-16,-6 3-3 0,6-3-1 0,0 0 8 16,0 0-1-16,0 0 3 0,0 0 4 0,21-17 7 15,-6 9 2-15,-4-1-2 0,5 0 3 0,-2-2 0 16,12-3 3-16,-11 1 2 0,2 1 1 0,1 0-3 16,-3-1-3-16,0 1 5 0,-2 2-4 0,-2-3 5 15,-2 2 3-15,-1 1 0 0,-1 0-2 0,-1-2 1 16,0 3 5-16,-2-3-1 0,-2 2 11 0,1-2-1 15,1-1 9-15,-4 1 1 0,0 0 8 0,0-1-1 16,0 2 12-16,0 0 9 0,0 2 12 0,0 1 4 16,-2 2-3-16,0 1-4 0,2-1-8 0,0 6-8 15,0-5-4-15,0 5 2 0,0 0-6 0,0 0-5 16,-6 19 3-16,3-7-7 0,-3 3-1 16,1 3 0-16,1-3-4 0,3 2-3 0,-3 2 2 15,0-1-1-15,3-1 2 0,-1-1-5 0,2 1 0 16,2 0-2-16,-1-5-1 0,2-1-1 0,-1 1 1 0,2-2-2 15,3 1 0-15,-1-2 3 0,-2 1-2 0,2-5-1 16,2 1 1-16,-2-2 0 0,2 0-2 16,-2-2-2-16,4 1-1 0,0-3-4 0,2-4-3 15,-2 0 2-15,3-3-6 0,-1 2-5 0,-2-4-8 16,3 0 2-16,-1-7-4 0,0 3-2 0,-2-2-4 16,0-2 1-16,0-7-2 0,-2 6 7 0,0-8 0 15,0 9 2-15,-2-2 11 0,-4 5 7 0,0 0 9 16,-2 3 5-16,2 1 8 0,-2-1 8 0,0 6 9 15,0-1 4-15,-2 0 2 0,2 0 2 0,0 6-2 16,-3-8-7-16,3 8-5 0,-1-5-4 0,1 5-2 16,0 0-3-16,-5-3-7 0,5 3-6 0,0 0 2 15,0 0-12-15,0 0-6 0,4 19 3 0,-2-14-4 16,3 4 1-16,-1-1 0 0,2 2 1 0,2-2-3 16,1 1 1-16,0 0 1 0,0-1 1 0,1 1-3 15,3 1 1-15,-1 1 4 0,-1 0 2 0,2-2-2 16,-2 1 1-16,1-1-3 0,-2-1 3 0,0 2 4 15,-2 1-3-15,0-3-1 0,-2 4 3 0,3-5-1 16,-3 4 0-16,-2-2 0 0,1 1 2 0,-2-1 2 16,1 1-4-16,-3-3 2 0,3 0-1 0,-3 2 3 15,2-4-4-15,-3 3-6 0,1-1-8 0,-1-4-3 16,0-3-6-16,1 9-8 0,-1-9-6 0,0 5-6 16,0-5-9-16,0 0-26 0,0 0-36 0,0 0-49 15,0 0-192-15,0 0-386 0,7-24 171 0</inkml:trace>
  <inkml:trace contextRef="#ctx0" brushRef="#br0" timeOffset="-167501.872">6069 10892 2 0,'0'0'130'0,"0"0"-6"0,0 0 5 0,0 0-22 16,-2-2 8-16,2 2-7 0,0 0-7 15,0 0-7-15,0 0-7 0,0 0-4 0,0 0-7 0,0 0 1 16,0 0-13-16,0 0-11 0,0 0-8 0,0 0-3 16,0 0-4-16,0 0-1 0,0 0-5 0,0 0-8 15,0 0 2-15,0 0 0 0,0 0-8 0,0 0-7 16,0 0 8-16,0 0-2 0,0 0 1 0,7 7-2 15,-3-5 3-15,1 0 0 0,-1 1 4 0,2-2 4 16,2 0-5-16,2 2 9 0,3-3 2 0,6 1-1 16,-1 0 4-16,9-2 6 0,4-4-1 15,5 0 4-15,2 2-2 0,19-2 1 0,1-2-3 0,4 1-6 16,2-2-4-16,28-1 0 0,-1 3-4 0,-26 3 2 16,34-4-7-16,-5 5-2 0,-2 0 0 0,-25 2-3 15,27 1 3-15,1 4-3 0,-6-3-5 0,-21-2-2 16,25 3 2-16,-2 4-4 0,-27-6 1 0,2-1-1 15,-2 1-2-15,-1 0 1 0,-3-1-4 0,-1 0 4 16,-3 1 1-16,-20-2-7 0,-2 2 4 0,2-2 1 16,-5 1-4-16,-4 0 1 0,-8-1-1 0,-7 1-1 15,-2-1 1-15,-2 1 3 0,2-1 2 0,-6 1 1 16,5-2 6-16,-5 2 5 0,0-3-3 0,-4 3-2 16,0 0-2-16,1-4-5 0,-1 4 4 0,0-5-1 15,0 5-3-15,0 0-1 0,-5-6 2 0,1 5-2 0,0-2-7 16,4 3 1-16,-9-2-2 0,2-3-1 0,4 4-13 15,3 1-2-15,-13-4-7 0,8 4-15 16,-4-2-10-16,4 2-17 0,-4-3-18 0,0 3-22 16,0 0-21-16,-2 0-24 0,-2-2-26 0,2 2-135 0,-6 0-339 15,-2-3 150-15</inkml:trace>
  <inkml:trace contextRef="#ctx0" brushRef="#br0" timeOffset="-167081.72">6024 11001 39 0,'0'0'121'0,"0"0"-8"0,0 0-16 0,25 0-8 16,-7-2-8-16,3-1 4 0,13-1-5 0,4-2-6 15,13 1-3-15,1-1-3 0,4-1-2 0,0 2-5 16,2-1-4-16,7 0-2 0,-1 1 0 0,30-5-2 16,-29 5-6-16,28-2-4 0,-25 2 1 0,25-2-5 15,-26 1-3-15,22-3-4 0,-24 4-4 0,0-4 1 16,25 5-2-16,-34-4-3 0,3 1 0 0,-3 1 1 15,-2 1-3-15,-16 1-6 0,1-1-2 0,-1 0 3 0,-5 2-1 16,-2-1-2-16,-10 1-2 0,-1 2 4 16,-8 1-1-16,-3-1-2 0,1 0 1 0,1-1 0 15,-5 2-1-15,-1 0 5 0,-1-2-1 0,-4 2-3 16,0 0-4-16,0 0-22 0,0 0-19 0,0 0-36 0,0 0-29 16,0 0-37-16,-13 12-131 0,7-7-285 0,-4-1 127 15</inkml:trace>
  <inkml:trace contextRef="#ctx0" brushRef="#br0" timeOffset="-165489.668">1111 17653 72 0,'0'0'150'0,"0"0"-6"0,0 0-8 15,-6-2-8-15,6 2-10 0,-3-3-15 0,3 3-6 16,0 0-9-16,0 0-7 0,0 0-13 0,0 0-9 16,-5-1 1-16,5 1-8 0,0 0-7 0,0 0 2 15,0 0-9-15,17-2 2 0,-2-2-3 0,-2 1-4 16,3-2-1-16,5 3-5 0,1 2-1 0,4-5-4 16,2 5 3-16,1-2-8 0,1 2 4 0,2-5-7 15,-4 5 2-15,-1 0-2 0,4 0-8 0,1 2 11 16,-4-2-11-16,-2 3 4 0,-5-1-4 0,1 2 4 15,-3-3-7-15,-6 1-3 0,0 1-4 0,-2 0-15 16,-2 0-8-16,-1-2-9 0,-3 1-12 0,3 0-14 16,-8-2-14-16,8 1-8 0,-6 2-6 0,-2-3-8 15,0 0-21-15,-2 6-83 0,0-2-217 16,-4 0 97-16</inkml:trace>
  <inkml:trace contextRef="#ctx0" brushRef="#br0" timeOffset="-165262.114">1298 17790 42 0,'0'0'111'0,"0"0"-5"15,0 0-7-15,0 0 1 0,0 0-12 0,18 2 5 16,-7-3-12-16,8-2-2 0,3 1-6 0,5 0-11 16,3-1 3-16,0 1-10 0,1-1-2 0,-1-2-5 15,0 4-8-15,4-5-3 0,-8 4-4 0,3-2-3 16,1 0-11-16,-9 2-21 0,-2-3-24 0,-1 2-22 15,0 0-25-15,-5 2-20 0,-2-2-14 0,-3 3-55 16,-4-2-174-16,-4 2 78 0</inkml:trace>
  <inkml:trace contextRef="#ctx0" brushRef="#br0" timeOffset="-164820.945">1512 17420 151 0,'-7'-4'188'16,"3"0"-15"-16,1 0-13 0,-1 2-10 0,1 2-20 15,3 0-8-15,-8-3-20 0,8 3-6 0,-4-2-11 16,4 2-5-16,0 0-12 0,0 0-5 0,0 0-5 16,0 0-4-16,19 0-6 0,-11 2-5 0,2-2 1 15,4 3-5-15,2 2-6 0,1-1-3 0,4 1-4 0,-6 0-3 16,7-1-2-16,-5 2-3 0,4 0 2 15,0-2-6-15,-2 5 3 0,1-4-5 0,-2 2 0 16,4 1 5-16,2 1-13 0,-2-2 5 0,-4 1-5 16,-3 1 4-16,3-1-1 0,0 1-2 0,-4 4 0 15,0-4-2-15,0 1 3 0,-5-1 0 0,1 3-3 16,-2-2 2-16,-3-1 4 0,3 3 5 0,-2-1 1 16,-2 4 2-16,-2-1-4 0,-2-2 3 0,0 1 6 15,-1 4 2-15,0 1-2 0,-7-2 1 0,-2 1 2 16,-3-1-2-16,2 0 5 0,-6 4-8 0,1 2 5 15,-4-5 28-15,-1 2-2 0,-1-1-3 0,3-2-3 16,1-5-4-16,3 2-1 0,-2-2-5 0,2 2-5 16,4-4-2-16,0-3 0 0,1 1-6 0,2-2-4 15,0 0-1-15,3-1-4 0,0-1-6 0,1-1-13 16,2 1-8-16,2-3-15 0,-4 3-10 0,4-3-26 16,0 0-19-16,0 0-43 0,0 0-40 0,27-1-57 15,-18-2-140-15,1-3-393 0,3 1 174 0</inkml:trace>
  <inkml:trace contextRef="#ctx0" brushRef="#br0" timeOffset="-160871.162">2751 17537 19 0,'0'0'99'0,"0"0"-7"0,0 0-4 0,5 2-1 0,-5-2 11 16,0 0-4-16,0 0 3 0,0 0-8 0,0 0-10 15,0 0-11-15,-17 7-6 0,3-2-10 0,4 0-5 16,-8 0-2-16,-3 2-7 0,2-2 0 0,-1-1-6 15,1-1-5-15,-3 4 3 0,2-4-5 16,0-1 2-16,1-2-3 0,1 0-2 0,3 0-1 16,2-1 6-16,2-3 1 0,-1-1 0 0,2-2-10 15,2-2-2-15,7-1 0 0,1-6-6 0,1-2-2 16,7-2 9-16,2-6-6 0,2 1-7 0,7-2 2 16,-2-1-2-16,4 2 5 0,-2 1-5 0,-1 1 3 15,3-1-1-15,-2 2-3 0,0-1 4 0,-5 11 1 16,-1-3-6-16,-3 1 0 0,3 3-5 0,-8 2 4 15,3 3 8-15,-4-1-6 0,-2 2 10 0,3 2 14 16,-2 0 5-16,-3 4-4 0,1-5 3 0,-1 5-2 16,0 0 1-16,0 0-10 0,0 0-1 0,0 0-2 15,0 0 0-15,0 0-3 0,-9 14-5 0,7 2 0 16,-1 0 1-16,-3 4-4 0,3 5 13 0,-1 2-16 16,4 3 2-16,0-2-2 0,0-1-1 0,4 3 1 15,-1-1-7-15,3 0 9 0,-1 0-4 0,4-1 0 16,0-2 0-16,0-3-6 0,1 4 1 0,-2-10-11 15,-1 1 1-15,5-2-1 0,-4-1 1 0,-2-4 0 16,-2 0-2-16,0 0 4 0,-2-4-4 0,-1 3 7 16,1-3 0-16,-4 1-1 0,0-1 2 0,-3-2 1 15,-3 3 7-15,0-4-2 0,-3 0 7 16,1 1 9-16,-1 0-3 0,-1-3 8 0,-5-1-1 16,-2 0-10-16,6 0 7 0,-6-2-2 0,6-1 0 15,-6 2 0-15,-1-3 3 0,7 2-1 0,-5-4-1 16,5-1-6-16,1 4 6 0,0 0-6 0,3 0 4 15,0 2-2-15,9 0-15 0,-14 0-14 0,14 0-8 16,-8-4-23-16,8 4-19 0,0 0-10 0,-7-6-9 0,7 6-15 16,0 0-20-16,11-9-5 0,-3 6-8 15,2-1-69-15,1-2-223 0,0 1 99 0</inkml:trace>
  <inkml:trace contextRef="#ctx0" brushRef="#br0" timeOffset="-160313.075">2751 17577 105 0,'10'5'109'0,"-4"0"-6"16,-3 0 9-16,1 0-7 0,-1 2-8 0,4 2-4 15,-2-1-13-15,2 2-3 0,-1 2-4 0,1 1-6 16,-1-4-9-16,-1 3-9 0,2-5 2 0,-2 0-11 16,-1 4-1-16,1-2-10 0,-1-2-2 15,0-1-4-15,-2-2 2 0,0 0 2 0,2 1-8 0,-4-5 0 16,3 4 2-16,-3-4-5 0,0 0-1 0,0 0-2 15,0 0-5-15,11-11 1 0,-5 4 6 0,-2-5 0 16,6-1-6-16,-5 1-3 0,2-4-1 0,-1 2 1 16,3 0-2-16,-5 3-2 0,1 1 6 0,-1 2-6 15,-3 1 2-15,4 3 4 0,-2-2-13 16,-2 2 7-16,-1 4 3 0,8-2-10 0,-8 2 7 16,0 0-1-16,0 0 7 0,11 6-2 0,-7 2-7 15,0 0 6-15,0-1 3 0,2 4-3 0,-2-2-5 16,1 2 1-16,0 1 2 0,2-1-4 0,4 2 1 15,-6-3 0-15,1 0-1 0,1-3-9 0,1 3-7 16,2-4-6-16,-1 2-2 0,1-4 1 0,0-1-3 16,0-3-7-16,4 0-2 0,3-4-12 0,-2-3-4 15,2-1 3-15,1-1-2 0,-4-1 2 0,2 0-5 16,-3-4-5-16,1 4 14 0,-4-5-7 0,0 3 9 16,0-3 7-16,-1 1 5 0,-3 2 6 0,-3 2 8 15,-1-4 10-15,-2 7 4 0,-1-5 9 0,0 2 10 16,-2 3 13-16,-2 0 2 0,1 1 12 0,-2 2-14 15,1-3 10-15,0 4 3 0,-3 1 3 0,-1-1-7 16,-1 3 3-16,-3 0-5 0,0 3 13 16,2 1-7-16,-1-1-5 0,-1 2 0 0,3-1-8 15,1 0 4-15,-4082 2-11 0,8164-3-5 0,-4075-1 7 16,-2 3-11-16,-1 0 1 0,2-3-4 0,3-2-4 16,-1 15-4-16,1-13-10 0,0-2-18 0,4 8-7 0,-3-1-23 15,4-6-27-15,-5-1-26 0,8 3-95 16,-3-2-221-16,-5-1 97 0</inkml:trace>
  <inkml:trace contextRef="#ctx0" brushRef="#br0" timeOffset="-159913.146">3200 17195 33 0,'2'-7'131'0,"-2"0"-14"0,0 7-1 15,1-12-5-15,-1 7-11 0,0 5-7 0,2-9-6 0,0 5 0 16,-2 4-14-16,0 0 1 0,0 0-14 0,0 0-2 15,0 0 4-15,0 0 0 0,0 0-3 16,0 32 0-16,0-17-7 0,-2 10 1 0,5 4-4 16,-2-3-3-16,1 5 0 0,-2 0-2 0,2-2-9 15,3 5 4-15,-1-7-9 0,2 4-3 0,1-3 0 16,-2-2 0-16,0 0-2 0,0-6-7 0,2-3 1 16,-1 1-5-16,2 2 0 0,-2-5-2 0,0 1 2 15,2-6-12-15,-4 0 1 0,4 0-9 0,-3-5-17 16,1 2-13-16,-1-5-16 0,-1 1-24 0,4-1-34 15,-8-2-30-15,11-5-117 0,-6 1-276 0,-5 4 123 16</inkml:trace>
  <inkml:trace contextRef="#ctx0" brushRef="#br0" timeOffset="-159441.254">3203 17498 91 0,'0'0'128'0,"0"0"-20"0,0 0-7 16,0 0-7-16,0 0-14 0,0 0 0 0,0 0-11 16,28 8-7-16,-16-4 0 0,2-4-4 0,2 2-1 15,6-2-6-15,-3-2-1 0,3 0-4 0,1 0-5 0,0-1 0 16,5 0-3-16,0-2-5 0,-7 0 0 0,4-1-9 16,-2 2-1-16,-4-2 3 0,-1 1-6 15,0-1-1-15,-1 1-2 0,-6-1-11 0,1 0-6 16,-3 2 2-16,-2 2 4 0,-3-3-4 0,0 0 0 15,-2 0-1-15,-2 3-11 0,0 2 2 0,0 0-1 16,-7-12-2-16,-2 12 2 0,9 0 4 0,-18 0 8 16,4 1 3-16,4 0-12 0,-6 5 11 0,1-2 9 15,-4 2 1-15,6 2 2 0,-3 0 0 0,4 1-1 16,2 0-2-16,-2 6 1 0,3-1-5 16,2 0 2-16,0 2-7 0,2-4 4 0,3 5-4 0,0 2 10 15,2-2-7-15,3 0 1 0,2-2 4 0,0 2-4 16,1-2 1-16,1-5 2 0,2-1-1 0,1-2-2 15,2 1-5-15,0 1 4 0,2-5-2 0,4 1 6 16,0-4 0-16,0-2 0 0,4 0-1 0,-7-7-1 16,5 3-3-16,0-4 4 0,-4-1-5 15,1-2-1-15,1 2-1 0,-3 0 0 0,-1-4 1 0,-4 2-4 16,1 2 0-16,-4 0-4 0,-2 0-12 16,-2 1-12-16,2-6-12 0,-2 6-14 0,0 0-29 15,-5 0-18-15,4 0-32 0,-4 2-92 0,1 4-241 16,-3-3 106-16</inkml:trace>
  <inkml:trace contextRef="#ctx0" brushRef="#br0" timeOffset="-158709.168">3853 17464 20 0,'0'-7'156'16,"0"-1"-7"-16,0 0-4 0,-2-3-13 0,-1 5 1 16,-2-3-8-16,1 2 3 0,-1 3-4 0,0-5-9 15,-3 5-11-15,2 2-13 0,0 0-13 0,-2 0-7 16,-3 4-4-16,3 0-13 0,-1 3-2 15,-4 4-5-15,4-1-12 0,-2 5 5 0,-1 0-3 0,4 1-7 16,2-3 1-16,0 5-8 0,1-1-1 0,2-5-5 16,3 2-2-16,1-4-4 0,1 3-14 0,0-5-1 15,7 2 3-15,-6-3-15 0,3-2 9 16,4 2-4-16,0-5-1 0,2 0 2 0,3-5 2 16,-2 1-4-16,5-3 12 0,-7 2-12 0,5-4 3 15,-6 2 1-15,2 0-3 0,-4-2-2 0,0 2 7 16,-1 1 3-16,-5-5-2 0,5 5 4 0,-5-3 1 15,-1 6 12-15,2-2 14 0,-3-2 6 0,0 4-2 16,0-3-3-16,0 6 2 0,0 0-10 0,0-4 3 0,0 4-5 16,0 0-2-16,0 0-4 0,0 20-2 0,0-5 7 15,0 4-5-15,1 5-4 0,2 2-2 16,0 3 4-16,-2 3-3 0,4 1-1 0,-1 1 0 16,-1 1 1-16,1 11-2 0,2-10-3 0,-2-3-1 15,3 2-3-15,-1-2-10 0,-1 1-10 0,0-2-1 16,-1-5-5-16,-3-1 8 0,-1-1-5 0,-1-6-2 15,1-2 3-15,-5-5 5 0,5-12 1 0,-5 24-4 16,-1-14-1-16,6-10 1 0,-12 17 36 0,12-17-1 16,-16 13-5-16,16-13 3 0,-22 9-2 0,22-9-1 15,-32 0 5-15,32 0-18 0,-37-5-3 0,19-2-7 16,-4-1-14-16,-2-4-15 0,-2-3-23 0,3-4-40 16,5-6-45-16,1 0-107 0,1-7-281 0,2 3 125 15</inkml:trace>
  <inkml:trace contextRef="#ctx0" brushRef="#br0" timeOffset="-157606.939">3972 17512 142 0,'9'6'170'0,"0"0"-28"0,3 4 0 16,-1 0-6-16,-3 2-15 0,2 0-13 0,0 2-8 15,3-2-11-15,-5 2-6 0,3-1-9 0,-6-3-2 16,0 1-10-16,1-2-8 0,-1 0-3 0,-4-2-10 16,2 0-4-16,-1-1-4 0,-1-1 1 0,-1-5-3 15,4 9-22-15,-1-6 21 0,-3-3 13 0,0 0 4 16,1 9-2-16,-1-9-5 0,0 0-5 0,0 0-3 16,0 0-3-16,-3-22-3 0,-1 10-1 0,4 0 0 15,2-1-5-15,-4-5 0 0,1 2 1 0,4-10-3 16,-1 12-4-16,-2-3-1 0,4 1-1 0,0 5-2 15,-2 1-4-15,1 3 1 0,-2 3-2 0,5-1-1 16,-6 5-2-16,14 0 1 0,-14 0-8 0,18 4-18 16,-7 2-6-16,-1 3-15 0,7 1-6 0,-2 2-7 15,-1 0-12-15,3-2 0 0,-2 1-16 16,2 2 1-16,-2-7 2 0,0 4 13 0,-2-4 4 16,1 3-2-16,-5-4 11 0,1-1 2 0,-3-3 11 15,3 1 3-15,-10-2 17 0,14-2 13 0,-14 2 6 16,9-5 7-16,-4 2 5 0,-1-4 6 0,-4 7 5 15,5-12 10-15,-5 4 7 0,0-1-11 0,-5-3 13 16,1 0 2-16,3 5 7 0,-7-5 10 0,3 4 13 16,-3 1 9-16,0-2 8 0,0 4 9 0,0 0 0 15,2 0-8-15,0 3-4 0,6 2-12 0,-12 2-5 16,5 1-6-16,-1 2-9 0,0 4-3 0,3-1-8 16,-3 2-1-16,2-1-3 0,-1 0-6 0,4 6-2 15,-1-6-4-15,2 3-2 0,4-2 0 0,-4 2-3 16,4-5-6-16,-1 0-1 0,-1-1-7 15,5 1-8-15,-3-2 1 0,5-1-8 0,-2 0 7 0,0 0-5 16,3-3 1-16,-3 0-4 0,-5-1 1 0,14 3 4 16,-14-3-1-16,12-2-4 0,-9 4 6 15,-3-2-3-15,12 2 6 0,-12-2 0 0,9 0-11 16,-9 0 9-16,10 1 0 0,-10-1 3 0,11 1 0 0,-4 2-6 16,-1-2 8-16,0 0-4 0,-6-1-2 0,11 3 4 15,-11-3-5-15,14 0-3 0,-14 0-10 0,18-4-6 16,-8 1 1-16,-1-2-12 0,4 0-6 0,-7-2-3 15,5 1 0-15,-3-3 11 0,1 0-9 16,2-4-1-16,0 1 3 0,-1-2 4 0,-2-3-6 16,1-3 11-16,-2 2 1 0,1-7-5 0,-3-1 4 15,3 3 11-15,-3-8-2 0,-2 4-2 0,-5-3 5 16,1 2 0-16,1-3 13 0,-5 7 15 0,0 4 15 16,2 3 13-16,0 5 21 0,1 2 16 0,0 3 6 15,0 2-4-15,1-2-8 0,0 3-12 0,1 4 0 16,0 0-8-16,0 0-3 0,0 0-3 0,-5 16-5 15,3 1-1-15,2 3-4 0,-1 9-13 0,2 0 14 16,-1 0-7-16,2 0 0 0,0 2 1 16,-2 1-12-16,5-3 7 0,1 0-1 0,-1 0-2 0,1-3-3 15,-1 1 0-15,0-1-11 0,0-2 8 0,3-7 1 16,-3-2-5-16,3-3 5 0,-2 0-3 0,-1-4-3 16,2 0-1-16,-1-4-1 0,2-2-3 0,-2 1-1 15,3-6-1-15,-9 3-2 0,20-7-3 0,-8-4-6 16,-1 2 1-16,1-5-7 0,-2-3-1 15,0 0-1-15,-2 0-7 0,-1-4 1 0,-2 3 5 16,-1-1 2-16,-3 1 4 0,-1 5 1 0,0 1 12 16,2 3 10-16,-2 1 12 0,0 2 4 0,-2 0-5 15,2 6-2-15,0-6-4 0,0 6 0 0,0 0-3 16,0 0 1-16,0 0 1 0,0 22-3 0,3-7-3 16,-1 0 3-16,2 2-5 0,-1 0 2 0,3 3-5 15,3-2 0-15,-1-1 3 0,4-2 0 0,-7 0-4 16,4-1 2-16,3 0 4 0,-2-4-8 0,-4-2-5 15,6-3 12-15,-7 1-4 0,4-2-7 0,0-3 5 16,1 2-3-16,-10-3-4 0,20-5-8 0,-11 0-10 16,0-3-14-16,-2-3-19 0,1 1-23 0,-1-4-25 15,-3-2-39-15,-2-1-47 0,-2-2-40 0,-6 0-138 16,-9-5-399-16,0-3 177 0</inkml:trace>
  <inkml:trace contextRef="#ctx0" brushRef="#br0" timeOffset="-157359.475">4498 17406 64 0,'0'0'192'0,"0"0"-13"0,0 0-9 0,20-12-2 16,-4 5-8-16,5-1-10 0,2 1-6 0,6-4-3 16,2 2-8-16,5 2 4 0,-3-7-4 0,3 2 2 15,-2 0-23-15,16-5 5 0,-22 6-12 0,3-1-13 16,-3 3-7-16,-3-1-9 0,-7 3-10 0,-2 5 1 15,-4-1-19-15,-1-2 0 0,-1 1-2 0,-4 4-5 16,-6 0-9-16,8-4-13 0,-8 4-5 0,9-3-14 16,-9 3-25-16,0 0-29 0,0 0-35 0,0 0-30 15,0 0-54-15,0 0-64 0,-27 9-127 0,14-4-392 16,2 0 174-16</inkml:trace>
  <inkml:trace contextRef="#ctx0" brushRef="#br0" timeOffset="-131305.931">5233 17492 36 0,'12'-4'111'0,"-2"0"-2"0,4 1-14 15,-1-2-7-15,1 3-7 0,0-3 2 0,0 3-2 16,-1 2-4-16,3-1-6 0,-4-1 0 0,1 2 0 15,0-1-3-15,-3 1 5 0,5 0-11 0,-5 0 2 16,3 0 3-16,-1 0-8 0,-2 0-2 0,5 0-10 16,-6 0 2-16,5-1-6 0,-2 2-3 0,-2-2-7 15,5 1-3-15,-3-3-2 0,0 3-2 0,-1-1 0 16,-1 1-8-16,-1 0-4 0,0 0-1 0,-3-1-12 16,-1 1-14-16,3-1-10 0,-8 1-19 0,9 0-29 15,-9 0-14-15,0 0-16 0,5 0-16 0,-5 0-10 16,0 0-76-16,0 0-219 0,0 0 98 0</inkml:trace>
  <inkml:trace contextRef="#ctx0" brushRef="#br0" timeOffset="-131022.387">5323 17544 39 0,'0'0'137'0,"0"0"-9"15,0 0-16-15,-3 1-8 0,3-1-9 0,0 0-4 16,0 0 0-16,14 1-4 0,-7 1 0 0,3-2 0 16,3 1-11-16,-1 1 0 0,1-1-11 0,5 0 0 15,0 2-3-15,1-3-4 0,-2 2 2 16,2 1-6-16,0-3-15 0,2 0 9 0,-1 0-5 16,0 0-9-16,0-3 0 0,1 3 1 0,-2 0-9 15,1 0 4-15,0-2-12 0,-8 2-10 0,3-4-16 16,-2 1-18-16,-2 0-23 0,1 1-12 0,-3-3-20 15,2 0-15-15,-2 0-14 0,-1-1-9 0,-3-2 3 16,5 1-6-16,-6-1-62 0,0 0-199 0,-2-3 88 16</inkml:trace>
  <inkml:trace contextRef="#ctx0" brushRef="#br0" timeOffset="-130698.45">5761 17374 181 0,'-6'-11'-15'0,"-3"-1"20"0,-1-1 4 0,3 3 2 16,1-1 20-16,-2 2 11 0,-1 0 9 0,3-3 19 15,-2 2 8-15,-1 6 24 0,3-7-14 0,1 7 20 16,2 2-4-16,-1-5-2 0,3 3-2 0,-3 3-14 15,4 1-3-15,-4-4-14 0,1 1-9 0,3 3-6 16,-2-3-5-16,2 3-3 0,0 0-6 0,0 0-2 16,-2-5-5-16,2 5-7 0,0 0 3 0,0 0 5 15,0 0 1-15,11 8 8 0,-7-5-2 0,1 2 1 16,3 2-8-16,2-3 12 0,-4 3-6 0,3 3 1 16,2-5 1-16,-1 4 2 0,4 3 0 0,1 0 5 15,3-4-1-15,0 4-2 0,0 0 0 0,-1 0 0 16,7 2-6-16,-6-4-7 0,-3 2 2 0,-1 1-6 15,1 2-1-15,-2-6-4 0,-3 4 1 16,-2-2-3-16,0 4 1 0,-3-2-3 0,-4-3-1 16,-1 2-2-16,0 1-1 0,0-1-2 0,-1 2-1 0,-4 1 1 15,-3 2-5-15,-1-3 5 0,0-2-8 0,-4 2 0 16,3-1-16-16,-4 0-12 0,1-1-26 16,-1 2-25-16,5-5-39 0,-1-3-44 0,1 3-46 15,-1-2-163-15,-3 3-394 0,3-4 175 0</inkml:trace>
  <inkml:trace contextRef="#ctx0" brushRef="#br0" timeOffset="-121233.596">14389 16376 47 0,'5'-1'70'0,"-5"1"-7"0,8-5-10 0,-6 3 3 0,5 1-4 16,-6-1 1-16,3-2 0 0,-4 4-4 0,9-3-3 16,-5 0 0-16,-2 1-1 0,2-1 6 0,-4 3-1 15,4-4 1-15,-4 4 4 0,3-2-6 0,-3 2 9 16,0 0-9-16,2-3 3 0,-2 3-2 0,0 0-8 15,4-4-7-15,-4 4 1 0,1-3-3 16,-1 3-2-16,0 0-7 0,0 0 1 0,0 0-1 0,0 0 1 16,6-1 2-16,-6 1 0 0,0 0-10 0,0 0-3 15,0 0-3-15,0 0 2 0,0 0-1 0,0 0-3 16,0 0 2-16,0 0 3 0,0 0-8 16,0 0 1-16,0 0 6 0,0 0 4 0,0 0 0 15,0 0 1-15,0 0-6 0,0 0 8 0,0 0-1 0,0 0-9 16,0 0 1-16,0 0 3 0,0 0-5 0,0 0 7 15,0 0-5-15,0 0-9 0,0 0 9 0,0 0-1 16,0 0-2-16,0 0-5 0,0 0 4 0,0 0-5 16,0 0 2-16,0 0-4 0,0 0 5 0,0 0-4 15,0 0-6-15,0 0 8 0,0 0 2 16,0 0 1-16,0 0-3 0,0 0 0 0,0 0 0 0,0 0 3 16,0 0-6-16,0 0 11 0,0 0-10 0,0 0-1 15,0 0 4-15,0 0-6 0,0 0 4 0,0 0-3 16,0 0 5-16,0 0-5 0,0 0 12 0,0 0-13 15,0 0 7-15,0 0-1 0,0 0 5 16,0 0-4-16,0 0 0 0,0 0 1 0,0 0-3 16,0 0 3-16,0 0 2 0,0 0-2 0,0 0-1 0,0 0 3 15,0 0-1-15,0 0-1 0,0 0 0 16,0 0 6-16,0 0-4 0,0 0 5 0,0 0-11 0,0 0 10 16,0 0 4-16,0 0-1 0,0 0-1 15,-3-6-7-15,3 6 8 0,0 0-9 0,0 0 7 16,0 0-9-16,0-6 1 0,0 6 4 0,0 0-1 0,0 0-2 15,0 0-3-15,0 0-1 0,0 0 0 0,0 0-1 16,0 0-3-16,0 0-1 0,-15 8 5 16,7 0-8-16,-9 1 4 0,2 3 4 0,-10 6-7 15,2 1 5-15,-5 1-2 0,2-2-1 0,1 5 0 16,-4-2 6-16,1 0 0 0,-3 1-8 0,-10 7 7 16,11-10-5-16,-10 7 3 0,8-4-3 0,-9 6 3 0,10-10-8 15,-1 4-5-15,2-1 0 0,-2 1-3 0,4-1-2 16,-2-3-4-16,2-1-1 0,4-2-5 15,2 0 2-15,4-5-9 0,4 2 8 0,3-5-3 16,-1 0 1-16,7-1-12 0,-3-2 3 0,3-1-14 16,1-1 1-16,0 0-5 0,1 1-4 0,3-3-11 15,0 0-15-15,0 0-16 0,16-13-17 0,-5 6-66 0,5-2-199 16,-2-3 89-16</inkml:trace>
  <inkml:trace contextRef="#ctx0" brushRef="#br0" timeOffset="-120795.047">14546 16393 28 0,'0'0'75'16,"0"0"-7"-16,5-1 3 0,-5 1-1 0,0 0-5 16,0 0-6-16,0 0-2 0,0 0 0 0,0 0-5 15,0 0 6-15,0 0-14 0,0 0 8 0,0 0-12 16,0 0-10-16,0 0 2 0,0 0-1 0,-14 9 6 16,9-6-21-16,-4 0 17 0,0 2-11 0,-1 1 5 15,-4 3 4-15,-1 0-9 0,-5 8 4 0,-4 0-8 16,-4 4 9-16,1 0-4 0,-1 4-5 0,-10 7 1 15,-1-1 0-15,1 6 4 0,0-7-5 0,-2 2 7 16,-1-2 1-16,11-7 0 0,-11 7-1 0,10-7 5 16,-1-3-3-16,-5 9 4 0,9-7 2 0,1-4 2 15,2-1 0-15,7-5-3 0,-5 2-1 0,5 0-2 16,4-4 0-16,0 1 2 0,5-5-10 0,1-2 3 16,-1 1-1-16,3-2-11 0,3-1 2 15,-1 2-5-15,0-3-2 0,3 1-7 0,1-2-17 0,-5 3-17 16,5-3-22-16,0 0-36 0,0 0-31 0,0 0-128 15,0 0-271-15,0 0 121 0</inkml:trace>
  <inkml:trace contextRef="#ctx0" brushRef="#br0" timeOffset="-117576.414">24672 13321 41 0,'-12'10'85'0,"-2"5"-9"0,-5 6 1 0,-3 3-11 0,-1 1-4 16,-3 6-2-16,-8 4-7 0,1 0-3 15,0 2-11-15,-2-3 3 0,-2 2-6 0,-2-2-3 16,2 2-2-16,-3 0-1 0,0 1 0 0,-3-2 0 16,7-3-6-16,7-7-9 0,-8 6 9 0,7-7-9 0,3-4 0 15,-1 1 3-15,0-3-10 0,0 0 2 0,5-3-2 16,6-5-2-16,2 2 0 0,0-5-7 0,6 0 8 16,1-2-3-16,2-1 10 0,2-1-9 15,-1-1 3-15,1 1 2 0,4-3-5 0,-5 3-5 16,5-3-11-16,0 0 20 0,0 0-12 0,0 0 7 0,17-15-1 15,-2 2-2-15,0 0-7 0,8-2 3 16,0-4 3-16,3-6-6 0,2 4 8 0,11-11-5 16,0-1 1-16,-1 3-1 0,3-1 1 0,-1-1-2 15,2-1 8-15,0-1 1 0,-4 1-10 0,0-1 5 0,0 1-6 16,-9 6 7-16,7-7 2 0,-10 11 4 0,0-2-2 16,0 0 2-16,1 2 2 0,-2-3-4 0,-2 5 9 15,0 0 6-15,-2 2-1 0,-5 8-2 0,-2 0 6 16,-1 1-1-16,0 2 6 0,-3 2-11 15,-2-3-9-15,0 6 4 0,-1 1 5 0,-2 1-3 0,2-1-4 16,0 2 5-16,-7 0-11 0,9 5-1 0,-6 2-1 16,-1 0 3-16,-4 3 13 0,-1 5-6 0,-3 3-4 15,-7 8 0-15,-1 3 8 0,-5-3 0 0,-3 3-1 16,-10 11 2-16,0-3 3 0,-1 5-7 0,-5-3 5 16,-1 0 0-16,-1-1 6 0,-1 5-11 0,-2-4 0 15,1 0 3-15,-1-3-6 0,1 2 6 0,4-5 0 16,0 2-12-16,1-2 6 0,10-11-8 0,-1 0 5 15,4-1-1-15,2 0 1 0,2 0-1 0,3-8-3 16,4-1 0-16,-2 0 0 0,7-4-3 0,-1-1 3 16,3 0 2-16,1-2-4 0,1-3 5 0,0 2-4 15,0 0-1-15,1-2-4 0,1 3 8 0,2-5-2 16,-5 2 3-16,5-2-5 0,0 0 1 0,0 0-12 16,0 0-18-16,0 0-27 0,14-9-45 0,-9 1-147 15,3 1-267-15,5-7 117 0</inkml:trace>
  <inkml:trace contextRef="#ctx0" brushRef="#br0" timeOffset="-113948.412">14553 16320 89 0,'0'0'79'0,"2"-3"-8"0,-2 3 3 0,0-2-7 15,0 2-5-15,2-5 4 0,-2 5-10 0,2-4-7 0,-2 4-4 16,0 0 3-16,5-3-14 0,-5 3 7 0,0 0-13 15,0 0 15-15,0-3-6 0,0 3 6 16,0 0-9-16,0 0-15 0,0 0 10 0,0 0-2 16,0 0-1-16,0 0-9 0,0 0 5 0,-22 11-6 15,7-6-8-15,1 6 7 0,-10 1 0 0,-3 3-3 16,0 1 4-16,-1 4-5 0,0 0 0 0,-14 6 3 0,0 0-2 16,11-4-7-16,-14 6 0 0,-1 0 0 0,3-2-9 15,-2-1 10-15,4 3-4 0,-4-3-2 0,1 1 6 16,0-3-3-16,10-5 3 0,-1 0-7 15,2 1 4-15,1-6 0 0,-1 0 0 0,2 4-6 16,-1-2 3-16,3-1 1 0,3-5-8 0,8-1 11 0,2 0-7 16,4-4 0-16,0 2 3 0,4-2-1 0,0 0-14 15,4-3 3-15,-2 1-5 0,-3 0-2 16,9-1-6-16,0-1-2 0,-4 4 2 0,4-4-5 16,0 0-5-16,0 0-11 0,0 0-9 0,0 0-19 15,28-5-74-15,-22 3-160 0,5-2 71 0</inkml:trace>
  <inkml:trace contextRef="#ctx0" brushRef="#br0" timeOffset="-113195.352">14556 16410 79 0,'1'-3'96'16,"2"1"-4"-16,-3 2-1 0,4-4-2 0,-4 4 1 15,1-2-14-15,-1 2-8 0,0 0-1 0,2-5-15 16,-2 5-2-16,0 0-4 0,0 0-8 0,0 0 2 15,0 0-4-15,0 0-3 0,-20 11-2 0,7-2-10 16,-7 0 5-16,-7 6-6 0,1 0 1 0,-4 3 1 16,-4 5-13-16,-11 1 3 0,1 5 7 0,-1-3-6 15,1 3 0-15,-2-2 4 0,1-1 5 0,-2 2-5 16,4-5 2-16,8-3 0 0,-11 5-1 0,12-7 5 16,0 0-4-16,5 1 9 0,1 2-9 0,0-4 4 15,1-2-2-15,4 0-7 0,1-3-2 0,3 3-5 16,4-5 8-16,1-1 7 0,2 0-13 0,3-4-1 15,3 0-2-15,0-3-4 0,2 1 5 0,-2 1-2 16,3-1-5-16,-1-1 3 0,4-2 2 0,-6 3-8 16,6-3 3-16,-3 2-1 0,3-2 4 0,0 0-6 15,0 0 16-15,-5 0-11 0,5 0 10 0,0 0-11 16,0 0 1-16,0 0-5 0,0 0 0 0,-3 4 0 16,3-4 3-16,0 0-4 0,0 0 0 0,0 0 2 0,0 0 1 15,-6 0-8-15,6 0 1 0,0 0 2 16,0 0-6-16,0 0 7 0,0 0-9 0,0 0 0 15,0 0 4-15,0 0 0 0,0 0-5 0,0 0 0 16,0 0-2-16,0 0 5 0,0 0-24 0,0 0 17 16,0 0 4-16,0 0-12 0,0 0 2 0,0 0 4 15,15 1 4-15,-15-1-3 0,0 0 4 0,0 0-3 16,0 0 11-16,0 0-11 0,0 0 10 0,0 0-9 16,0 0 14-16,0 0-12 0,0 0 4 0,0 0-13 15,0 0 5-15,0 0 3 0,0 0 7 0,0 0-5 0,0 0 1 16,0 0 0-16,6 2 5 0,-6-2-2 15,0 0 2-15,0 0 12 0,0 0-9 0,0 0 1 16,0 0-3-16,0 0 1 0,0 0 1 0,0 0 1 16,0 0 3-16,0 0-7 0,0 0 7 0,0 0-1 15,4 1 8-15,-4-1-13 0,0 0 14 0,0 0-5 16,0 0-2-16,0 0-5 0,0 0 5 0,0 0-1 16,0 0-2-16,0 0-5 0,3 4-18 0,-3-4-9 15,0 0-28-15,0 0-74 0,0 3-150 0,0-3 66 16</inkml:trace>
  <inkml:trace contextRef="#ctx0" brushRef="#br0" timeOffset="-110381.995">22428 16048 16 0,'4'-5'71'16,"-4"5"-4"-16,0 0 4 0,0 0-5 0,0 0-6 16,3-2 0-16,-3 2-1 0,0 0 2 0,0 0-12 15,0 0-2-15,0 0 7 0,0 0-4 0,0 0-2 16,0 0 3-16,0 0-2 0,0 0-6 0,0 0-6 15,0 0-7-15,0 0 3 0,-11 14-4 0,-1-1-2 16,1 2 3-16,-9 7-2 0,0 4-4 0,-1-2-4 16,-2 4-4-16,-9 9 2 0,0 0-10 0,-4 1 14 15,13-12-8-15,-11 11 5 0,0 0-4 0,2-1-1 16,2 2-2-16,8-9 2 0,-1-2 1 0,0 0-2 16,0 0-2-16,-1 0-3 0,3 0 5 15,-2 1-7-15,2-6 1 0,1 0-10 0,0 2 5 0,1-2 5 16,2 1-8-16,3-7 7 0,1-2-14 0,3 2-6 15,-3-3-7-15,0 0-9 0,7-3-16 16,-3-2-9-16,4 0-2 0,1-3-22 0,-2-1-8 0,6-2-13 16,-1 1-54-16,1-3-165 0,0 0 73 15</inkml:trace>
  <inkml:trace contextRef="#ctx0" brushRef="#br0" timeOffset="-109942.59">22591 16123 40 0,'2'-2'180'0,"0"-3"-15"0,-2 5-13 15,0 0-13-15,4-4-12 0,-4 4-21 0,0 0-7 16,0 0-10-16,0 0-7 0,0 0-10 0,0 0-7 15,-14 16-7-15,3-4-5 0,-1 3-3 0,-7 9-7 16,0 0-6-16,-3-1-1 0,-2 5-6 0,-8 7-1 16,1 3-6-16,-1 0 8 0,-3-2-10 0,1 1 8 15,-3 2 0-15,0-5 7 0,1 1-5 0,12-9 0 16,-3 1 3-16,0-2 0 0,-6 9-2 0,5-9-2 16,5-2 0-16,0 0-4 0,0-2 1 0,5-2-5 15,-2-1-1-15,3 1-6 0,2-5 7 0,1 0-7 16,5 1-1-16,0-7-2 0,0 4-3 0,4-4-2 15,-3 1 3-15,2-4-3 0,3 2-1 0,0-3-4 16,1 2-2-16,-2-2 1 0,2 1-2 0,2-5 4 16,-4 5-9-16,4-5 7 0,0 0 1 0,-5 2-5 15,5-2 3-15,0 0-4 0,-7 5 3 0,7-5-2 16,0 0 8-16,0 0-7 0,0 0 0 0,0 0 0 16,0 0-14-16,0 0-15 0,0 0-36 0,0 0-24 15,0 0-53-15,13-17-173 0,-10 12-342 0,-1-1 152 16</inkml:trace>
  <inkml:trace contextRef="#ctx0" brushRef="#br0" timeOffset="-105464.897">6425 17348 2 0,'0'-5'92'0,"0"5"5"0,0 0-8 0,3-7 1 16,-3 4 1-16,0 3 0 0,3-3-2 0,-3 3-4 15,0 0-10-15,0-5-1 0,0 5-3 0,0 0-1 16,0 0 0-16,0 0-10 0,1-4-2 0,-1 4-4 16,0 0-11-16,0 0 4 0,0 0-5 0,0 0 3 15,0 0-8-15,0 0-9 0,0 0 1 0,0 0-6 16,0 0 6-16,1 15-5 0,1 1 2 0,3-3-15 16,-2 1 10-16,0 5-6 0,2-1 4 15,-1 3-13-15,2 4-1 0,-2-6 7 0,4 3-1 0,-3-5-2 16,-1 3 1-16,0-4-3 0,-3 3-2 0,2-7 0 15,-2 5 2-15,0-5-4 0,0-3 5 16,-1 0-6-16,-1 4 6 0,1-8 2 0,-1 3-4 16,0-3 6-16,-1-1 6 0,2 1 6 0,-2-2-4 15,0 1 9-15,2-4-9 0,-3 3 4 0,3-3 1 0,0 0-7 16,0 0 5-16,-12-11-6 0,8 3 1 0,0-2-3 16,1-7-2-16,-1-2-3 0,-1-8 3 0,2 0 1 15,-1-6-7-15,-3 4 4 0,5-3-3 0,1 1-2 16,-1-1 0-16,-3 3 0 0,3 3 1 0,2 7 5 15,-3 1-3-15,2 4 1 0,0 4-4 16,2 1 3-16,-1 1 0 0,-1 3-7 0,1 1 5 16,1-1-3-16,3 2 0 0,1 3-6 0,-5 0 7 15,14 8-6-15,-1 1-1 0,2 3 1 0,-1 3 0 16,4 4 0-16,0-1 2 0,3 3 0 0,-1-2-2 16,-5 1 1-16,2-4-4 0,1 3 6 0,5-1 1 0,-7-4-5 15,0-1 1-15,5 3 3 0,-9-4-3 16,3 0-2-16,-2 0 6 0,-4-4-2 0,-1-2-2 15,-2 0-1-15,3 1 2 0,-5-4-1 0,1 1-1 16,0 1 4-16,-1-1 0 0,1-3-1 0,-1 2-1 16,-4-3 0-16,5 2 5 0,-5-2 5 0,0 0 4 15,0 0-5-15,0 0 3 0,4-6-2 0,-3 0 0 16,-1-1 0-16,3-5-6 0,-3 2 6 0,0-2-6 16,1-2 2-16,-2-2-1 0,1-1-1 0,0 4 4 15,0-2-7-15,-3 3 4 0,2-1 0 0,-2-1 1 16,3 4-6-16,-1-3 6 0,1 2-6 0,-4 5 2 15,4-5 1-15,-1 4-2 0,-2-1 4 0,2 1-3 16,-1 1 6-16,-1 2-10 0,3 0 1 0,0 0 4 16,0 4-6-16,0-6 0 0,0 6-10 0,0-5-16 15,0 5-23-15,0 0-22 0,0 0-21 0,5-7-19 16,-5 7-16-16,5-2-8 0,0 2-30 0,-5 0-97 16,13 2-288-16,-5 1 128 0</inkml:trace>
  <inkml:trace contextRef="#ctx0" brushRef="#br0" timeOffset="-104860.763">6976 17452 3 0,'0'0'127'0,"9"-3"3"0,-9 3-2 16,0-4-8-16,3 3-5 0,-3 1-1 0,0 0-4 15,0 0-5-15,0 0-6 0,0 0-8 0,0 0-6 16,0 0-9-16,0 0-9 0,0 0-8 0,6 8-6 15,-6-1-1-15,-1 0-12 0,2 1 2 0,-1-1-8 16,0 4-1-16,4-2-6 0,-4 2-4 0,8-3 1 16,-7-1-8-16,8 2 1 0,-4 0-17 0,2-2-3 15,0-3-2-15,3 1-7 0,1-4-1 0,-2 0 1 16,2-1-5-16,-3-1 1 0,-1 0-4 0,2-2 6 16,1 1 2-16,-2-6-6 0,-1 4 8 0,-4-1-1 15,3-4 9-15,-3 3-1 0,0-3-6 16,-3-1 0-16,-1 0 8 0,-4-2-1 0,-1 3 0 15,-1-6 0-15,-2 5 7 0,-1 2 6 0,-1 0 3 0,1-1-7 16,-5 0 11-16,1 0-4 0,1 6 7 16,0-5 1-16,4 4 0 0,-1 4-8 0,1-2-2 15,4 2 3-15,-3 0-7 0,8 0 3 0,-10 1-7 0,6 3 3 16,3 0-10-16,0 2-3 0,1-2-11 0,2-1-3 16,2 5 8-16,1-4-9 0,3-2 2 0,2 1-3 15,-1 2-4-15,5-8 0 0,4 6 5 0,0-7 1 16,-4 0-7-16,6-1 5 0,-3-4-8 15,0-1 4-15,0-2 7 0,3-7-7 0,-4 6 6 16,-2-8 3-16,-1 6 3 0,0-7-1 0,-3 2 4 16,-1-3 8-16,-4 7-9 0,3-4 8 0,-4 6 7 15,1-3 8-15,-3 7 5 0,1-1 8 0,-2 4 9 16,-1-2-2-16,0 3 3 0,3 2-8 0,-2-1-7 16,-1 3-3-16,0 2-4 0,0 0 6 0,5 10 5 15,-1-1 4-15,1 10-5 0,0 6-3 0,1 4-4 16,-1 0 3-16,1 2-2 0,-2 1-5 0,3-3-2 15,-2 0 4-15,-1 2-11 0,0 1 7 0,4-6-1 16,-4-6-2-16,1 4-4 0,1-7-12 0,-2 0-21 16,1-3-19-16,-4 1-20 0,3-8-21 0,-1 4-13 15,-1-6-14-15,0 0-10 0,0-2-70 0,-2-3-214 16,0 0 95-16</inkml:trace>
  <inkml:trace contextRef="#ctx0" brushRef="#br0" timeOffset="-104642.702">7281 17374 141 0,'-3'-2'131'0,"3"-2"-6"0,0 4-16 0,-4-5-13 16,3 2-13-16,1 3 3 0,0 0-10 0,5-5-17 15,-1 3 5-15,-4 2-13 0,11-2-2 0,-3-1 4 16,0 0-5-16,4-2-5 0,0-1-7 16,8 1 0-16,3-5-2 0,-3 3-6 0,6-4-7 15,1 2-25-15,1-1-27 0,-1-2-31 0,-1 3-33 16,-6 2-102-16,-1-1-212 0,1 1 94 0</inkml:trace>
  <inkml:trace contextRef="#ctx0" brushRef="#br0" timeOffset="-103023.477">8002 17568 77 0,'0'0'130'0,"0"0"-12"0,0 0-3 0,0 0-1 16,9-10-7-16,-2 5-4 0,-1 0-6 0,2-4-3 15,0-3-3-15,4 0-3 0,-3-2-3 0,1 1-9 16,1-4 0-16,-4 4-3 0,1-1-3 0,-3 0 6 16,0 0-3-16,-2 4-1 0,-2-5 5 0,-1 5 0 15,0-1 3-15,0 1-3 0,-1 0 1 0,-4 1-6 16,1 4 2-16,0-1-9 0,-1 2-2 0,5-1-8 16,-7 1-4-16,4 3-7 0,3 1-3 0,-12 1-3 15,7 1-5-15,-1 4-3 0,1 0-4 0,-3 3-4 16,3 1 7-16,0 0-15 0,0 2 2 0,3 0 1 15,0 0-11-15,-3 0 2 0,7 3 7 0,1-1-7 16,-3 0 0-16,2-2-2 0,3 0-1 0,1 2 4 16,0-3-8-16,0 1 6 0,3-5-6 0,-1 1 3 15,3-3-2-15,6 0 1 0,2-2-4 0,-3-2 2 16,4-1-4-16,0-4-5 0,0-1-7 0,10-3-4 16,-4-3 0-16,1-1-6 0,-2-1-2 0,6-3 8 15,-2 0 0-15,-2-3 4 0,-3-3 1 16,-2 1 0-16,-2 1-1 0,0-1 4 0,-2 1 3 15,-6 4 2-15,-3-2 2 0,-1 6-1 0,-3-1 0 0,0 2 2 16,-1 4 11-16,0-1 4 0,-3 4 9 16,0-3 0-16,2 4 4 0,-2-2-3 0,-1 3-1 0,0 2-6 15,0 0 4-15,0 0-2 0,0 0-3 0,-15 4-6 16,6 2 2-16,3 1 0 0,-1-2-4 0,-3 2 7 16,1 3-7-16,0-2 0 0,3 2-2 0,-4 0 3 15,0 4-4-15,3-1-1 0,-2 2-2 0,4 1 1 16,1-1-1-16,1 2 0 0,1-6 0 15,2 6 2-15,-1-4-3 0,2-1-2 0,-1-3-6 16,4 3-4-16,0-3-3 0,2 0-4 0,3-1 2 16,-3 0-3-16,3-2 3 0,1-3-3 0,1 2 1 0,0-3-5 15,3-2-1-15,-4-1-1 0,2-1 1 16,-2-1 6-16,2-1 1 0,-1-4-3 0,-2 2 4 0,-3 0 7 16,4-5-4-16,-3 3 10 0,-1-2-9 15,-3 1 6-15,1-6-1 0,-2 3 3 0,0 5 2 16,-2-8-2-16,0 8 7 0,1-3 5 0,-2 4 9 15,-1-1 9-15,4 2-12 0,-1 0 3 0,-1 2-1 16,0 3-3-16,0 0-6 0,1-3 2 0,-1 3-2 16,0 0 5-16,1 10-6 0,-1-3 1 0,0 0 1 15,3 3-1-15,0 1 4 0,1 0-9 0,-1-1 1 16,1 3 0-16,3-2 4 0,-5-1-2 0,5 1 0 16,-1-1-4-16,-1-4 1 0,1 1-9 0,1-2-3 15,-1-1-1-15,6 1-4 0,-3-3 2 0,2-4-1 16,3-1 4-16,-1-3-5 0,6 0 7 0,-2-5-3 15,3-4-6-15,-2 5 9 0,-4-7 0 0,0 3 9 16,2-7-9-16,-6 4 5 0,0-1-1 0,-2 2 3 16,-6-1-5-16,2 0 6 0,-3 2 1 0,-2 2-1 15,0 2 7-15,-3 1 4 0,1-2 7 0,1 5-2 16,-2 1 0-16,0 2-2 0,-2 0 2 0,3 3-2 16,-1-2-4-16,4 3-2 0,0 0 4 0,-13 4-7 15,10 0 0-15,-1 1 3 0,0 2-5 0,2-2 9 16,-1 3-13-16,2-2 0 0,1 4-9 15,1 0-7-15,0 2-2 0,3-3-6 0,0 0-4 0,1 2-8 16,0-1-3-16,3-3-3 0,0 4 3 16,0-3 2-16,0-1-5 0,1 1-1 0,1-4-9 15,-1 6 4-15,-1-4-7 0,0-1 7 0,-6 1-9 16,6-1 7-16,-4-3-3 0,-1 2 16 0,0 0-7 0,-2 3 6 16,-1-5 13-16,-1 2 5 0,-3 2 5 0,2-1-1 15,-2-1 6-15,-4-2 6 0,6 4 2 0,-4-4 1 16,1 1 10-16,1-1-4 0,4-2 2 15,-7 4-2-15,7-4-2 0,-4 1 2 0,4-1-2 16,-4 2-2-16,4-2 4 0,0 0-9 0,0 0 0 16,0 0 6-16,0 0-4 0,10-7 6 0,-5 4-2 15,2-4-10-15,3-1 11 0,2 0-4 0,0-5 11 16,1 1-13-16,0-1 0 0,2 0 1 0,-2 1 5 0,-1-1-2 16,3 1 2-16,-4 0 6 0,-1 2 3 15,-3 3 6-15,2-4 9 0,-1 5 6 0,-2 1 3 16,-4 1 2-16,1-1-2 0,2 2 0 0,-2-2-6 15,-1 3-3-15,-2 2 6 0,7 0 5 0,-7 0 7 16,7 8-9-16,-3-4-1 0,1 3-4 0,2 3-6 16,-1 2 1-16,-1-3-3 0,4 2 3 0,-3-2-7 15,2 2-1-15,1-2-4 0,5 0 6 0,-1 4-5 16,-3-6-2-16,-1-2-1 0,4 2-4 0,0-5-5 16,0 1-11-16,6-3 0 0,0 1-6 0,-8-2-4 15,5-4-2-15,0-3 2 0,-2 1 4 0,0-3-2 16,-5 2 7-16,1-2-6 0,-1 0 7 0,0-5 1 15,-2 0 0-15,-1 0-3 0,-6 1 15 0,4-3 9 16,-4 1 5-16,0 3 12 0,-3-1 6 0,1 3 8 16,-3 0 8-16,5 5 3 0,-4 1 6 0,0-1-6 15,2 2-4-15,0 1-6 0,2 3-3 0,0 0-4 16,0 0-9-16,-6 9 2 0,2 4-6 16,1 4-1-16,1 0-1 0,-2 12-1 0,-1 0-6 0,1 2 1 15,0-1-5-15,6 1-1 0,-2 2-2 16,0 2 6-16,-3-2-7 0,3-1 0 0,-3 2 0 15,1 1-1-15,2 12 0 0,-1-16 5 0,1 3-8 0,1-1 3 16,1-3-2-16,2-1 0 0,-2-2 2 16,0 0-10-16,2-3-5 0,-4-3-10 0,1-4-6 15,3 3-4-15,-4-8-4 0,4 5-4 0,-2-6-6 16,2-3 1-16,0 2-2 0,0-5 7 0,-4 2-8 16,1-5 0-16,1 4 11 0,0-5-2 0,-2-1 13 15,4 3-6-15,-4-3 6 0,0 0 3 0,4-10 1 0,-4 5 5 16,5-1-3-16,-10-1 7 0,5-3-3 15,-4 2-1-15,0-1-10 0,-1-2-18 0,-3 2-38 16,0-3-59-16,1 2-154 0,-2-3-318 0,1 1 141 16</inkml:trace>
  <inkml:trace contextRef="#ctx0" brushRef="#br0" timeOffset="-102548.152">9845 17377 107 0,'0'0'135'0,"14"0"4"15,-1 0-2-15,-3-3-3 0,3 3-3 0,9-2-4 16,-2-1-7-16,8 1 4 0,0-2-6 0,-1-1-2 15,1 0-4-15,4-1-2 0,-5-2-17 0,5 2 6 16,2 1-8-16,0-4-9 0,-2 2-6 16,-2 0-6-16,1 3-6 0,-4-3-6 0,-5 5-9 0,-5 0-6 0,2-1 0 15,-4 0-6-15,-4 2 0 0,3 0-8 16,-5 1 2-16,-5-3-7 0,4 2-1 0,-3 1-7 16,-5 0-7-16,0 0-10 0,10 0-11 0,-10 0-11 15,5 1-17-15,-5-1-24 0,0 0-22 0,1 4-37 16,-1-4-31-16,0 0-37 0,-6 8-124 0,2-5-342 15,-2 0 151-15</inkml:trace>
  <inkml:trace contextRef="#ctx0" brushRef="#br0" timeOffset="-102243.987">10039 17590 22 0,'-1'2'222'15,"1"-2"-22"-15,-2 4-18 0,2-4-17 0,0 0-7 16,3 5-11-16,-3-5-5 0,13-2-6 0,1 0-12 16,5 0-7-16,-2 1-5 0,10-3-7 15,2 0-4-15,-1-5-8 0,6 2-8 0,-4-2-4 16,6 0-8-16,-2-2-7 0,3-1-6 0,-1 1-5 0,0-1-4 16,1 1-6-16,-2 2-2 0,-1-3-6 0,-6 4-4 15,-1-1-3-15,-8 3-2 0,-5-1-7 0,-1 4-1 16,-4-1-9-16,0 0-9 0,-3 1-15 0,-1 2-12 15,2 0-11-15,-2 0-18 0,-2-1-27 16,-3 2-21-16,0 0-20 0,2-5-15 0,-2 5-8 16,-4-9-10-16,0 6 3 0,-1 1 2 0,0-5 1 15,-5 2-92-15,1-2-262 0,-1-1 116 0</inkml:trace>
  <inkml:trace contextRef="#ctx0" brushRef="#br0" timeOffset="-101818.682">10400 17178 76 0,'-13'-10'160'0,"1"4"5"15,1-2 2-15,2 3 2 0,-1 1 6 0,2-1-1 16,2 2-4-16,0-1-20 0,1 1-13 0,5 3-14 16,-3-3-13-16,0 1-11 0,3 2-9 0,0 0-11 15,-4-2-8-15,4 2-5 0,0 0-5 0,0 0-8 16,0 0 0-16,13 10-8 0,-8-6-3 0,1 4-5 16,2-1 2-16,4 0 0 0,0 3 3 0,4 2-4 15,0 0 1-15,1 0-4 0,4 5-5 0,0 0-1 16,3-2-2-16,3 1 2 0,0-1-2 0,-1 1-4 15,4-4-1-15,-1 0 1 0,1-1-8 0,-3 3 1 16,1-2-2-16,-1-2-1 0,1-1 7 0,-1 1-11 16,-2-2-1-16,-5-1 1 0,-4-1-3 0,2 2-2 15,-3-3 2-15,2-1 1 0,-6 2-2 0,1-1-4 16,0-1 6-16,-2-3-4 0,-4 3 1 16,-2-1 1-16,0-1-4 0,-4-2 4 0,5 8-3 15,-5-3 0-15,0 0 2 0,-4 4 2 0,-5 0-4 16,-1 3 1-16,-7-1 0 0,3 3-3 0,-1-1 2 0,-7 5 0 15,-3-1-3-15,0-1-1 0,4 4 4 0,-1 0-2 16,-1-6 2-16,8-2-1 0,-6 4 1 0,6-4-2 16,2-1 0-16,0-3 0 0,4 0-2 15,2-1 4-15,0-1-4 0,2-2 2 0,0-1-2 16,1 2 1-16,0-2-4 0,2-2-6 0,2-1-11 16,0 0-16-16,-3 4-30 0,3-4-37 0,0 0-60 15,0 0-70-15,0 0-173 0,0 0-442 0,0 0 195 16</inkml:trace>
  <inkml:trace contextRef="#ctx0" brushRef="#br0" timeOffset="-91289.727">22124 9235 62 0,'-4'-3'183'0,"0"2"-6"0,0-2-10 16,-1 1-9-16,5 2-15 0,-4-3-22 0,4 3-4 16,-5-2-9-16,5 2-14 0,0 0-5 0,-4-3-8 15,4 3-3-15,0 0-1 0,-1-3-4 0,1 3-2 16,0 0 2-16,0 0 0 0,0 0 0 0,0 0 0 15,0 0-1-15,0 0 0 0,0 0-1 0,0 0-6 16,0 0 0-16,0 0-8 0,0 0-5 0,0 0-5 16,0 0-4-16,0 0-4 0,-5-2-2 0,5 2-5 15,0 0-3-15,0 0-2 0,0 0-2 0,0 0-2 16,0 0-4-16,0 0-3 0,0 0 0 0,0 0 0 16,0 0-2-16,0 0 2 0,0 0 1 0,0 0 5 15,0 0 2-15,0 0 7 0,0 0 3 0,0 0 6 0,0 0 2 16,0 0 0-16,0 0 2 0,0 0-2 15,0 0 0-15,0 0 4 0,0 0-5 0,0 0-2 0,0 0-4 16,0 0 2-16,5-10-10 0,-5 10 3 0,-1-4-4 16,1 4 1-16,1-5-12 0,-1 5 4 0,0 0-3 15,0-5 3-15,0 5-4 0,0-3 3 0,0 3-3 16,0 0 5-16,1-3-5 0,-1 3 3 0,0 0-2 16,0 0 0-16,0 0-2 0,0 0-5 0,0 0 0 15,0 0-8-15,0 0 3 0,0 0 2 0,0 0-1 16,-2 20-5-16,1-5 9 0,-2 11-5 0,3 3-5 15,-1 1 3-15,-2 3 12 0,2-1-4 0,-2 2-1 16,3 0 0-16,0 1-3 0,2-2 0 0,-4 0 0 16,2-1-4-16,0 1 7 0,2-6-8 0,-4-6 6 15,1 2 0-15,-1-4-2 0,0 0-3 0,1-4 3 16,-2-2 0-16,1 0-3 0,-1-4 2 0,2 2 0 16,0-1-3-16,1-3-1 0,-2-1-1 0,1 0-11 15,0 1-16-15,-3 0-18 0,4-4-26 0,0 0-26 0,0-3-34 16,-3 5-27-16,3-5-29 0,0 0-36 15,0 0-32-15,0 0-210 0,9-20-504 0,-5 9 222 16</inkml:trace>
  <inkml:trace contextRef="#ctx0" brushRef="#br0" timeOffset="-90840.943">22318 9426 99 0,'2'-7'185'0,"0"3"7"15,-2 0 4-15,0 4-1 0,2-6-5 0,-2 3-6 16,0 3-8-16,2-3-14 0,-2 3-7 0,0 0-20 16,0 0-13-16,0 0-11 0,0 0-14 0,0 0-7 15,0 0-11-15,0 0-7 0,-8 17-5 0,4-1-10 16,-1 2-5-16,1 1-4 0,0 0-4 0,-1 6-4 16,1-1-7-16,3 0-2 0,-3-3-3 0,4 2-1 15,-1 4-6-15,1-10-4 0,2 2-1 0,0-2 1 16,-1-1-2-16,2-3-4 0,0-1 2 0,1-1-3 15,0-1 1-15,1 0 1 0,0-2-4 0,3-1 1 16,-3-2-1-16,2 0 0 0,-1-3-5 0,0 0 2 16,3-2 1-16,-9 0-1 0,21-4-1 0,-10-2-1 15,0-1 0-15,1-1 2 0,1-3-10 0,-2-3 1 16,2-1-1-16,-3-2 0 0,1-2 2 0,-2-5-3 16,0-1 2-16,-4-1-1 0,0-1 4 0,-5-1-3 15,-4 3 3-15,-1 1 0 0,1 4-1 0,-2-4 0 16,-1 5 1-16,-3 2 2 0,1 1 4 0,-1 3 5 15,1 3-2-15,0 0 7 0,-4-2-3 0,3 7-5 0,-3-2 1 16,3 2 1-16,1 4-4 0,-4 0-1 16,2 3-4-16,-2 0-7 0,-1 2-9 0,3 3-16 0,3 2-19 15,-3 1-22-15,0 2-29 0,5 3-26 16,-1-1-10-16,6 0-20 0,-3 1-25 0,4 1-12 0,0-5-144 16,0 1-366-16,3 0 163 0</inkml:trace>
  <inkml:trace contextRef="#ctx0" brushRef="#br0" timeOffset="-90407.102">22662 9381 71 0,'2'-8'182'0,"1"3"5"0,-2-3 1 15,2 2-11-15,-3 0-5 0,1 2-8 0,-1-1-2 16,0 2-4-16,0 3-9 0,0-5-7 0,0 5-10 15,0-5-16-15,0 5-15 0,0 0-6 0,0 0-12 16,0 0-8-16,-8 15-7 0,3-3-8 0,-3 5-6 16,-2 6-5-16,1 2-5 0,2 0-3 0,0 1-4 15,2-2-6-15,0 1-2 0,3 0-2 0,0-7-2 16,0 7-4-16,2-6 2 0,2-2-8 0,0 2 2 16,0-4-4-16,3 0-3 0,1-3-1 0,0-1-2 15,0 0 0-15,-1-2-1 0,0-2-1 0,3-4 0 16,-2 1-3-16,6 0 3 0,-3-1-1 0,2-3 3 15,0 0 5-15,0-4-11 0,-1-1 1 0,2 1 1 0,0-4 0 16,1-4 1-16,-4 4-5 0,4-5 6 16,-3-1-3-16,-1-3-1 0,-1-1-1 0,-4-3-3 15,-1 3 3-15,1-10 3 0,-4 2 1 0,-1 1-1 16,-7 0-2-16,3 8 1 0,0-3-1 0,-4 3 0 0,-1-7 5 16,1 12 3-16,-1 1 4 0,0 4-7 0,1-1 0 15,-5 3-5-15,2-2 0 0,-3 4-14 16,5 1-18-16,-3 4-13 0,0-1-26 0,-1 3-32 15,1 1-43-15,4 0-14 0,0 3-32 0,-1 0-194 0,1 2-416 16,1 0 185-16</inkml:trace>
  <inkml:trace contextRef="#ctx0" brushRef="#br0" timeOffset="-89934.095">23170 9365 166 0,'0'0'167'0,"-1"-4"-2"0,1 4-16 0,0 0-11 16,-1-5-12-16,1 5-15 0,0 0-14 0,0 0-4 16,0 0-11-16,0 0 0 0,-8 12-2 0,6-4-8 15,-2 1-3-15,-1 0-11 0,3 0-5 0,0 3-7 16,-2-1 0-16,4-1-5 0,-1 2-8 0,-1-3-1 16,4-1-4-16,-1-1-1 0,1 3-6 0,1-4-4 15,2-1-6-15,-1 1-5 0,1-4-3 0,5 0 3 16,-1-2-3-16,2 0-1 0,0-3 0 0,-1-1-4 15,1-1 3-15,-3 0-3 0,1-4 3 0,0 3-1 0,-6-3 0 16,4 0 2-16,-4-1-5 0,2 2 2 16,-4-4 0-16,2 0 3 0,-6 3 1 0,2 0 0 0,-4-2 5 15,2 1-2-15,-4 2 2 0,4 2 1 16,-6 1-3-16,1-2 0 0,1 4 1 0,-2 2-5 0,1-2-1 16,-1 5-15-16,1-1-15 0,-1 1-21 0,3 1-31 15,-1 1-20-15,3 1-20 0,-1-1-26 0,2 1-111 16,1 0-279-16,3-2 124 0</inkml:trace>
  <inkml:trace contextRef="#ctx0" brushRef="#br0" timeOffset="-89583.043">23629 8910 134 0,'-1'-11'233'0,"-1"3"2"15,2 1-9-15,0 0-24 0,0 2-19 0,-1 0-20 16,1 1-22-16,0 4-14 0,0 0-11 0,0 0-12 16,0 0-12-16,-9 23-7 0,4-5-6 0,-3 8-3 15,2 8-7-15,-9 12-9 0,3 3-1 0,-2 3-2 16,0 2-2-16,1 2-3 0,-6 4-4 0,-4 19-1 16,5-21 0-16,-9 20-1 0,7-25-5 0,-3 2 4 15,1 1-2-15,-3-5 1 0,4 3 0 0,1-4 2 16,-1-1-2-16,2-2-3 0,6-13-1 0,-1-1-5 15,-2 12-2-15,1-13-4 0,3-1-1 0,-1-2-3 16,2-1-5-16,0 0-3 0,1-4-1 0,3 3-4 16,-1-9 2-16,3-2 1 0,-1 3-5 0,0-4-12 15,4-3-19-15,-2 0-16 0,3-2-21 0,-2-3-32 16,2 0-28-16,1-2-22 0,-3-1-13 0,3 0-16 16,0-4-30-16,0 0-39 0,5-11-122 0,-1-3-388 15,5-6 173-15</inkml:trace>
  <inkml:trace contextRef="#ctx0" brushRef="#br0" timeOffset="-89236.272">23560 9491 65 0,'1'-5'233'0,"1"-2"1"15,0 0-15-15,-1 4-18 0,1 1-24 0,-2 2-16 16,0 0-18-16,0 0-12 0,-7 19-15 0,1-6-5 0,1 2-12 15,0 2-5-15,-2 1-12 0,2 1-9 0,0-1-4 16,-1 0-8-16,3 0-5 0,2-3-5 0,-2 1-6 16,3-2-7-16,0-4-3 0,0 1-3 15,3-2-4-15,-3-1-4 0,1-2-2 0,4 1-1 0,-1-1-3 16,0-2-3-16,1 0-1 0,0-1-5 0,2-3 4 16,3-4-3-16,0 1-4 0,-1-2 1 0,2-3 0 15,0 0 2-15,1-2-3 0,-3-2-2 0,-2 2 4 16,-2 0-3-16,0-1 0 0,-1 1 5 0,-4 2 6 15,2-3 13-15,-4 5 12 0,2-2 11 0,0 2 2 16,-4 1-7-16,-1 0-7 0,1 3-3 0,-2-1-2 16,-1 0-8-16,0 2-23 0,-4 3-29 0,1 0-44 15,-1 3-60-15,2 2-69 0,1 1-257 0,2-3-493 16,1 1 219-16</inkml:trace>
  <inkml:trace contextRef="#ctx0" brushRef="#br0" timeOffset="-86971.213">22655 11183 121 0,'16'-10'142'0,"-4"-2"-2"16,3 2-6-16,0-5-9 0,0 2-11 0,4-5-7 15,-3 6-2-15,-1-2-4 0,0-1-2 0,-1 1-4 16,-3 1-1-16,-4 4 0 0,2-6-8 0,-3 5 4 16,2 0-5-16,-4 1-3 0,0-1-1 0,-3-1-1 15,-1 3 0-15,-1-1-6 0,-3-1-4 0,3 4-6 16,-6 2-7-16,2-4-3 0,-4 4-7 0,-5 0-2 0,1 3-8 15,-4 1-4-15,-4 0-4 0,2 5-1 16,-3-1-6-16,-4 4-1 0,0 2 0 0,8 0-5 16,-4-1-1-16,5 1-1 0,1 0-1 0,2 1-6 15,3 0-2-15,3-2-6 0,1 2-2 0,4 1-4 0,-2-2-4 16,6 1-2-16,0 1 0 0,4 2 0 16,2 0 2-16,3 1-1 0,4-1-2 0,5 6 2 15,-4-6-7-15,7 5-1 0,1-1-7 0,-2-2-4 0,0 1-3 16,-4-5-9-16,-2 0-9 0,-1 1-3 0,-3-1-10 15,-4-2 2-15,1-2 1 0,-4 3 3 16,-2-1 12-16,-2-3-2 0,-2 1 15 0,-1-2 1 0,-2 2 5 16,0-1 5-16,-4-1 8 0,0 1 9 0,-1 0 6 15,-2-5 1-15,1 5 8 0,0-4 1 0,-1-2 4 16,-1 2 1-16,-1-1-2 0,1-2 2 0,3 0 2 16,-1 0-2-16,4 0 1 0,-1-1 0 0,0-2-4 15,1 2 0-15,3 0-3 0,-1-6-3 0,5 3-1 16,-2 0-1-16,4-7-3 0,1 0 2 0,7-2-2 15,1-3 2-15,4-3-5 0,6 0-1 0,-2-1 5 16,2 0-3-16,4 2 2 0,-2-2-2 0,3 2 3 16,-2-1-4-16,3 1 0 0,-3 2 0 0,-6 4 3 15,4-2 4-15,-10 7-8 0,-5 0 3 0,2 1 3 16,-1 4-2-16,-2 0-1 0,-1-2 5 0,-2 3 4 16,-3 1 9-16,0 0 10 0,10 5 5 0,-9 2 0 15,-1 0 0-15,3 4 4 0,-6 1 1 0,2 0 5 16,0 5 2-16,-4 1-2 0,3 0-5 0,0-3-3 15,-1 3-4-15,-2 0 5 0,5-4-10 0,-3 0-1 16,2 1-5-16,-3-2-1 0,4-3-3 0,2 0-2 0,-1 0-4 16,1-1 3-16,0-3-5 0,-1 3 0 15,4-4-3-15,-1 1-1 0,0-3-2 0,5-1 0 16,-2 0 7-16,1-2-7 0,4-2-2 0,-1-2 0 16,3 0 3-16,0-3-3 0,0-3-1 0,-6 3 1 0,2-6 2 15,3 0 0-15,-3-2-1 0,-5 0 1 0,0-2 0 16,-1-2-1-16,-1 2 9 0,-3-3-3 0,0 0 14 15,-3 1 9-15,-3 3 9 0,3-1 7 16,-1 0 3-16,-1 8-2 0,3-3 2 0,-2 3-6 0,-2-2-6 16,0 4-7-16,1 0-12 0,-1 4-17 0,2 0-17 15,0 1-32-15,4 2-34 0,-12 4-33 0,2 0-34 16,4 3-34-16,1 0-34 0,0 5-178 0,0-3-427 16,1 3 190-16</inkml:trace>
  <inkml:trace contextRef="#ctx0" brushRef="#br0" timeOffset="-86633.856">23271 11158 131 0,'-5'-2'259'0,"5"2"-20"0,-5-3-21 0,5 3-18 16,0 0-23-16,-10 0-16 0,10 0-13 0,-5 8-16 15,2-5-13-15,1 4-14 0,2 0-10 0,-2-3-16 16,2 4-18-16,2-1-15 0,0 0-11 0,1 3-10 16,1-6-17-16,3 4-12 0,-3-4-10 0,5 0-2 15,0 1 1-15,2-2-4 0,-4-2 8 0,-1-1-4 16,2-1 5-16,-8 1 3 0,14-3 8 0,-9-1 13 0,-1 0 15 16,-3 2 9-16,3-5 8 0,-3 2 7 15,0-1 4-15,-1-1 1 0,-1 0-4 0,-4 3-7 16,4-2-4-16,-3 1-3 0,-1-2-6 0,0 3-4 0,-4-2-4 15,6 3-15-15,-2 2-21 0,0 0-28 0,0-1-33 16,5 2-37-16,-13 2-30 0,6-4-43 16,7 2-180-16,-9 4-390 0,5-2 173 0</inkml:trace>
  <inkml:trace contextRef="#ctx0" brushRef="#br0" timeOffset="-86305.724">23601 10764 160 0,'0'-12'265'0,"-1"7"3"15,1-3-5-15,-2 1-18 0,2 2-20 0,0 1-25 16,-1-1-17-16,2 1-21 0,-1 4-16 0,0 0-15 16,0 0-10-16,-6 16-12 0,2 1-14 0,-3 3-8 15,0 6-6-15,-2 5-13 0,-2 3 0 0,-1 14-8 16,-1-3-4-16,-1 5 0 0,-1-4 4 0,-3 0 1 15,3 1-7-15,-3-1 0 0,-1 1 4 0,1-1-2 16,1-1-3-16,0-2-1 0,4-9 0 0,-5 11-6 16,5-12-4-16,1 2-1 0,-4 9-5 0,3-13-3 15,0-2-5-15,3 0-5 0,-2 0 2 0,2-2-1 16,1 0-4-16,3-3-2 0,-1-6 4 0,3-4-14 16,0 0-17-16,1-5-20 0,1 0-26 0,-1-4-26 15,0 2-27-15,3-1-28 0,-2-4-36 0,2-2-48 16,0 0-33-16,0 0-223 0,2-15-514 0,0 4 227 0</inkml:trace>
  <inkml:trace contextRef="#ctx0" brushRef="#br0" timeOffset="-85991.565">23681 11231 118 0,'-5'8'218'0,"0"0"-2"0,-1 2-8 15,1 2-8-15,-2 0-12 0,0-1-18 0,-1 4-11 0,2-1-17 16,-1 0-16-16,2-2-12 0,1-4-13 0,0 4-7 16,3-3-13-16,0 0-6 0,1-1-10 0,1-3-10 15,3-1-7-15,1-1-11 0,1 0-7 0,5-1-7 16,1-4-8-16,1-1 4 0,6-1-4 0,-1-4-1 16,0-1 0-16,-2-4-5 0,0 2 0 0,0-2 2 15,-5-2 2-15,-4 1 6 0,0-3 9 0,1 1 17 16,-2 0 17-16,-6 4 13 0,0 1 7 0,-3-1 0 15,-1 1-4-15,0 2-3 0,-1-1-4 0,-3 3-10 16,-1 0-10-16,-4 2-1 0,0 0-6 0,-5 4-16 16,3 1-34-16,-5 0-41 0,1 4-61 0,-1 2-89 15,0 1-68-15,1-3-205 0,3 6-508 0,4-6 225 16</inkml:trace>
  <inkml:trace contextRef="#ctx0" brushRef="#br0" timeOffset="-55254.557">11663 17208 50 0,'3'-7'107'0,"-3"-3"-7"0,4 2-23 15,-3-4 9-15,0 0-2 0,1 0 0 16,-4-3-3-16,-1 3-5 0,-1-2-2 0,-2 2-3 16,-1 1-7-16,1 0 0 0,-5-5-4 0,-1 5-1 0,-1-3 0 15,-4 4-5-15,3 2-6 0,-5 4-4 16,2 0-5-16,-4 3-4 0,0 2 4 0,-8 7-13 0,3 1 1 16,1 5-7-16,2 6 3 0,0 1-2 0,1 5-7 15,4-2 0-15,4 4-1 0,1 1-2 16,5 2-5-16,2-2 3 0,2 1-4 0,3-2 4 0,4 0-1 15,4-3-4-15,2-7-5 0,0 0 6 0,5 2-5 16,-4-4-2-16,7 1 5 0,-3-9-11 16,4 4 7-16,-4-5-5 0,6 1 2 0,-2-6-7 15,4-2-2-15,-3-1-3 0,1-3-1 0,1-3 1 16,-2 2-8-16,-2-3 12 0,1-3 1 0,-4 1-3 16,0-2-1-16,-1-3 2 0,-2 2-1 0,1 0 3 15,-5 0 7-15,-1 2-1 0,1 1 5 0,-3-2-3 16,1 1 0-16,-1 2-2 0,-1-3 5 0,0 7 11 15,0-3 2-15,-2 2-5 0,1 3-5 0,0-4 1 16,-1 6 2-16,-1 1-2 0,0 0 2 0,0 0 4 16,0 0-3-16,10 16 3 0,-6-7 4 0,0 8-2 15,0 0 2-15,0 2-3 0,3 8 4 0,-1 0-5 16,-1-4 0-16,-3 6-1 0,2-3 1 0,0 2-6 16,-2-4 3-16,2 2 5 0,0 2-11 0,-3-5 7 15,3 2-2-15,-4 0 5 0,2-6-5 0,-4-2-6 16,4 2 5-16,-4 0-5 0,2-2 8 0,0-1-1 15,0-5-9-15,0 0-5 0,2-1-12 0,0-1-11 16,-2-1-16-16,0-3-19 0,0 0-22 0,0 0-17 16,0-2-9-16,1 0-93 0,-1-3-223 0,0 0 99 15</inkml:trace>
  <inkml:trace contextRef="#ctx0" brushRef="#br0" timeOffset="-54902.736">11892 17395 130 0,'0'0'132'0,"4"13"-7"0,-4-5-13 16,0 3-9-16,-1 2-8 0,2-1-7 0,-1 0-15 16,0 4 3-16,3-3-17 0,-1 2-5 0,1-3-10 15,-2-1-3-15,1-1 1 0,2 2-16 0,-1-4-2 16,3 1 2-16,-2-4-7 0,0 0 0 0,2 1-9 15,-1-5 0-15,3-1-1 0,-8 0-2 0,0 0-4 16,19-7 7-16,-12 2 5 0,0 0-13 0,0-7 0 16,0 2 2-16,-3 1-3 0,0-3 9 0,-3 0-1 15,3-2-1-15,-5-1-7 0,1 1 13 0,-4 0-10 16,4 1 5-16,-4 5 7 0,0-2 11 0,-1 3 3 16,2 0-4-16,-3 2 7 0,1 3-13 0,-3-1 0 15,1-1-4-15,-3 6 4 0,10-2-11 0,-16 5-7 16,4-3-22-16,1 3-16 0,4 5-17 0,-3-6-23 15,0 4-17-15,3-1-7 0,-2 3-20 16,5-3-70-16,-1 0-206 0,0 2 92 0</inkml:trace>
  <inkml:trace contextRef="#ctx0" brushRef="#br0" timeOffset="-54238.971">11986 17408 40 0,'0'0'125'0,"7"0"-13"0,-7 0-9 16,0 0-11-16,13 5-11 0,-8-2-7 0,4 1-6 15,0 1-6-15,-1 0 1 0,2 5-8 0,1-5-13 16,0 4 7-16,-3 0-6 0,3-3 1 0,-2 4-5 16,1-3-9-16,0 2 3 0,-2-2-4 0,-1 1-2 15,-2-3-8-15,2 2 4 0,-1-2-7 0,-3 0 2 16,1 2 2-16,1-5-4 0,-1 1-1 0,0 1-8 15,-2-1 10-15,3-1-9 0,-2 1 6 0,-3-3-8 16,6 0 0-16,-6 0 2 0,10-5-3 0,-4-1 7 16,2 0-9-16,-4 1-3 0,4-7 6 0,-3 3 1 15,0-6-2-15,1 5-3 0,-2-2 2 0,0 0 5 16,0 0-5-16,-3 0-5 0,3 0 10 0,-4 0-10 16,3 2 11-16,-3-2-3 0,4 0 1 0,-2 3 6 15,2-1-2-15,-4 3 0 0,1-2-1 0,-1 1 7 16,3 2-6-16,-2-1 5 0,0 2-7 15,0 0-2-15,2-2 6 0,-3 0-2 0,3 4-4 16,-1-2-5-16,0 1 4 0,0 1-5 0,1-5 0 0,-1 6 1 16,-2-1-3-16,4 2 6 0,-4 1-6 0,2-6 4 15,1 2 6-15,-3 4-10 0,0 0 4 16,0 0-1-16,3-5-4 0,-3 5 4 0,0 0-3 0,0 0 9 16,0 0-5-16,1-2 5 0,-1 2-4 15,0 0-2-15,0 0 6 0,0 0-4 0,0 0 2 16,0 0 5-16,0 0 1 0,0 0-1 0,0 0 0 15,0 0 7-15,0 0-1 0,0 0 2 0,0 0-3 16,0 0 2-16,0 0-3 0,0 0 3 0,0 0-5 16,0 0-3-16,0 0 5 0,-4-4-7 0,4 4 1 15,0 0 0-15,0 0-2 0,0 0-5 0,0 0 2 16,0 0 0-16,0 0-6 0,0 0 5 0,0 0-3 16,0 0 2-16,0 0-3 0,0 0-1 0,0 0-1 15,0 0-1-15,0 0 6 0,0 0-3 0,0 0 1 16,0 0 2-16,12 1-6 0,-12-1-1 0,9-1 1 15,-3-3-8-15,-1 2-4 0,0 0-11 0,2-1-4 16,2-1-11-16,-2 3-3 0,1-6-20 0,1 2 2 16,2-1-22-16,-1-2-9 0,7-2-14 0,-7 3 3 15,3-2-11-15,1-2-87 0,-2 0-218 0,-6 1 97 16</inkml:trace>
  <inkml:trace contextRef="#ctx0" brushRef="#br0" timeOffset="-53990.394">12529 17045 135 0,'2'-12'16'0,"1"2"14"0,-2-1 15 0,0 0 4 16,2 1 15-16,-3 3 6 0,0-2 15 0,1 0 9 15,-1 9 2-15,2-10-7 0,-2 10 0 0,2-3-11 16,-2 3-5-16,0 0-8 0,0 0-6 16,0 0 7-16,0 0-6 0,0 0 6 0,-4 34-9 0,4-17 7 15,-1 8-2-15,-2-2 3 0,-1 4-2 16,1 2 0-16,3 0 2 0,-2 0-6 0,0 0-5 16,-1-1-5-16,4 1 0 0,-5-3-9 0,6 1-1 0,-4-1-3 15,1-7 1-15,1 5-10 0,-1-4-4 0,3-6-1 16,-2 3-2-16,2-5-5 0,-2 0 1 0,1 1-4 15,2-3-17-15,-1-1-11 0,0 0-10 16,0-2-26-16,1-1-18 0,-1-1-14 0,1-1-12 16,-3-4-29-16,3 5-12 0,-3-5-22 0,0 0-91 15,0 0-270-15,0 0 120 0</inkml:trace>
  <inkml:trace contextRef="#ctx0" brushRef="#br0" timeOffset="-53745.074">12458 17339 102 0,'0'0'114'0,"-4"-6"-12"0,4 6-13 16,0-2-4-16,0 2-4 0,0 0-2 0,0 0 2 16,13 0-3-16,0-1 2 0,-2 0-4 0,1 1-4 15,1 0 1-15,3-6 0 0,4 4-2 0,-9 0-4 16,9-1-1-16,2-2 2 0,0 3 0 0,-2-5-5 16,2 6-3-16,-5-3-5 0,2-1-4 0,-1 3-10 15,-7-1 5-15,1 0-12 0,-1 2-5 0,0-4-3 16,-5 4 0-16,-1-1-6 0,1 2 1 0,-6 0-3 15,8-1-7-15,-8 1-18 0,6-1-4 0,-6 1-15 16,0 0-23-16,0 0-12 0,9 2-9 0,-9-2-39 16,0 0-22-16,9 2-23 0,-5-1-81 0,-4-1-254 15,7 6 112-15</inkml:trace>
  <inkml:trace contextRef="#ctx0" brushRef="#br0" timeOffset="-53332.366">13433 17104 14 0,'0'-5'203'0,"-1"0"-8"0,1-2-5 0,0 5-15 16,0-4-13-16,-1 1-12 0,1 5-16 0,-2-4-10 16,2 4-10-16,0 0-5 0,0 0-10 0,0 0-9 15,-1-3-8-15,1 3-3 0,0 0-1 0,-3 19-5 16,1-2 1-16,2-3-9 0,-1 11 0 0,-2-1-7 15,-1 4-6-15,3 0-4 0,1 2-2 16,-2-3-35-16,0 2 3 0,4-1-2 0,-5 1-3 0,4-3 0 16,-2-2-1-16,2 2 1 0,-1-8-5 0,0 1-7 15,-1-2-13-15,2-6-11 0,1 5-20 0,-2-7-28 16,0 0-18-16,0-4-28 0,0 1-22 0,0-1 0 16,0-5-37-16,0 0-105 0,0 0-308 0,0 0 136 15</inkml:trace>
  <inkml:trace contextRef="#ctx0" brushRef="#br0" timeOffset="-52991.7">13235 17073 188 0,'-1'-4'178'0,"-1"-3"-23"16,1 6-13-16,1 1-19 0,0 0-11 15,0-5-11-15,0 5-8 0,9-3-9 0,-4 3-13 16,-5 0 0-16,20 4-11 0,-6 1 3 0,1 2-13 15,3-2-3-15,2 4-5 0,0-1-6 0,9 4-5 0,-4-3 0 16,-2 3-5-16,4 2-3 0,-5 0 1 0,-5-2-4 16,-1 4-2-16,6-1 3 0,-3 5-3 15,-8-4 1-15,6 6 3 0,-9-7-2 0,-3 4 2 16,4-2 1-16,-1 8-1 0,-7-7 1 0,-1 0 2 16,-4-1 1-16,-4 9 2 0,2-9 0 0,-7 7-2 15,-2-2 4-15,2-7-1 0,-10 7 1 0,5-3 1 0,0-6 0 16,-5 3 0-16,-3 1 3 0,9-10-6 0,-1 5 0 15,4-5-5-15,-4 3-3 0,8-3-3 16,-3-2-1-16,0-1-13 0,0 0-11 0,-1-2-25 16,4 3-20-16,0-5-24 0,2 2-22 0,-2-2-36 15,2-2-30-15,2-3-151 0,2 2-342 0,-2-2 151 16</inkml:trace>
  <inkml:trace contextRef="#ctx0" brushRef="#br0" timeOffset="-52553.437">13560 17551 106 0,'0'0'170'0,"0"0"-7"0,6-3-15 16,-6 3-8-16,5-4-12 0,2 1-12 0,-2-1-9 15,5 1-18-15,7-4 2 0,-4-3-12 0,4 1-3 16,0-1-11-16,5-7-6 0,1 3-2 0,-7 3-6 15,2-3-3-15,4-3-8 0,-7 5-5 0,-1 0-2 16,-2 0-4-16,-2 0-4 0,0 2 7 0,-3 1-7 16,-1 1 3-16,-2 3 3 0,-2-2 16 0,0 0 2 15,0 4 9-15,-2-3-1 0,-1 1 0 0,-2 2-2 16,1 0-14-16,2 3 3 0,-9-3-8 0,9 3 0 16,-15 3-10-16,6 2 3 0,-2-2-4 0,0 3-3 15,1 0-2-15,-1 2-3 0,0 3-3 0,-2 2 4 16,4-3-5-16,-1 4-1 0,2 0 4 0,-1 0-5 15,7-4-4-15,-4 7 0 0,2-5-1 0,2 0 0 16,1 0-2-16,0-2-3 0,3 2 5 16,0-5-3-16,4 4 3 0,0-2-4 0,3-2 1 15,-1 0 2-15,3-2 4 0,5 0-2 0,-2-3-5 16,4 1 0-16,0-3 7 0,3-3-10 0,-2-1-11 0,2 0-11 16,-1-1-20-16,2 0-14 0,2-6-28 0,-2 6-23 15,-4-2-26-15,4-4-28 0,-2 5-17 0,-2-3-13 16,0 2-103-16,-2-3-317 0,0 4 141 15</inkml:trace>
  <inkml:trace contextRef="#ctx0" brushRef="#br0" timeOffset="-52122.424">14195 17347 112 0,'-3'-7'192'0,"3"7"2"16,-4-4-11-16,4 4-6 0,-5-2-17 0,5 2-11 0,-8-1-12 15,8 1-14-15,-10 3-13 0,4-1-5 16,-2 1-8-16,2 1 0 0,-2 3-9 0,3 2-7 15,-1-2-7-15,1 2-1 0,-3-1-7 0,2 1-2 16,1 3-7-16,3-3-3 0,-2 1-6 0,1 2-5 16,-1 0-6-16,0 0-2 0,4-2-2 0,-3 5-4 0,1-3-6 15,3 0 3-15,0-3-9 0,1 2 4 16,-1-4-11-16,4 2-5 0,0 1-3 0,3-4-2 16,-2-2-6-16,3 3-5 0,-1-6-8 0,5 4-3 15,-1-6-19-15,0 1-3 0,4-4-13 0,-3 0-5 16,5-4-13-16,0-1-7 0,0 0-11 0,-5-1-11 15,-1-5-7-15,3 2-4 0,-3-1 11 0,-2-2 7 16,0-1 5-16,-3 0 24 0,1 3 5 0,-2-1 25 16,-3 8 12-16,3-4 27 0,-2 3 5 0,-1 5 13 15,-2-4-7-15,3 4 4 0,-4 3-2 0,0 0 12 16,0 0 12-16,0 0 5 0,11 11 14 0,-10-5-4 16,3 4-2-16,-1-3-4 0,-1 5-5 0,2-2 2 15,6 5-6-15,-2-4-3 0,1-1 2 0,1 2-12 16,-2-4 5-16,1 1-7 0,5 2 2 15,-4-5-2-15,0 0-6 0,4-2 0 0,-1-2-6 0,0 3-2 16,4-4-12-16,-3-2-11 0,-1-1-32 0,1-3-18 16,2-2-40-16,-2-2-37 0,0-2-28 0,-2-1-100 15,-2 1-290-15,-2-3 128 0</inkml:trace>
  <inkml:trace contextRef="#ctx0" brushRef="#br0" timeOffset="-51886.539">14596 17188 174 0,'0'0'187'0,"0"0"-22"16,0 0-16-16,0 0-16 0,0 0-40 0,0 0-36 15,0 0-69-15,0 0-74 0,0 0-58 0,0 0-155 16,0 0 69-16</inkml:trace>
  <inkml:trace contextRef="#ctx0" brushRef="#br0" timeOffset="-50441.68">14750 17237 87 0,'8'-8'135'0,"1"-1"-25"0,-4 1 9 16,8-6-10-16,-8 5-2 0,2 1-11 0,-1-1-1 15,-1 3 7-15,-3-2-1 0,1 2 2 0,1-1 2 16,-3 3 3-16,-1 0 1 0,0 0-8 0,0-4-8 16,-6 7-10-16,2 0-10 0,4 1-4 0,-17 0-12 15,6 2-3-15,-2 0-7 0,-4 5 0 0,1 0-10 16,1 4 4-16,-1-2-12 0,0 1 0 0,4 3-10 16,1 0 3-16,-2 0-3 0,4 0-3 0,-1 3 2 15,2-6-7-15,1 4 3 0,5-2-6 0,2 7-1 16,0-8-8-16,2 3-5 0,1-2-4 0,4-2-5 15,4 0-2-15,1 4 3 0,2-5-9 16,-1-1 6-16,2 1-1 0,3-2-8 0,0 1 5 16,-6-3-5-16,6 4 0 0,-9-5-6 0,2 1 3 0,-1 0-5 15,-4 1-6-15,1-2 7 0,-1-2 5 0,-3 3 2 16,-1 1 3-16,-1-1-4 0,-1 0 3 0,-3 0 6 16,1 2 4-16,-5 0 3 0,0 0 11 0,-1-2-3 15,-2 2 9-15,-1 0 2 0,2-4 4 16,-3 2-1-16,2-1 11 0,-3-1-7 0,3 2 4 15,-3-2 1-15,4 1 4 0,-2-4-4 0,3 2-2 16,-2 1-2-16,6-3 6 0,4 0-1 0,-9 0 13 0,5 1-8 16,4-1-1-16,-6 1-2 0,6-1-7 0,0 0 1 15,-3-6-3-15,6 1-2 0,1-1-1 0,1-4-6 16,3 3 4-16,6-7-5 0,1 2 5 16,0-2-8-16,6-4 1 0,-2 1 3 0,-1 3 0 15,2-3-4-15,-5 2-3 0,-2 5 7 0,1-3-4 16,-1 2 3-16,-4 4-3 0,-1 4 2 0,-3-3-3 0,0 3 4 15,-1 1-7-15,-3-1 2 0,3 1 1 16,-4 2 0-16,0 0 7 0,14 3 2 0,-10 2 0 0,-3 1-1 16,3-1 0-16,-1 2 7 0,0 1-9 15,-1 4-3-15,3-2 0 0,1 6 5 0,-3-8-7 16,0 5 4-16,0 0-6 0,2-5 5 0,0 3 0 16,2-1-5-16,0-1 2 0,-2-3-2 0,1 3-7 15,-1-4-7-15,0 0 3 0,1-4-6 0,2 0-2 0,-2 0-1 16,5-3-4-16,1-1 0 0,-3-2 2 15,-1-2 4-15,3 1-2 0,-3-3 5 0,-3 1-1 0,0-3 5 16,3 3-1-16,-3-3 6 0,-1 2 2 16,-4 1 11-16,0 3 17 0,4 0 8 0,-3-2 10 15,-1 2-1-15,1 2 6 0,-1-1-13 0,0 4-2 16,3-5-6-16,-3 5-2 0,0 0-3 0,0 0 2 16,0 0-5-16,0 0 0 0,1 13-6 0,-1-4-1 0,0-2-1 15,3-2-1-15,-2 4 2 0,2 0-5 16,0 1 7-16,1-3-7 0,-1 1-1 0,-1-1-10 15,2 1 2-15,3-3-15 0,-4 0-7 0,4 0-4 16,-2-1-3-16,1 0-5 0,-2-3-1 0,4 1 1 16,-2-1 0-16,-6-1-5 0,0 0 0 0,18-6 5 15,-15 3-2-15,2-3 5 0,-1 1 6 0,-2-2-8 16,-2-1 3-16,0-1 2 0,0 3 6 0,-5-5 7 16,1 0 2-16,-1 5 10 0,-1-6 9 0,-2 5 5 15,-2-3 7-15,2 3 12 0,0 1-1 0,2 2 7 16,-3 0-3-16,0-2 2 0,0 4-9 0,3 0-4 15,-2 0 4-15,2 2-7 0,-2 0-5 0,-1 0 7 16,4 1-6-16,5-1-2 0,-9 3 5 0,4-3-3 16,5 0-4-16,-8 2-4 0,8-2 0 0,-6 1-6 15,6-1-5-15,0 0 0 0,-6 0-2 0,6 0 1 16,0 0 1-16,0 0 2 0,0 0 3 0,0 0 3 16,12-7-8-16,-7 3 5 0,4-1 0 0,0 1 2 15,3-1-4-15,-1 2 8 0,0-1-8 0,1-1 3 16,1 3-3-16,2 1 6 0,-2 1-7 0,1 1 10 15,-2 1-5-15,3 1 1 0,4 1 3 16,-4 3 0-16,1 0-3 0,-1 3 8 0,-5-3 0 16,7 3-2-16,-12-2-4 0,4 0 2 0,0 1 1 0,1-2-1 15,-2 2-2-15,-1-4 3 0,1 3-1 0,1-1 1 16,-4-5-7-16,0 1 4 0,2 1-4 0,-2-4-3 16,2 0-1-16,-7 0 0 0,13-4-5 0,-5 3-1 15,0-3-8-15,-2-3 7 0,3-2-5 0,1 1 1 16,0 0 3-16,-2 3 0 0,-3-2 0 15,2 1-2-15,0 3 1 0,-3-2 4 0,1 2 7 0,-1 1-2 16,-4 2 7-16,14 4 0 0,-9 0 10 0,0 1 4 16,2 0 0-16,3 6-5 0,-1-4 2 0,0 4 3 15,0-1-6-15,1 0 0 0,0 2-4 16,-1-5 7-16,1-1-7 0,1 0-2 0,0-1-5 16,1-4-8-16,0-1-18 0,4-1-23 0,-4-3-33 15,6-3-31-15,-1-3-43 0,-2 0-116 0,-4 2-298 16,0-6 132-16</inkml:trace>
  <inkml:trace contextRef="#ctx0" brushRef="#br0" timeOffset="-50192.877">15380 17061 45 0,'0'0'142'0,"-1"6"-14"0,1-6-35 0,0 0-45 16,0 0-63-16,14 2-59 0,-14-2-80 0,0 0 36 16</inkml:trace>
  <inkml:trace contextRef="#ctx0" brushRef="#br0" timeOffset="-47130.535">15848 17161 149 0,'0'0'133'0,"0"0"-9"0,0 0-7 0,0 0 1 15,4 15-7-15,-1-7-1 0,-1 5-7 0,2-2-4 16,-3 4-12-16,3 2-3 0,1-1-9 0,-1 3-5 16,1-2-9-16,-2 2-2 0,-1-2-14 0,2 0 3 15,-1-2-8-15,-1 2 0 0,2-7-7 0,-4 1-8 16,4 2 3-16,-6-4-5 0,2 0-2 0,-2-1-1 16,2-1-2-16,0-2-3 0,0 2 0 0,2-5-2 15,-4 3 0-15,2-5-2 0,2 6 3 0,0-6-3 16,-2 0-2-16,0 0-3 0,0 0 6 0,0 0-5 15,0-10-4-15,0 0 2 0,6 1 4 0,-3-6-8 16,2 1 7-16,-1-3-5 0,-3 7 2 16,4-6-3-16,-2 4 5 0,0 3-4 0,2 0 2 0,-2 1-2 15,0 1 6-15,1 1-6 0,1 3 3 0,0 0-1 16,0 0-2-16,0 2 2 0,-5 1 1 0,9 0-1 16,-9 0 9-16,9 2-3 0,-4 1 0 0,0 1 1 15,0-1 0-15,0 4-1 0,1 0 0 16,-1 0-3-16,0 1 1 0,-3-1-4 0,5 0 2 15,-2 1 2-15,-1-1-2 0,0 0-3 0,-1-1-4 16,-1 0 5-16,0 1-14 0,0-4 1 0,-1 2-6 0,-1-5-3 16,5 5-4-16,-3-1 5 0,-2-4-6 0,0 0 5 15,0 0-3-15,0 0-4 0,0 0-6 0,13-9 0 16,-10 4-3-16,1-5 8 0,2 3-2 0,2-3 3 16,-2 0 3-16,-1 2 2 0,-1 2 4 15,0 1-3-15,1 0 2 0,1 0 2 0,-2 3 0 16,-4 2 3-16,8-2 10 0,-8 2-1 0,0 0 5 15,15 5 5-15,-10-1 3 0,-1 2-3 0,0 3 5 0,1 0-5 16,3-1-2-16,-2 0-6 0,2 1 11 16,-1 0-2-16,3-1-9 0,0 1 2 0,-1-1 3 15,0-1-1-15,3 0-1 0,1 0-4 0,2 2 1 16,-2-6-14-16,6 2 0 0,-6-7-7 0,6 1-3 16,-2 0-17-16,-3-3 0 0,-1-3 7 0,2 0-14 15,-5 0 3-15,2-6 5 0,-3 2 0 0,-2-3-1 16,0 0 15-16,-3-2 8 0,-3 3 7 0,0-4 2 0,-2 1 26 15,-2 5 20-15,1-2 19 0,-2 4 19 16,1 1 10-16,0-1 3 0,0 3-4 0,0 0-8 16,0 3-8-16,-1 1-8 0,4 2-7 0,0 0-4 15,-16 7-5-15,10 4-7 0,-4-1 0 0,2 0-5 16,-2 4-7-16,-3-1 1 0,3-1-1 0,-2 3-2 16,6-6-7-16,-3 1 1 0,4 0-2 0,-3 0-6 15,3-3-6-15,2-2-21 0,1 2-7 0,0-5-8 16,-1 2-2-16,2 3-4 0,1-6-1 0,0-1 7 15,0 0 0-15,0 0 3 0,0 0 5 0,14-7 3 16,-10 5 1-16,3-1 0 0,-3 1 7 0,-1 0-1 16,3-3-2-16,-1 2 3 0,0 1 2 0,-5 2 3 15,9 0 2-15,-9 0 1 0,13 5 1 0,-7 0 7 16,2-1 1-16,0 1 0 0,-4 2 4 0,3 1-3 16,2 1-1-16,0-2-1 0,2 0 2 0,0 1-2 15,-2-4 2-15,5-1-2 0,-1 0-10 0,4-5 4 16,0-1-15-16,0-4-10 0,2-5-16 0,-2 2-6 15,4-9-10-15,-3-1 9 0,0-2-2 0,-8 5 10 16,4-9-2-16,-2-1 3 0,-3-2 7 0,-4-1 3 16,1 0 4-16,-5-2 17 0,-1-2-15 0,-1 2 7 15,-1 2 10-15,-2 0 26 0,0 4 10 0,2 8 14 16,-2 2 14-16,2 6 5 0,0 5 3 0,1-4-1 16,1 4-8-16,-2 0-8 0,2 5-6 0,0 0-7 15,0 0 2-15,0 0 0 0,-6 20-2 0,3-9-4 16,2 7 0-16,-4-1-4 0,5 6 0 0,-1-3-2 15,-2 8 7-15,2-3 4 0,0 2 1 0,1-1-3 16,0 1 1-16,-2-8-4 0,4 6-1 16,-4-4-3-16,4-1 0 0,-1-5-6 0,1 3 1 0,1-1-6 15,-3-6 1-15,0-1 1 0,5-2-6 0,-4 0 0 16,0-1 1-16,1-2-7 0,-1 0-6 0,0-1-2 16,-1 1-3-16,0-5-10 0,2 3 4 0,-2-3-8 15,0 0 0-15,0 0-9 0,0 0-6 0,0 0-9 16,6-16 1-16,-3 5-7 0,-1 0-2 0,1-1 2 15,1-4-3-15,-3-1 1 0,3 1 9 16,-1-1 0-16,0 1 14 0,-3 0 6 0,4-1 6 0,-4 5-3 16,1 5 15-16,2 0 7 0,-2 2 10 0,-1-2-1 15,1 2 5-15,1 1-2 0,-2 4-2 0,2-6-1 16,-2 6 6-16,0 0-4 0,0 0 3 0,0 0-2 16,0 0 4-16,0 13-4 0,0-3 1 15,0-1-4-15,0 2 0 0,-1-1 1 0,1 5-1 16,-1-1-2-16,-1-1-2 0,1 3 3 0,0-3 0 15,-1-2-7-15,1 2 4 0,4-1 0 0,-2 0-3 16,2-2-1-16,-1 1 0 0,2-1 6 0,2 0-4 16,3-3-2-16,-4 1 1 0,4-1 7 0,0-3-8 15,0-1 3-15,2 1-2 0,1-3-4 0,-2-2-6 16,2 0-3-16,3-3-1 0,-2 0-9 0,-3 2-2 16,8-6 0-16,-5 1-1 0,-3 2 0 0,-1-4-3 15,1 0 6-15,-1-4-5 0,-2 3 7 0,-3-1 2 16,-1 0 4-16,4 1 9 0,-5-1 10 0,0 1 4 15,-2 3 14-15,0-1 8 0,2 4 17 0,-1-2 3 16,1 0 4-16,-2 6-9 0,0-5-8 0,0 5-1 16,2-5-4-16,-2 5-6 0,0 0-5 0,0 0-2 15,0 0-1-15,-2 14-3 0,4-9-1 0,-2 2-2 16,0 0-2-16,0 0-1 0,4 2 1 0,-1 2-1 16,-1-3 0-16,3 1-6 0,2-3-4 0,0 0-3 0,1 0-7 15,1 0 0-15,2-1-8 0,-2-2 0 16,4-3-8-16,-1 2 0 0,-1-4-5 0,1-1-4 15,2-2-6-15,-3 1 2 0,-1-4 4 0,2 1 6 16,1-5-2-16,-4 4 5 0,-3-1 5 0,1 0 2 16,-1-1 5-16,-1 2 12 0,-1-2 16 0,-1 1 17 15,0 7 9-15,-3-4 15 0,2 1 3 0,-1 1-5 16,-1 4-4-16,1-2-3 0,-1 2-7 0,0 0-2 16,0 0-6-16,0 0-1 0,0 0-4 0,-4 12-2 15,0-5-3-15,2 1-1 0,1 1-2 0,-3 1-2 16,0-1-4-16,0-1 0 0,3 1-1 0,0-3-5 15,-2 1-4-15,2-1-12 0,-1-1-10 0,4-1-4 16,-4 0-11-16,2-4-2 0,-1 5 0 0,1-5 2 16,0 0 1-16,0 0-4 0,0 0-5 0,14-12-3 15,-9 4 2-15,1-1-8 0,-1 1 1 0,0-4-2 16,2 1-4-16,-3 0 14 0,1 2 11 0,-2-1-14 16,1 5 17-16,-2-4 0 0,2 4 8 0,-4 2-3 15,1-2 9-15,-1 5 4 0,4-3 5 0,-4 3 6 16,0 0 8-16,12 9 2 0,-10-5-3 0,3 0 0 15,-1 7-3-15,1-6-4 0,4 7 5 16,-1-6-6-16,-2 3 7 0,2-1-4 0,3-2-2 16,0 1 4-16,1-2-7 0,0 0 1 0,5 2-3 0,0-5-8 15,1 1 9-15,0-3-28 0,3-1 12 0,0-3-10 16,-1-1-3-16,1-2-4 0,-2 1 3 0,1-3-11 16,0 2 7-16,-6-1-9 0,5 1 15 0,-10-2-11 15,6-1 16-15,-7 1-2 0,0 1 9 0,0-1 2 16,-2 1 20-16,-2 3 4 0,0-4 22 0,-2 5 3 15,-1-2 4-15,1 0 4 0,-2 1 0 16,-2 1 1-16,1 0 1 0,-3 1 1 0,-1 1-1 0,-2 2 0 16,-3-2 0-16,2 1-2 0,-4 2-5 0,2 2 0 15,-2-2-8-15,2 4 5 0,-1 0-9 0,2 0 2 16,0 0-8-16,-4 2 4 0,5-2-9 0,-2 2-1 16,1 0 2-16,3 0-7 0,-1 1-14 15,3-2-2-15,2 0-10 0,2 0 1 0,0-1-13 16,0 3 6-16,0-4-3 0,0-1 2 0,5 2 3 15,-1-3-6-15,1-1 6 0,4-1-1 0,0 0 6 0,-1-3-3 16,1 3 8-16,1-5-1 0,0 2 9 16,-2-1-3-16,1-1 2 0,-1-3-2 0,-2 4 9 15,3-4-3-15,-5 4 19 0,3-1-3 0,-3-2 7 16,0 5 3-16,-2-2 9 0,1 0 7 0,-2 0 3 16,-1 4 4-16,1-3-1 0,2 1-1 0,-3 2-1 15,0 0-9-15,1-5-3 0,-1 5-2 0,0 0 1 16,0 0-6-16,-4 14-2 0,3-6-1 0,1 4-5 0,-2 5-4 15,0 0 4-15,2 1-4 0,-2 2-1 0,0-1-2 16,2 7 2-16,-6 2-4 0,6-2 1 16,-4 1 0-16,4 0-2 0,-3-1-2 0,4 4 1 15,-1-4 2-15,0 2-6 0,1-8 2 0,-2 5 1 16,0 4 2-16,1-10-3 0,0-1-2 0,0 3 1 16,0-7-2-16,1 3 1 0,-2-7 4 0,1 2-4 15,1-2-2-15,0-1-1 0,-2-2 2 0,1 0 1 16,1-1-2-16,-2-3 1 0,1 1-1 0,0-4-7 15,0 5-4-15,0-5-7 0,0 0-7 0,0 5-14 16,0-5-17-16,0 0-30 0,0 0-19 0,0-14-40 16,0 2-33-16,-1 3-101 0,-2-7-302 0,0-2 133 15</inkml:trace>
  <inkml:trace contextRef="#ctx0" brushRef="#br0" timeOffset="-45152.485">16823 17053 28 0,'0'0'115'0,"0"0"-11"0,0 0-2 0,0 0-4 15,0 0-1-15,0 0 0 0,0 0-11 16,0 0-6-16,0 0 0 0,0 0 1 0,0 0-10 16,-1-5-7-16,1 5 1 0,0 0 0 0,0 0 2 15,0 0-7-15,0 0 0 0,0 0 2 0,0 0-4 16,0 0-2-16,0 0-2 0,0 0 1 0,0 0-1 16,0 0 4-16,0 0-5 0,0 0-2 0,0 0-4 15,0 0-5-15,-5 12-2 0,1-7-3 0,-1 7-6 16,-4 2-3-16,-9 10 1 0,0-1-39 0,-1 5-21 15,-4 0-26-15,1 0-47 0,-1-1-76 0,-11 14-120 16,7-18-323-16,3 0 144 0</inkml:trace>
  <inkml:trace contextRef="#ctx0" brushRef="#br0" timeOffset="-44035.411">17866 17224 92 0,'0'0'136'0,"0"0"-10"0,-8 0-15 0,8 0-11 16,0 0-7-16,0 0-8 0,0 0-6 0,0 0-8 15,0 0-1-15,-4-1-6 0,4 1 7 0,0 0-12 16,0 0 0-16,0 0-4 0,0 0-3 0,0 0 4 16,0 0-1-16,0 0 3 0,0 0-9 0,-6 1-2 15,6-1-10-15,0 0 8 0,0 0-19 0,0 0 6 16,0 0-6-16,0 0-1 0,0 0-2 0,0 0 1 15,0 0-8-15,0 0-3 0,0 0 1 0,-4 3 1 16,4-3-2-16,0 0-2 0,0 0 0 0,0 0 3 16,13 4-5-16,-13-4 2 0,9 5 9 0,-5-4-2 15,2-1 2-15,3 2-1 0,0-2 3 0,0 1 6 16,1-2-14-16,3 2 10 0,-1-1-6 16,1 0 1-16,0 0 2 0,4-1-4 0,2 1 0 0,-2-2-3 15,3 1 1-15,-7-3-5 0,2 3 3 16,-2-1-2-16,0 2 3 0,1-2-5 0,-4 2 3 15,2 0-2-15,-1 0-6 0,0-3 2 0,-4 3 0 0,1 0-4 16,-2 0 1-16,1 0 0 0,-3-1 6 16,3 0-5-16,-7 1 0 0,9 0 1 0,-9 0-1 15,9-2-3-15,-9 2 4 0,8-1-4 0,-8 1-2 16,7 0 3-16,-7 0-4 0,7-1 3 0,-7 1 0 16,0 0-4-16,6 0 4 0,-6 0-2 0,0 0 2 15,7-1-7-15,-7 1-5 0,0 0-9 0,6-2-6 16,-6 2-12-16,0 0-16 0,0 0-16 0,0 0-33 15,0 0-41-15,5 0-173 0,-5 0-344 0,0 0 152 16</inkml:trace>
  <inkml:trace contextRef="#ctx0" brushRef="#br0" timeOffset="-43397.549">17854 17412 81 0,'0'0'142'0,"0"0"6"15,0 0-15-15,0 0-6 0,0 0-17 0,-1-4-4 16,1 4-4-16,0 0-10 0,0 0-4 0,0 0-7 16,0 0-11-16,0 0-2 0,0 0 1 0,0 0-12 15,0 0 2-15,0 0-4 0,0 0-5 0,0 0-3 16,0 0-10-16,0 0 4 0,0 0-2 0,0 0-6 16,0 0-8-16,0 0 0 0,0 0 7 0,0 0 0 15,0 0 0-15,0 0-3 0,22 4-1 0,-12-3-2 16,-1-1 3-16,3 3 1 0,2-3-4 0,4 3 0 15,-1-2-6-15,4-1 3 0,-3 0-4 16,4 3 6-16,-1-3-4 0,-3 0-2 0,5 0 0 0,-1 0-1 16,-3 1 2-16,1-2-6 0,-2 1 1 0,-4 0-8 15,-2 0 6-15,-1 0-3 0,-4 1 3 0,2-1-3 16,-2 0-2-16,-7 0 1 0,11 0-2 16,-11 0 2-16,6 0-5 0,-6 0 1 0,7 0 1 15,-7 0-3-15,0 0 3 0,8 1-4 0,-8-1 2 16,0 0-4-16,0 0-10 0,0 0-23 0,0 0-9 15,5 0-24-15,-5 0-18 0,0 0-33 0,0 0-43 16,0 0-32-16,8-2-108 0,-8 2-325 0,0 0 143 16</inkml:trace>
  <inkml:trace contextRef="#ctx0" brushRef="#br0" timeOffset="-42864.649">17948 17811 84 0,'0'0'121'0,"0"0"-1"0,0 0-15 0,0 0-2 16,0 0-16-16,0 0-4 0,0 0-17 0,0 0-1 15,0 0-10-15,0 0-2 0,0 0-1 0,0 0-2 16,7-3 18-16,-7 3-13 0,8-2 3 0,-3 1 1 16,2-1-6-16,-1 2-2 0,3-1 0 0,1-1 5 15,0 0-5-15,3 1 7 0,-1-3-8 0,-1 2 5 16,8-3-2-16,-1 2-9 0,0 1 2 0,2-1-9 16,0 0 7-16,4-1-5 0,-6 0-5 0,2 1-2 15,-1 2-9-15,0-4 4 0,-6 3-4 0,4 0-2 16,-7-3-2-16,1 5-4 0,-4 0-1 0,-7 0-1 15,13-2 1-15,-13 2-4 0,10 0 4 16,-10 0-6-16,0 0-6 0,0 0-13 0,9-1-12 16,-9 1-19-16,0 0-13 0,0 0-35 0,8 3-22 0,-8-3-32 15,0 0-7-15,0 0-119 0,0 0-291 0,-17 12 130 16</inkml:trace>
  <inkml:trace contextRef="#ctx0" brushRef="#br0" timeOffset="-42471.461">18044 17999 36 0,'0'0'123'0,"6"-2"-12"0,-6 2-8 0,0 0-10 16,0 0 1-16,9-1-4 0,-9 1 0 0,0 0-6 16,0 0-4-16,11 0-5 0,-11 0 1 0,8 1 0 15,-3-1-2-15,2-1-11 0,-7 1 3 0,10 0 1 16,-4 0-4-16,3 0-4 0,-3-2-4 0,6 2-5 16,-4 0 5-16,6 0-8 0,-3 0 5 0,0-3-5 15,1 3 7-15,0-1-11 0,1 0 5 0,1-2-1 16,-3 1-6-16,2 0-1 0,6-1-5 15,-5 1-2-15,-4 1-2 0,3-2-8 0,-4 0 2 16,0 3-2-16,-4-2-5 0,4 2 0 0,-4-1-1 16,-5 1-5-16,10 1 2 0,-10-1-4 0,0 0 0 15,0 0-16-15,12-1-16 0,-12 1-20 0,0 0-32 0,0 0-49 16,0 0-63-16,0 0-134 0,0 0-347 16,-5-7 154-16</inkml:trace>
  <inkml:trace contextRef="#ctx0" brushRef="#br0" timeOffset="-41948.372">17924 17597 47 0,'0'0'108'0,"0"0"-11"0,0 0-10 16,0 0 5-16,0 0 4 0,0 0-6 0,0 0 5 16,0 0-4-16,0 0-8 0,0 0 4 0,0 0-6 15,16 12 1-15,-10-10-5 0,-6-2-8 16,9 2 10-16,-9-2-7 0,13 0 5 0,-3 3-2 15,1-3-4-15,-2 0 5 0,3 0-4 0,-1 1 1 16,3-1-7-16,2-4-5 0,-2 4 6 0,4-1-9 16,-4 0-2-16,4-2-12 0,4 1-2 0,-4 0-2 0,0-1-6 15,-4-1 0-15,-3 6-6 0,2-5-7 0,-2 2 2 16,0 0-11-16,-5 1-13 0,-6 0-23 16,13-2-21-16,-13 2-17 0,0 0-50 0,14-2-48 15,-11-1-184-15,-3 3-372 0,2-9 165 0</inkml:trace>
  <inkml:trace contextRef="#ctx0" brushRef="#br0" timeOffset="-41185.729">18256 17012 45 0,'0'0'139'0,"0"0"-8"0,0 0-14 0,0 0-13 16,0 0-10-16,0 0-15 0,0 0-4 0,0 0-12 15,0 0-4-15,0 0-3 0,0 0-9 16,0 0 2-16,0 0 4 0,0 0-18 0,0 0 7 15,0 0 11-15,0 0-13 0,25 10 0 0,-21-5 5 16,1-1-8-16,3 1 11 0,-2-2-21 0,2 2 1 16,1-4 0-16,0 5 4 0,0-1-5 0,0-1-5 15,1 1 4-15,-3-5-9 0,3 4 3 0,-1 0-1 16,-3-3-7-16,-6-1 0 0,16 3-1 0,-10-1 1 16,-6-2 1-16,13 6-6 0,-7-4 5 0,-6-2-4 15,11 0-1-15,-11 0 3 0,0 0-9 0,9 3 6 16,-9-3-2-16,0 0 1 0,9 1 1 0,-9-1 3 15,0 0 5-15,0 0 5 0,0 0 2 0,0 0 4 16,9 0 2-16,-9 0 5 0,0 0 4 0,0 0 3 16,0 0-1-16,0 0-1 0,0 0-7 0,0 0-1 15,0 0-2-15,-11 12-3 0,5-9-2 0,1 2-6 16,0 7-2-16,-1-6 0 0,-2 2-8 0,-1 1-13 16,2-3-19-16,-2 8-16 0,0-2-32 15,-3 3-23-15,2-1-45 0,3-3-44 0,-3 5-109 16,0-4-317-16,0-2 140 0</inkml:trace>
  <inkml:trace contextRef="#ctx0" brushRef="#br0" timeOffset="-40584.753">18309 17384 9 0,'0'0'120'0,"0"0"-11"0,0 0-10 0,0 0-18 16,-5-5-10-16,5 5-3 0,0 0-11 0,0 0 1 16,0 0-7-16,0 0 2 0,0 0-5 0,0 0-5 15,0 0-5-15,0 0 1 0,0 0 3 0,0 0-3 16,0 0 6-16,0 0 2 0,18 12-2 0,-11-9-7 15,-2-2-3-15,2 3-5 0,0 0 1 0,3-1-1 16,1-1-2-16,0 1 0 0,-1-1-5 0,3 5-4 16,-4-3-3-16,0-1 1 0,3-1-2 0,-3 3-2 15,-1-2 8-15,-3 0-13 0,5-3 5 0,-10 0 0 16,9 2-9-16,-5 0 5 0,-4-2-3 0,0 0 3 16,11 1-3-16,-11-1-4 0,7 1 3 0,-7-1 3 15,0 0-2-15,5 3 0 0,-5-3-3 0,0 0 7 16,0 0-1-16,0 0 6 0,0 0 0 0,5 3 0 15,-5-3 3-15,0 0 4 0,0 0 4 0,0 0 4 16,0 0 0-16,0 0 0 0,0 0-2 16,0 0-6-16,0 0-2 0,0 0-5 0,-21 5 0 15,14-4-2-15,-2 4-3 0,-2-2-9 0,-2 2-14 16,1 0-16-16,-7 2-16 0,4 2-41 0,-2-3-39 16,2 1-38-16,-2 1-86 0,2-1-268 0,5 0 120 15</inkml:trace>
  <inkml:trace contextRef="#ctx0" brushRef="#br0" timeOffset="-39869.673">18467 17531 30 0,'5'3'54'0,"1"0"-6"0,1 0 1 0,0-2-1 16,0 4-6-16,0 1-5 0,1-2 0 0,1-2 0 15,-3 2-4-15,3 4 2 0,-1-5-2 16,1-3 7-16,-4 2-16 0,1 1 2 0,1-2-4 0,-7-1 13 16,10 3-9-16,-10-3-5 0,9 5 6 0,-5-5 0 15,-4 0-3-15,0 0 13 0,0 0-6 16,10 3 0-16,-10-3 1 0,0 0 2 0,9 0 13 0,-9 0-3 16,0 0 5-16,0 0-7 0,0 0 2 15,0 0 7-15,5 2-4 0,-5-2 1 0,0 0 4 16,0 0-3-16,0 0-4 0,0 0-8 0,0 0-3 15,-7 5-8-15,7-5 1 0,-10 7-16 0,7-3 2 16,-6 4-9-16,-2-3-20 0,0 3-13 0,-6-1-22 16,3 5-20-16,-1-2-15 0,0 4-17 0,0-4-19 15,0 2-64-15,2 0-201 0,-2 0 89 0</inkml:trace>
  <inkml:trace contextRef="#ctx0" brushRef="#br0" timeOffset="-36147.021">18897 17275 54 0,'0'-5'64'0,"0"5"16"16,0-4-19-16,0-1-11 0,0 0 9 0,0 1-8 16,-3-3 4-16,2 2-3 0,0-1 4 0,-3-4 1 15,0 3 1-15,-3-2 4 0,2 1-14 0,0 1 2 16,-3 0 8-16,-1 0-6 0,-1 0 5 0,2 1-3 15,-1 2-2-15,-2-3 0 0,-1 4 0 0,1 3-7 16,-1-3 6-16,-1 3-16 0,2 2-2 16,-1-1-4-16,-7 5-3 0,8 2-4 0,2-3-3 15,-5 5 0-15,0 3-1 0,3 3 0 0,1-2-5 16,1 3 4-16,-2 3-3 0,3-4-1 0,2 3-12 16,-1 1 1-16,2-2 5 0,1-1-1 0,2-1-5 15,1 1 3-15,2-6-7 0,-1 0 6 0,2 2 2 0,2-5-7 16,1 2 10-16,2-5-5 0,0 2-1 0,-1-4-4 15,5 2 0-15,-1-5 7 0,4 0-2 16,2-5 3-16,0-1-5 0,2 1-5 0,-3-2-2 16,2-2 3-16,-2-5-3 0,2 2 3 0,-4-3-1 15,-3 0-6-15,7-7 2 0,-7 5 8 0,1-8 1 16,-3-3 1-16,0 5-5 0,-2-4-1 0,0 0 8 16,-2 0 0-16,0-1 1 0,-3 3-5 0,1-4-5 15,-2 3 6-15,0-1 0 0,0 8 0 0,-2 1 12 16,0 1 9-16,1 7 9 0,-1-1 6 0,0 4 11 15,2-1-6-15,-2 1 3 0,2 3-3 0,0 4-3 16,-1-8-7-16,1 8-7 0,0-5 0 0,0 5-5 16,0 0 1-16,0 0-5 0,0 0 2 0,-11 24-4 15,7-14 0-15,1 10-3 0,1-3-3 0,1 7 2 16,-1 1-2-16,0 1-1 0,0-1-6 0,4 4 7 16,-2-4-5-16,4 0 0 0,2 1 1 0,-1-2-1 15,0 1-5-15,1-6 2 0,3 0 5 0,0-2-6 16,4 5 6-16,-6-9-3 0,5 0-6 0,-5-3-10 15,3 0-7-15,0-3-7 0,-1 1-9 0,1-4-3 16,-1 3-7-16,3-1-10 0,-2-4 1 0,1-2-15 16,1 0-9-16,-2-2-11 0,3-1-7 0,-2-3 1 15,0 1 6-15,-1-3-1 0,0 0 11 16,5-3 2-16,-2-1 12 0,-4-1-1 0,1 4 16 0,-1-6 3 16,-5 3 7-16,1 1 10 0,1-2 7 0,-2 3 18 15,0-2 4-15,-1-4 29 0,-2 5-15 0,3 1 24 16,-3 3 8-16,1 1 19 0,-2-2 12 0,2 4 0 15,-2-2 10-15,0 2 6 0,0 1-8 0,0 3-5 16,-2-5-7-16,2 5-5 0,-2-4-7 16,2 4-1-16,0 0-6 0,-6 12-1 0,-2-3-8 15,-1 0-5-15,0 1-5 0,-2 5-2 0,5-5-5 0,-1 1-1 16,-3 2-8-16,3-1-1 0,0-2 2 0,4-1 2 16,-3 1-5-16,2 0-1 0,3-1-1 0,-3-2 2 15,4 1-6-15,-1-3-6 0,-1 2 6 0,2-2-9 16,2 0 2-16,-1 0-8 0,1-3-1 15,0 2 1-15,-2-4-3 0,4 3 3 0,-4-3 0 16,0 0 4-16,11-7 5 0,-5 2-5 0,-2 0-1 16,1-2 0-16,1 0 5 0,1-3-6 0,-2 7 1 0,0-3 3 15,-2 1-1-15,2 0 0 0,-4 1 2 0,3 0-3 16,-4 2-2-16,5-1 1 0,-5 3 4 16,6-5-2-16,-3 3 1 0,-3 2 1 0,0 0 4 15,14 2-6-15,-10 0 3 0,1 1-4 0,-2-1-2 16,4 1 5-16,1 1 1 0,-3 0 0 0,3-2-3 15,1 0 3-15,0 3 1 0,-3-4-2 0,6 2-2 16,-6-2 0-16,2 2-3 0,1-3-9 0,-1 0 3 16,3-3-16-16,-3 2-3 0,-2-5 6 0,5 1-7 15,-2 0 2-15,-2-2-3 0,0-1-8 0,-2-1 11 16,3-2-1-16,-4 0 17 0,1 1-9 0,-4-6 2 16,7-3-1-16,-6 1 3 0,1-1 9 0,1 0 1 15,-3-6-1-15,-1-1-1 0,0 2 1 0,0 7 7 16,0-2 4-16,0 2 19 0,-1 6 6 0,-2 4 13 15,2-3 13-15,1 6 4 0,-3-2-9 0,2 1-3 16,1 5-5-16,0 0-5 0,0 0-6 0,0 0 4 16,0 0-3-16,0 20-2 0,0-12 4 0,0 11-10 15,4 0 2-15,-4 7-5 0,4-6-7 0,1 4 2 16,-1 1-4-16,1-4-1 0,-2 6 5 0,3-8-6 16,0 6 1-16,1-8-1 0,3 5 0 0,-1-6-4 15,-1-2 0-15,-2-4 0 0,-3 0 0 16,2-2-8-16,0-1-16 0,-2-2-14 0,0 0-16 0,1 0-9 15,-1-1-12-15,-1-1-16 0,-2-3-28 0,0 0-15 16,0 0-17-16,9-7-111 0,-8 2-279 0,-1 5 124 16</inkml:trace>
  <inkml:trace contextRef="#ctx0" brushRef="#br0" timeOffset="-35437.468">19384 17172 35 0,'0'0'94'0,"-4"-6"-11"0,4 6-5 16,0 0-7-16,0 0 1 0,0 0-10 0,0 0 14 15,0 0-8-15,0 0-4 0,14-3-4 0,-14 3-4 16,17 1-6-16,-7-2-3 0,3 1 4 0,-2-1-8 16,0-2-6-16,4-1-1 0,4 1-4 0,-3 0 1 15,5-1-6-15,-2-3 2 0,2 6 1 0,-2-4-4 16,-4-2-2-16,6 5-2 0,-8-4-5 0,1 1 5 16,-3 1-19-16,4 2 17 0,-3-1-17 0,-2 0 5 15,0-1 0-15,0 2-5 0,-3 2 6 0,0-3 5 16,-7 3-6-16,12-1-3 0,-8-2 0 0,-4 3-5 15,6-1 7-15,-6 1-10 0,0 0 6 0,0 0 9 16,9-1-7-16,-9 1-2 0,0 0-2 16,0 0 0-16,6-6-6 0,-6 6 9 0,0 0-15 15,0 0-8-15,0 0-15 0,0 0-13 0,0 0-9 16,0 0-8-16,0 0-2 0,0 0-4 0,0 0 2 16,0 0-2-16,0 0 0 0,0 0 6 0,0 0-8 0,7 8 13 15,-7-8 6-15,0 0 2 0,0 0 12 0,0 0 5 16,0 0 6-16,0 0 10 0,0 0-2 15,9 0 10-15,-9 0 4 0,0 0 16 0,0 0 3 16,10-6 15-16,-10 6 14 0,4-4 12 0,-4 4 2 16,5-4 8-16,-5 4 3 0,0-6 13 0,0 6-7 15,0-6 10-15,0 6-2 0,-2-8 5 0,-1 5 3 16,3 3-2-16,-9-5-10 0,5 3-2 0,4 2-9 16,-10-2-2-16,2 1-8 0,8 1 0 0,-20 5-6 15,11 2-3-15,0-1-7 0,-3 6 0 0,3 3-9 16,-2 1 3-16,1 1-2 0,0 6 4 0,0 0-7 15,2 1-3-15,0-7-3 0,4 7 0 0,2-7-3 16,2 0-1-16,1-1-2 0,-1 2-3 0,4-7-3 16,0 0 4-16,-1-1-2 0,0-3 0 0,4 0 0 15,0-5-2-15,3 1 3 0,1-3-6 0,1-1 4 16,6-6 0-16,0 0-1 0,0-1 0 0,-1-3-3 16,0-1 0-16,0 0 3 0,2-8-4 0,-6 6 0 15,0-5-5-15,-3 2 5 0,-1 2-3 0,-2-1 4 16,0 6 11-16,-4-1 11 0,0-1 11 0,-1 7 6 15,2 0-3-15,-2 0-6 0,0 1-6 0,-1 1 2 16,-1 3-4-16,0 0-3 0,9 7-2 0,-7-2-4 16,-1 1-4-16,3 6 1 0,-1-2-2 0,2 2-3 15,0 0-3-15,2 2 1 0,-1-2 1 0,2 3-4 16,-1-2-2-16,-3-4 5 0,6 0-9 0,-1-2 0 16,2 3-17-16,-1-5-11 0,1-3-32 0,2 1-40 15,1-3-46-15,4-3-60 0,0-1-196 0,-2-2-431 16,0-3 191-16</inkml:trace>
  <inkml:trace contextRef="#ctx0" brushRef="#br0" timeOffset="-33941.168">20498 17130 53 0,'4'-3'138'0,"-4"3"-6"15,7-4-4-15,-2-2 1 0,-3 0 1 0,1 1-7 16,-2-2-5-16,3 2-2 0,-5-2-11 0,1 7-2 16,1-13-6-16,-5 8 0 0,2 1-9 0,-2-1 0 15,0-2-4-15,-4 2-8 0,4 2-11 0,-6-1 2 0,0 1-14 16,-2 3-6-16,-7 0-4 0,0 5-5 15,1 0-2-15,2 3-4 0,-1-2-5 0,2 6-5 16,1 3-2-16,-2 0-2 0,3-1 3 0,2 2-9 16,2 1 2-16,0-2-6 0,5 3 1 0,-2-2 2 15,6 1-2-15,-4-5-26 0,4-1 2 0,0 2 4 16,4-5-6-16,-4 1-4 0,2-5 0 0,1 1 1 16,1 1 1-16,1-1 3 0,3-4-4 0,-2-1 3 15,4-1 1-15,2-4 6 0,0-2-2 0,3 2 4 16,0-10-6-16,3 6-3 0,2-8-18 0,3 2 16 15,-4-4-3-15,-2 4-5 0,-3-5 0 0,4-2 9 16,-4-2-2-16,-4-2 1 0,-1-3-2 0,0 1 4 16,-2 0 5-16,1-3 3 0,-1 0 2 0,-2-1-1 15,-4 1-1-15,3 4 8 0,-4 0-2 0,4 8 3 16,-4 1 14-16,0 5 9 0,0 5 3 0,0 1 2 16,1 0 2-16,-1 2-4 0,0 0-6 0,3 0-3 15,-3 5-4-15,0 0-5 0,0 0 5 0,0 0-1 16,-8 22-6-16,6-5 1 0,-2 2 4 0,-2 3-5 15,4 4 2-15,-2-1 0 0,3 2-1 0,-1-1-4 16,2 1 3-16,-1 1-7 0,1-1 7 0,1 0-4 16,1 1 1-16,0-10-1 0,1 11 4 0,2-10-8 15,-1 1 5-15,-1 1-3 0,-1-3 2 0,2-1 0 16,0-1-1-16,1-1 1 0,-3-5-5 0,2 2 2 16,0-7 0-16,-1 4 4 0,2-4-6 0,-1 3 1 15,1-4-3-15,1-1 1 0,-1-1 2 0,0 0 0 16,4-4 0-16,-9 2-3 0,14-2 4 0,-5-4-7 15,-1-3 9-15,2 4-4 0,0-9 3 16,-2-1-2-16,2 1 4 0,-1-2-2 0,-1 0 0 16,-3 0 0-16,1-1 2 0,-6-1-3 0,0 1 2 15,3 6-1-15,-6-1 3 0,3-1 2 0,-2 5 7 0,-2-1 5 16,4 4 4-16,-1 1-7 0,-2-3-1 0,1 5 7 16,-2-3-6-16,0 2 2 0,1 0-5 0,3 3-1 15,-6 0-11-15,6 0 3 0,0 0-9 0,-10 3-5 16,10-3-5-16,-7 4 0 0,7 0-5 0,-1 1-1 15,1-1 2-15,-4 0-5 0,4 0 3 16,0 0-2-16,0 2-1 0,1-2 3 0,3-1 4 0,-1 2-6 16,1 0 7-16,-2-1-2 0,6-2 2 0,-3 3-2 15,0-1-1-15,4 1 5 0,0-2 5 0,0-1-14 16,-4 3 10-16,6-1-1 0,0 2 4 16,-4-2-6-16,1 1 4 0,-4-2 1 0,5 6 0 15,-4-1-2-15,0-1 4 0,-1 0-6 0,1 1 3 16,-3 1 6-16,1-3 0 0,2 0 3 0,-2 1-7 15,-1 1 3-15,2-4 5 0,-2 4 4 0,0-3-9 0,-2-1 5 16,5 1-2-16,-3-2 3 0,0-1-8 16,4 1 8-16,-2-2-5 0,-4-1-2 0,0 0 5 15,10-1 3-15,-6-4-4 0,4 2-1 0,-2-6 3 16,2 2 2-16,1-1-3 0,-1-2 0 0,-1-1 7 16,2-2-12-16,0 1 5 0,0-3-7 0,-1 3 9 15,-3 1-8-15,-1 0 10 0,0 0 5 0,1 3 9 0,0 1 2 16,-1 2 4-16,-3-2-4 0,1 5-1 15,1-1-1-15,-2 1 3 0,-1 2 0 0,0 0 7 16,0 0 3-16,11 6-2 0,-8 3-4 0,4-2-5 16,-1 5 2-16,-2-3 0 0,1 1-1 0,0 0-8 15,5 4 4-15,-5-2-5 0,5 1 5 0,-5-4-5 16,1 2 6-16,0-4-8 0,3 2-6 0,-5-5-6 0,1 2-10 16,1-3-12-16,2-2-20 0,-4-1-31 0,4 0-40 15,-8 0-30-15,14-4-80 0,-12-1-248 16,2 2 110-16</inkml:trace>
  <inkml:trace contextRef="#ctx0" brushRef="#br0" timeOffset="-32934.969">21095 16944 52 0,'0'0'174'15,"0"-7"-16"-15,0 7-22 0,0 0-13 0,0 0-7 16,0 0-18-16,0-8-7 0,0 8-9 0,0 0-12 16,0 0-8-16,0 0-8 0,0 0-1 0,0 0-10 15,0 0-2-15,0 0-6 0,18 10-2 0,-18-10-1 16,4 5 0-16,-3 0 1 0,4 0 0 0,-2-1 1 16,2 5 1-16,-3 4 0 0,2-3-4 0,0 2 0 15,1 5-4-15,-1-2 0 0,-1 2 1 0,4 1-15 16,-2-1 8-16,-1 1 1 0,4-2-9 0,-2-1-1 15,1 1 2-15,2-3-8 0,-6-4 5 0,3 1 1 16,-3 0-4-16,1-5-8 0,0 3 0 0,-2-3-9 16,2-1 1-16,-2-1-4 0,0-1 2 0,-2-2-1 15,0 0-1-15,0 0-5 0,14-8 0 0,-10 3-2 16,3-2-21-16,-4 0 1 0,0-3-9 0,3-2-6 16,1-4-16-16,-1 1 2 0,-2-2-6 0,-3 0 2 15,6-2 5-15,-5 2 10 0,3 2 9 0,-5 4 1 16,2 0 21-16,0 1 6 0,-2 1 11 0,4 4-4 15,-3 0 0-15,4 0 0 0,-5 5 4 0,4-4 11 16,-4 4 9-16,8 0 2 0,-8 0-10 0,0 0 8 16,20 7-1-16,-7-4-6 0,-5 4 6 0,3-3-8 15,3-1 7-15,4 2 1 0,0-2-3 0,0 0 1 16,2-2 3-16,0-1-7 0,0-1-5 16,-2-2 3-16,-1 0-7 0,-1 1-18 0,-6-1 12 0,3 0-9 15,0-1 6-15,-5-3 6 0,-1 3-4 0,-3-1 4 16,4-1 3-16,-6 1 5 0,-1-1-1 0,1 0 5 15,-2-4 12-15,-3 5 9 0,3 5 6 0,-5-9 12 16,5 4 8-16,-5 2 10 0,0-1-14 0,5 4 3 16,-8-4-9-16,8 4-3 0,0 0 0 15,-19 11 1-15,15-6-11 0,-5 2 1 0,4 4-4 16,-5 2 4-16,4 2-1 0,-1 1-11 0,3-3-3 16,-1 4 0-16,2-1 0 0,2 0-3 0,1 0 1 0,0-4-4 15,0-1 4-15,4 1-5 0,1-1 2 0,-1-1-4 16,0-4-3-16,1-1 2 0,0 1 6 15,-1-2-3-15,5-2-1 0,-4-2 2 0,4 0-4 16,1-4-3-16,-3 2-1 0,4-4-8 0,1-1 14 16,-1-4 3-16,1-2-11 0,0 0 6 0,-1 0-3 15,-2-1 3-15,1-2 0 0,-1-8-3 0,-1 8 7 0,-6-2-6 16,6 2 7-16,-6-1 5 0,1 5 14 0,-1 0 7 16,-2-1 11-16,0 8-1 0,-2-2 5 15,2 1 5-15,0 1-5 0,0-1 0 0,0 6-11 16,-1-7 2-16,2 4-9 0,-1 3-4 0,0 0-3 15,0 0-5-15,0 0-1 0,0 0-1 0,0 0-2 16,2 13-1-16,2-9-2 0,0 4-5 0,1 2 0 16,4-1-2-16,-3 1-1 0,2 1-6 0,3 1 2 15,1 0 0-15,0 1-3 0,0-1 1 0,0-2 1 16,-2 3-3-16,-1-4 5 0,-1 1-1 0,0 1-1 16,0-6 0-16,-1 4 1 0,-1-1 3 0,2 0-9 15,-2-1 6-15,2-1-2 0,-3 2 1 0,-1-4-5 16,0-1 4-16,-1 5 1 0,1-5 0 0,0 3 1 15,-2-3-2-15,4 1 1 0,-4-1-2 0,2 1 2 16,-3-1-3-16,-1-3 7 0,4 2-5 0,-1 1 6 16,0-1 8-16,-3-2 2 0,0 0 3 0,3 1 1 15,-3-1 4-15,0 0 10 0,9 2 2 0,-9-2-5 16,10-5 0-16,-1 1-3 0,4-2 2 0,0-1-9 16,6-2 0-16,-1-1-4 0,11-4-10 0,-3 2-32 15,1-2-41-15,-2-2-49 0,2-1-72 0,-9 5-223 16,-3 3-445-16,-2-5 198 0</inkml:trace>
  <inkml:trace contextRef="#ctx0" brushRef="#br0" timeOffset="-31461.379">21808 17029 101 0,'0'0'134'16,"-4"-10"-12"-16,4 10-3 0,2-5-4 0,-2 5 0 15,0-8-1-15,0 8-2 0,-2-5 9 0,2 1 0 16,0 4 0-16,0-6-6 0,0 6 0 0,-1-6-9 16,-2 3-3-16,3-4-7 0,0 7 5 0,-6-5-14 15,6 3-1-15,0 2-5 0,0 0-9 0,-1-5-6 16,1 5-5-16,0 0-7 0,0-5-4 0,0 5-7 16,0 0-8-16,0 0 1 0,0 0-9 0,0 0-1 15,0 0-4-15,0 0-3 0,0 0-3 0,0 0 0 16,0 0-2-16,6 12 0 0,-5-8-1 0,3 2-4 15,0 4-1-15,1-1 2 0,-1 3-2 0,3 3 0 16,0-1-3-16,-2 2-1 0,-1 0 1 0,1-1-27 16,-1 4 6-16,0-5-2 0,-2-1 1 0,1-2 0 15,-1 0 5-15,1 2-3 0,0-3 3 0,-1-2 4 16,1 1 0-16,-2-4-4 0,-1 1 1 0,1-2 5 16,1-2 2-16,-2 3-1 0,1-2 0 15,-1-3 4-15,0 0 2 0,0 4 7 0,0-4 10 16,0 3 0-16,0-3-4 0,0 0 2 0,5-9-4 0,-1 3-1 15,2-5-2-15,1 0 0 0,0-1 0 16,0-4-1-16,3-2-2 0,3-3 0 0,1-1-4 16,-3 0 1-16,5-1 1 0,-4 7-12 0,5-6 4 15,-6 8 1-15,-3 0-2 0,1 6 0 0,1-1 1 16,-2 2-9-16,1-1 9 0,2 6-7 0,-5 2 13 16,5 2-7-16,-3 2 2 0,2 4 0 0,0-3 3 15,0 8 0-15,4 3 2 0,-3 1-4 0,1 0 5 0,1 7-4 16,0-1-1-16,1-2 2 0,-5-2-1 15,6 3 3-15,-6-5-5 0,0-2 5 0,4-3-2 16,-4-2-5-16,0 0 5 0,1-3 2 0,-1-1 2 16,0-1 1-16,2-5-4 0,2 0 3 0,6 0 0 15,-3-6 1-15,4-2-2 0,-4-4-2 0,5-5-9 16,-3-3-13-16,-5 3-27 0,1-7-32 0,-4-1-50 16,3-5-49-16,-7-1-202 0,-6-1-412 0,4-1 182 15</inkml:trace>
  <inkml:trace contextRef="#ctx0" brushRef="#br0" timeOffset="2341.585">22428 16978 111 0,'0'0'119'0,"0"0"-14"0,-4-5-7 16,4 5-16-16,0 0-1 0,0 0-13 16,4-8-4-16,-4 8-10 0,0-7 2 0,5 3-3 0,-5-1-8 15,2-3-4-15,1 1 6 0,2 0-2 0,-2-1-2 16,-1 1 7-16,5 0-9 0,-2-3 5 0,1 1-3 15,-1 0 0-15,2-5 4 0,3-2 0 0,-1 2 4 16,0-2 0-16,0-2 0 0,3-7-6 0,3 2-5 16,0-1 1-16,2-4-3 0,4-1-1 15,3-14-2-15,2-3-1 0,2 2 0 0,2-5-9 16,-4 0-1-16,4 0 2 0,2-4-2 0,-4 2-6 16,4 2 3-16,-4-1-1 0,5 1-2 0,-2 2-2 0,-4 0-2 15,0 3-3-15,-6-1 5 0,-1 2-2 16,-3 10-1-16,2-10-2 0,-7 11 2 0,2 3-1 0,-1-1 1 15,0 2 3-15,-2 2 1 0,-1 1 2 16,-2 11 0-16,-3-2-1 0,4 0-1 0,-4 5 2 16,-2 0-3-16,1 4-3 0,-2 0 1 0,1 2-1 15,-1-2 0-15,2 2-7 0,-4 5 6 0,4-8-2 16,-4 8 2-16,2-5-6 0,-2 5 4 0,0 0-6 16,0 0 3-16,0-6 0 0,0 6-6 0,0 0 0 15,0 0-8-15,0 0-4 0,0 0-1 0,0 0-17 16,0 0-9-16,0 0-13 0,0 0-25 0,0 0-31 15,0 0-46-15,-10 17-29 0,5-11-119 0,1 2-324 16,-1-4 144-16</inkml:trace>
  <inkml:trace contextRef="#ctx0" brushRef="#br0" timeOffset="3373.333">23230 15469 86 0,'0'0'150'0,"3"-4"-6"0,-3 4-5 0,4-4-6 0,-2-2-11 16,0 2-8-16,0 0-10 0,-1 0-7 0,3-2-5 16,-4-1-9-16,3-1-3 0,-3-2-5 0,4 1-3 15,-4-2-8-15,-4-1 0 0,4 2-8 16,-1-1-5-16,-3-5-4 0,1 3 1 0,-3-4-3 15,-1 1-5-15,-3 3 2 0,1-2 2 0,-1 0-12 0,0 1 0 16,-2 2 0-16,3-4-2 0,-2 5-3 0,3 0 3 16,3 0-5-16,-3 1-2 0,3 0-2 0,-2 2-4 15,0 0-2-15,2-1 1 0,4 0-7 0,-2 0 4 16,-1 0 4-16,4-1-7 0,3-1-3 0,2 0 1 16,0 1-5-16,6-4 1 0,0-1-2 0,2 1 3 15,6-5-3-15,-4 4-3 0,2 3 3 0,4-2 0 16,-4 2 2-16,1 2-2 0,7-2-2 0,-5 2 2 15,-4 1-2-15,2 2 3 0,-4 1-5 0,0 0 1 16,-1 2 0-16,-4 0-1 0,1-1-1 0,-2 3-3 16,-2 0 3-16,-1 2 3 0,1-1-4 0,-6 1-2 15,7-2-4-15,-7 2 1 0,8 0-3 16,-8 0 5-16,4 3-5 0,-2 1 4 0,-2 2-1 0,0 3 1 16,0 3 5-16,-4 0-5 0,2 8 5 0,-3 6-1 15,0-3-1-15,0 6-4 0,1-1 6 0,-3 1-4 16,1 0 3-16,-1 0-6 0,1-3-2 0,-3 0 2 15,3 2 3-15,-3-4 0 0,3-4-2 0,-5 6 3 16,4-8-2-16,-5-1 5 0,7 0-2 0,-4-3 1 16,-1 2 4-16,-2-3-2 0,2-1-4 0,-3 0 4 15,7-5 7-15,-3 0 7 0,-1 0 1 0,2-1 4 16,-5-2 3-16,3 1-1 0,1-1 3 0,1-1 1 16,2-1 1-16,-1-1 0 0,0 0 2 0,1 0-3 15,-1 0 1-15,2 0-1 0,5-1-8 0,-15-1 3 16,10 1-6-16,-3 0-1 0,-1 1 1 0,3 0-5 15,-1 1 0-15,-2 1-16 0,3-2-18 0,0-1-13 16,-2 3-22-16,3-2-20 0,-2 2-30 0,1-2-23 16,2 1-16-16,0 1-12 0,4-3-124 0,-1 4-312 15,1-4 139-15</inkml:trace>
  <inkml:trace contextRef="#ctx0" brushRef="#br0" timeOffset="3841.738">23427 15237 65 0,'1'-4'191'0,"3"-1"-6"0,-4 2-6 0,0 3-22 16,3-5-20-16,-3 5-13 0,2-4-14 0,-2 4-11 16,0 0-12-16,0 0-6 0,0 0-10 0,5 10-4 15,-3-3-3-15,0 3-7 0,-2 2-5 0,0 0-5 16,2 0-8-16,-1 4-4 0,0 0-2 0,-1 0 1 15,0-2-6-15,-1-1-3 0,0-2-7 0,1-1 3 16,-2 1-3-16,4-5-1 0,-2 2-5 0,1-1-2 16,-1-2 2-16,0-1-1 0,1 0-2 0,-1-4-1 15,0 6 0-15,0-3-1 0,0-3-1 0,0 0 2 16,0 0-1-16,12-10-2 0,-5 0 0 0,0-1 1 16,-1-4-1-16,3 1 0 0,-3-1 3 0,-2 4-1 15,5-5-2-15,-4 4-3 0,-1 2 2 0,-1 1-2 16,3 1 2-16,-2 2 3 0,-3 0-1 0,2 2-1 15,-2-1-2-15,0 3 0 0,-1 2 3 0,8-3-3 16,-8 3 0-16,9 4 6 0,-3 1 2 0,-1-1-1 16,1 3 4-16,1-1-1 0,2 2-1 0,0 5-3 15,-3-3 0-15,3 0-1 0,2 4-1 0,-5-3 1 16,6 1 0-16,-4-3-6 0,-1-1 2 0,0 2-3 16,1 0-11-16,-3-5-17 0,4 3-15 0,-4 0-15 0,-2-6-5 15,2 1-10-15,-4 1 3 0,3-3 2 16,-4-1-18-16,10-1-9 0,-10 1-17 0,5-8-9 15,-1-1-9-15,0-3-3 0,0 1-82 0,-3 1-232 16,1-3 104-16</inkml:trace>
  <inkml:trace contextRef="#ctx0" brushRef="#br0" timeOffset="4128.299">23748 15104 4 0,'1'-7'193'0,"2"2"-3"0,-2-1-2 0,-1 2-6 15,0 0-8-15,0-1-6 0,0 1-20 0,4 0-16 16,-4 0-8-16,0 4-16 0,1-4-5 0,-1 4-12 16,0 0-14-16,0 0-11 0,0 0-4 0,0 0-4 15,0 0-2-15,0 0 0 0,7 8-6 0,-6-3-2 16,0 5-5-16,-1 1-5 0,4 1 0 0,-4 5-6 16,0 1-3-16,0 6 0 0,1 4-5 0,-1-2-3 0,1 5 0 15,1-2-4-15,-5 4 2 0,4 2-6 16,-2 0 2-16,2-1 0 0,-3-1-5 0,-2 1-9 15,4-2-13-15,-1-1-12 0,2 0-20 0,-2-4-11 16,1 1-9-16,-3-8-15 0,3-3-10 0,0 3-20 16,2-4-14-16,-4-3-12 0,2-4-10 0,-1 1-8 15,1-3-116-15,-1 1-291 0,-2-3 129 0</inkml:trace>
  <inkml:trace contextRef="#ctx0" brushRef="#br0" timeOffset="4753.03">23646 15379 75 0,'0'-10'125'15,"5"1"-7"-15,2 1-21 0,-2-1-3 0,7-4-10 16,-1 2-16-16,5 0 0 0,-1-1-8 0,1 0-6 16,3 0-3-16,6-1-5 0,1-1-9 0,-4 2 9 15,-6 3-5-15,0 1 0 0,-1 1-3 0,-4 2-1 16,-1 2-7-16,-2 0 6 0,-1 0-7 0,0 2 0 15,0 1 12-15,-7 0-6 0,11 3-2 0,-6 2 5 16,-1 0 1-16,1 4-1 0,2 1-6 0,-4 4 4 16,1 3-7-16,-1 0 2 0,1-3-15 0,-2 3 9 15,2 1-4-15,-4-7-3 0,5 5-1 0,0 3-2 16,-2-5 4-16,-2-2-9 0,3-3 3 0,-3-1-2 16,4 0-2-16,-2-2-9 0,-2 0 0 0,1-1-6 15,0-1 1-15,-1-2 2 0,-1-2-3 0,0 0-1 16,0 0 1-16,0 0-1 0,0 0 3 0,2-14 0 15,-2 5-1-15,-2-2-13 0,-1 0 1 0,-1-1-2 16,-3-4 1-16,-2 0 6 0,-1 3 1 0,4-2 11 16,-6 2-2-16,2 4 10 0,1-4 4 0,0 2-5 15,0 3 5-15,0 2-5 0,5 2 3 0,-1-3-7 16,1 4 1-16,1-1-7 0,3 4-5 0,-5-5-3 16,3 2 3-16,2 3-4 0,0-4 3 0,0 4 0 15,6-7 2-15,0 3 3 0,-1 2-2 0,5-2-2 16,0 1 8-16,-1-1-6 0,0 1 5 0,3 1 2 15,0-1-3-15,0 3-4 0,2 0 3 0,-2 0 2 16,0 0-4-16,1 3 4 0,-1 1-5 0,1-2 5 16,0 4-2-16,-1 0 6 0,-1 1 0 0,-2-3 0 15,1 3-2-15,1 2-2 0,-1-2-1 0,-2-1 0 16,-1 3 0-16,2-4 0 0,-4 3-1 0,4-4 0 16,-4-1 5-16,-1-1 4 0,0 2-4 15,0-4 7-15,-4 0-2 0,9-5 2 0,0 1-1 0,-3-3 5 16,3-1 4-16,-4-3-5 0,3 0-2 0,-2-3-1 15,1-2-1-15,-2 1 4 0,-1-1-7 0,2-1 4 16,-1 2-12-16,-2 2-7 0,1 2-19 0,-4-1-21 16,3 2-22-16,-2 3-32 0,1-1-37 0,-2 5-84 15,-2-2-244-15,2 5 108 0</inkml:trace>
  <inkml:trace contextRef="#ctx0" brushRef="#br0" timeOffset="6288.918">24365 14997 92 0,'0'11'116'0,"0"-4"-15"16,4 3-10-16,-4 2-10 0,1 8-5 15,-1-3-6-15,-1 2-6 0,-3 0-11 0,4 1-3 16,-4 6 0-16,3-7 1 0,1-1-5 0,-4 3-4 15,1-1-7-15,0-3 3 0,1 0-10 0,-4-5 3 16,4-1-3-16,0 0-8 0,-1-4-1 0,2 2 0 0,0-3 0 16,1 0-5-16,-2-1-1 0,0-1 6 0,2-1 16 15,0-3 16-15,0 5 7 0,0-5 6 0,0 0-4 16,0 0-9-16,0 0-4 0,4-15-1 0,-2 6-10 16,1-2 0-16,1-3-7 0,-1-3-1 0,4 0-5 15,-6 3 4-15,2-2 2 0,2 1 1 0,-1 2 5 16,0 2-1-16,0 1-3 0,-3 2-4 0,0 4-1 15,4-5-3-15,-1 6-3 0,1-1-2 0,-1 3 0 16,4-2-4-16,-1 3 2 0,1 0-7 16,-1 0 3-16,0 3-5 0,3-2 1 0,-1 3 2 15,0-1-4-15,-2 1 1 0,3 1-4 0,-4-1 2 16,2 0 3-16,2 3-8 0,-5-4 0 0,2 3 2 0,-2-1-1 16,1-1-3-16,-2 0-3 0,2 3-9 0,-2-2-6 15,1-1-4-15,-3 1-6 0,0-2-13 0,2-1 4 16,-1 2-5-16,-1-1-4 0,2-1-4 15,-4-2-8-15,2 3 1 0,-2-3 11 0,4 4-9 16,-4-4 7-16,0 0 10 0,0 0 4 0,8-1 3 0,-8 1 3 16,7-6 5-16,-4 1 6 0,1 1-10 0,1 2 13 15,0-2-10-15,-1 0 16 0,1 0-5 0,-1-1 1 16,1-1 6-16,-1 2 5 0,4-3-3 0,-2-1 1 16,3 1 3-16,-1 0-6 0,0-1 12 0,0-1-7 15,0-1 3-15,0 1 11 0,-2-2-2 0,3 2 18 16,-3 0 10-16,1 1 4 0,0-2 8 0,-4 4 19 15,-2 1 3-15,2-1 2 0,-2 0-2 0,-1 2-4 16,1 3-8-16,-1 1-3 0,-6-3-9 16,6 3-5-16,0 0-4 0,-17 10 1 0,8-3 1 15,0 2-12-15,-1 1-2 0,3-3-6 0,-1 4 5 16,-2-2-9-16,5 0-1 0,0 1 1 0,1 0-5 0,0-3-3 16,0 0 2-16,3-2-2 0,-1 1-4 0,2 1-6 15,0-4-5-15,0 1 3 0,0-4-1 0,2 5 4 16,-2-5-3-16,1 2 6 0,-1-2-5 15,8 0 1-15,-8 0 0 0,0 0 8 0,10-5-8 16,-7 4-1-16,0-2 1 0,-3 3 4 0,6-1-5 0,-6 1-1 16,4-1 0-16,-4 1-2 0,0 0 2 0,0 0 0 15,0 0 4-15,6 4 0 0,-6 0 1 0,4-1-7 16,-4-3 3-16,3 5 3 0,-1-2 1 0,4 1-1 16,-5-1-1-16,3 1 0 0,-1-1 1 15,0-1-1-15,4 0 0 0,-1 0-7 0,2-2-7 0,3-2-7 16,0 0-6-16,0-2-9 0,1-1-3 0,-1-2-5 15,4-1 2-15,-3-3-3 0,3 0 4 0,-2-1-3 16,0-3 4-16,0 1 5 0,-3-2 2 0,0-2 4 16,2-7-1-16,-3 0 2 0,-1-1 9 0,-2 0-1 15,0 0 8-15,-3 9 15 0,-1-2 14 16,1 4 15-16,-2 3 11 0,0 3 5 0,2 2-3 0,-2-1-5 16,0 6-9-16,-1-1-2 0,0 3-1 15,0 0-2-15,0 0 0 0,1 17-3 0,-1-5-2 16,-1 5 2-16,1 4-3 0,-2 4-1 0,-2 1-1 15,0 0-1-15,2 1-3 0,0-2-1 0,2 0-1 16,-1-1 6-16,1-6-8 0,1 1 0 0,-1-1-2 0,0-3 0 16,0-5-2-16,3 2 2 0,-3-3-6 0,0 0-16 15,1-3-17-15,-1 0-21 0,0-1-4 0,3-2-17 16,-6 1-5-16,3-4-27 0,0 0-19 16,0 0-17-16,0 0-123 0,0 0-285 0,-6-11 126 0</inkml:trace>
  <inkml:trace contextRef="#ctx0" brushRef="#br0" timeOffset="6819.266">24835 15115 80 0,'0'0'86'0,"0"-3"-15"16,0 3-1-16,8-4 1 0,-8 4-9 0,10-1 5 0,-6-1-17 15,6 2 6-15,-3 2-5 0,3-2-9 16,0 2 9-16,-2-2-17 0,2 3 14 0,0 0-5 0,2-1 4 16,-3 2 1-16,0 1-1 0,1-1 5 0,-4 1-2 15,5 1 3-15,-3 3 1 0,-3-1-1 0,3 0-4 16,-3 1-7-16,-2 2-4 0,4-4-1 15,-4 4-3-15,3 1-6 0,-2-3 0 0,0-1-8 16,0 0 0-16,-3-1-3 0,3 2 3 0,-1-4-11 0,0 0-5 16,1-2-7-16,-4 1-9 0,4-2 5 0,-4-2 3 15,1 3-6-15,-1-3 6 0,0 0 1 0,11-10-4 16,-10 4 0-16,4-4 2 0,1 0 1 0,-2 0 3 16,1-3-3-16,-1 4 5 0,0-3-1 15,0 5-7-15,-2-2 9 0,0 3 4 0,1 4-3 16,-1-4 1-16,0 1-3 0,0 3 6 0,-2 2-1 0,3-4 1 15,-3 4-8-15,6-3 1 0,-6 3 2 0,0 0-1 16,0 0 0-16,12 6 4 0,-7-4 1 0,0 0-2 16,-1-1-3-16,2 2 2 0,-2 0-3 15,2 0 2-15,1-3-2 0,-2 0 6 0,3 0-3 16,1 0-5-16,-3-5-10 0,3 4 8 0,-1-4-3 0,1 2 12 16,0-3 1-16,-4 3-8 0,0-2 2 15,0 3-2-15,2 0-2 0,-4 0 0 0,4-1 1 0,-7 3 4 16,6 0 1-16,-6 0-3 0,11 6 0 15,-5-3 4-15,0 5 5 0,-2-1-5 0,3 6 3 0,-2-6 2 16,-1 4-2-16,3 0 4 0,-3-3-3 0,2 3-6 16,-2-2 4-16,1-4 3 0,-2 0-3 0,3 0-2 15,-3 0 1-15,1-3-11 0,-1 1 2 0,-3-3-6 16,7 1-9-16,-7-1-3 0,6-8 0 16,-2 3-13-16,-1-3 5 0,2-1-12 0,-3-3-2 15,1 0-6-15,-3-5-14 0,0 0-5 0,0-1-16 16,0 0-21-16,-3-8-68 0,-2 0-191 0,-1-2 85 0</inkml:trace>
  <inkml:trace contextRef="#ctx0" brushRef="#br0" timeOffset="7078.996">25266 14924 74 0,'1'4'173'0,"-1"-4"-21"16,0 0-31-16,0 0-42 0,0 0-49 0,12-7-77 16,-12 4-50-16,0 3-106 0,0-7 47 0</inkml:trace>
  <inkml:trace contextRef="#ctx0" brushRef="#br0" timeOffset="8261.883">22369 16822 84 0,'0'0'135'0,"0"0"-8"0,0 0-14 16,0 0-12-16,0 0-11 0,0 0-5 0,0 0 1 16,0 0-8-16,0 0-6 0,0 0-2 0,0 0-7 15,0 0 4-15,0 0 5 0,0 0 1 0,0 0 7 16,0 0-1-16,23-2 0 0,-16 2-4 0,5 0 2 15,-3-3-1-15,4 2-3 0,6-3-3 0,2 0-3 16,-1 0-4-16,8 1 2 0,2-4-1 0,0 0-10 16,2-3-3-16,4 0-1 0,-2 0-3 0,2 1-4 15,0-1 0-15,0 1-4 0,-3 2-3 0,3-1-4 16,-6-1-1-16,-4 3-5 0,2 0 3 0,-9 3-10 16,-7 0 2-16,2 0-3 0,-4 1-3 0,-2 0 2 15,-1 1-3-15,-3-1-3 0,-4 2 3 0,9-3-4 16,-4 3 2-16,-5 0 1 0,0 0 4 0,8-1-6 15,-8 1 3-15,0 0-6 0,0 0 3 0,8-1-4 16,-8 1 1-16,0 0-10 0,0 0-12 0,0 0-18 16,0 0-28-16,0 0-29 0,0 0-28 0,0 0-45 15,0 0-48-15,0 0-161 0,0 0-399 0,0 0 176 16</inkml:trace>
  <inkml:trace contextRef="#ctx0" brushRef="#br0" timeOffset="8645.811">22933 16487 16 0,'0'0'152'16,"-4"-3"-16"-16,4 3-16 0,0 0-15 0,0 0-6 15,0 0-10-15,0 0-9 0,0 0-10 0,0 0-4 16,0 0 10-16,0 0-18 0,-3-5-10 0,3 5-3 15,0 0-3-15,0 0 6 0,0 0 11 0,0 0-3 16,0 0 2-16,0 0-4 0,17 8 0 0,-14-4 2 16,4 0-11-16,-1-1-3 0,3 2-5 0,2 0-3 15,-4-1-3-15,2 1-5 0,2 0 7 0,1 1-11 16,-2 0 1-16,2 0-3 0,-2 0-5 0,0 2 2 16,-1-2-6-16,3 2 4 0,-3-3-5 0,1 3 4 15,0-1-2-15,-2 0 0 0,-3-3-2 0,2 5-3 16,1-1 0-16,-5-2 2 0,5 3-3 0,-6-3 5 15,-2 2-1-15,3 2 5 0,-6 2-2 0,2-1-4 16,-4 4 2-16,-3 3 1 0,-5-1 7 0,-7 5-8 16,-1 1-9-16,-5 0-12 0,1 1-21 0,-3-2-18 15,-4 2-19-15,2-4-51 0,2 4-32 16,-2-1-138-16,-2-3-312 0,10-3 139 0</inkml:trace>
  <inkml:trace contextRef="#ctx0" brushRef="#br0" timeOffset="9838.584">23428 16456 67 0,'-1'-7'152'0,"0"1"-11"16,1-1-7-16,1 2 2 0,-1-3-10 0,0 3-6 16,0 5-3-16,1-8-10 0,-1 3-8 0,0 5-8 15,0-5-4-15,0 5-6 0,2-6-15 16,-2 6-5-16,0 0-8 0,0 0-8 0,0 0-5 0,0 0 1 15,0 0-3-15,0 0-10 0,2 15 1 0,-4-4-5 16,0 5-1-16,2 3-7 0,0-3 3 0,-1 2-4 16,0 1 0-16,2 1-1 0,-2-2-3 0,0 2-2 15,2-3-1-15,-2 0-3 0,2 2 2 0,-1-1 2 16,0-1-3-16,0-1-4 0,1-3 5 16,-1 3-4-16,0-5 2 0,0 1-1 0,-1 0-1 15,1-3-12-15,-1 0-14 0,1 1-13 0,0-3-2 0,0-2-35 16,-3 0-13-16,6 2-10 0,-3-7-7 0,1 9-15 15,-1-6-10-15,0-3-98 0,0 0-244 0,0 0 107 16</inkml:trace>
  <inkml:trace contextRef="#ctx0" brushRef="#br0" timeOffset="12730.932">23233 16410 39 0,'0'0'56'0,"0"0"8"16,0 0-4-16,0 0 15 0,0 0-9 0,0 0-3 16,0 0 4-16,0 0 7 0,0 0-11 0,0 0 2 15,0 0-9-15,0 0 0 0,0 0-5 0,0 0-3 16,0 0-5-16,0 0 0 0,0 0-10 0,0 0 2 16,0 0-2-16,0 0-3 0,0 0 8 0,0 0-8 15,0 0-11-15,0 0 6 0,0 0 3 0,0 0-4 16,0 0 1-16,0 0 3 0,0 0-5 0,0 0 8 15,0 0-7-15,0 0 3 0,0 0 3 0,0 0-4 16,0 0 1-16,0 0-5 0,6-8-7 0,-4 6 8 16,0-3-9-16,3 2 3 0,5-2-6 0,-2-3 4 15,1 2-2-15,1-1-5 0,4-3-3 0,-2 4 2 16,6-3 1-16,0 4 0 0,-3-4-3 16,3 1 0-16,-3 1-3 0,2 0 3 0,1 2-3 0,2-2 3 15,-1 2-2-15,-2 3 2 0,-1-3-5 0,4 5 5 16,-6 0-8-16,0 0 9 0,-1 2-6 0,3 3 0 15,-3-2 13-15,-2 6-12 0,0-2 4 0,3 5-2 16,-3-2-2-16,1 5-2 0,-5-5-1 16,-3 1 7-16,3-1-7 0,-3 5 3 0,-1-1 9 15,-1-3-8-15,-2 0-1 0,-2 2 1 0,1-3-1 16,-7 7 2-16,-1-4 1 0,0 2-3 0,-7-3 5 16,3 2-2-16,-6-4 0 0,0 2-1 0,-3 0-3 0,-2-2 6 15,3-2-12-15,-2-2 7 0,5 2 2 16,-1-4-1-16,1 0-5 0,-1 0 11 0,5-3-10 15,2-1-10-15,1 0-15 0,1 0-24 0,4 0-28 0,6 0-32 16,-9-1-28-16,5-2-92 0,4 3-251 16,0 0 111-16</inkml:trace>
  <inkml:trace contextRef="#ctx0" brushRef="#br0" timeOffset="13163.196">23753 16508 110 0,'0'0'134'0,"0"0"-19"16,0 0-9-16,0 0-10 0,0 0-4 0,12 20-7 15,-10-10-13-15,3 3-4 0,0 2-6 0,1 0-3 16,-1-1-6-16,0 6-7 0,0-4-5 0,1-2-6 16,-2-3 0-16,1 6 0 0,-2-7-7 0,-1-1-3 15,-2-2-4-15,3-2 1 0,1 0 1 0,-4 0 5 16,0-5 14-16,1 7 8 0,-1-7 12 0,1 5 13 16,-1-5 9-16,0 0-9 0,0 0-4 15,0 0-9-15,0 0-5 0,0 0-7 0,0 0-5 0,0 0-3 16,-9-17-3-16,7 10-1 0,-1-3-8 0,3-2-2 15,0 0-6-15,3-5 0 0,-1 2-1 0,3-2-5 16,-1 0-3-16,3 1 1 0,1 0-5 0,0 1 3 16,-1 0-5-16,0 5-1 0,3 0-13 15,-2 2-12-15,3 1-18 0,-2 3-22 0,3-2-19 16,-7 5-25-16,9-2-25 0,-5 0-18 0,3 4-16 16,-2-1-112-16,0 5-298 0,0-3 132 0</inkml:trace>
  <inkml:trace contextRef="#ctx0" brushRef="#br0" timeOffset="14080.645">24004 16690 15 0,'0'0'110'0,"0"0"-7"15,15-12-15-15,-8 6-12 0,1 0-5 0,5-4-7 16,0-1-6-16,2 2-4 0,-4-7-4 0,2 4-7 15,-1-2-3-15,1 1 1 0,-4-2-7 0,-1 3 7 16,0 0 0-16,-3 0 9 0,-1 0 15 0,-3 0 0 16,2 1 5-16,-2 3 4 0,-1 0 5 0,-1 0 2 15,-2 3 3-15,2 1-5 0,0-3 0 0,-3 2-6 16,0 4-10-16,-1 0-5 0,5 1-7 0,-11 1-11 16,4 0-1-16,3 5-3 0,-5 3-3 0,4-3-4 15,-4 5-2-15,4 1 0 0,-3 2-4 0,5 0-1 16,-3-2-7-16,3 3-2 0,-1-4-2 15,4 1 1-15,0 4-1 0,0-5-3 0,1 1 2 0,3-3 0 16,0 3-4-16,1-4-1 0,1 1 2 0,0-3-2 16,3 1 0-16,3-1-5 0,-2-1 6 0,4-3-1 15,3 0-7-15,-2-2 1 0,2-2-7 0,1-3-4 16,-3 0-4-16,-1 1-6 0,-1-2-9 16,-2-1 7-16,0-1-5 0,-1-1 6 0,-1-3 2 0,-3 3 0 15,1-2 3-15,-3 0 1 0,0-1 3 16,-1 2 1-16,-3-2 3 0,0 2 11 0,5 1 6 15,-10 0 4-15,3 5 4 0,-1-3 6 0,-2 4-2 0,0-1-1 16,0 4-2-16,5 0-5 0,-15 3 5 0,7 2-4 16,-1-1-5-16,-3 2 3 0,3 2-4 15,-1 5 0-15,0-4-2 0,3 3 0 0,0 1 2 16,2 1-2-16,1-1-5 0,-1-2 6 0,5 1 0 16,-1-2-4-16,1-1 3 0,0 2-3 0,1-5-1 15,4 4-6-15,-1-4-2 0,1-2 1 0,0-1-3 16,1 0-1-16,3-4-2 0,-2 1-5 0,0-2 1 15,2-4-1-15,1 0-3 0,-2-2 1 0,1-1 2 16,4-7 2-16,-5 0 0 0,-2-3 1 0,2 0 3 16,-1-10 2-16,-3 4-1 0,-1-4 3 0,-1-2 2 15,0 3-2-15,-2-1 3 0,2 3 5 0,-4-3 7 16,2 10 12-16,-2 6 9 0,2 1 4 0,0 3 10 16,-2-1 6-16,2 6-2 0,0-5-8 0,0 3-2 15,0 6-8-15,0-4 1 0,0 4-6 0,0 0 0 16,0 0-3-16,2 16-1 0,-2-6-3 0,2 5 0 15,-2 2-3-15,0 9-1 0,0-9 0 0,2 8-4 16,-2-6-1-16,5 6 1 0,-5 3-1 0,4-9 4 16,-4 0-8-16,6-2 1 0,-6 0 1 0,4-2-2 15,0 0-1-15,0-4 3 0,-3 1-1 16,3 1-1-16,1-5-2 0,-1 2-1 0,-3-6 0 0,4 3-1 16,-2-2-2-16,-1 0 2 0,2-3-4 15,0 0 6-15,-4-2-8 0,9-2 1 0,-1-1-1 16,-3-5-5-16,3 0-2 0,-2-2-1 0,7-2 1 0,-6 0 3 15,0 3-1-15,-1-1 3 0,2 2-4 0,-3 3 8 16,0-2-2-16,0 2-2 0,-1 1-1 0,1 3-1 16,0 1 8-16,-5 0 3 0,9 5 6 0,-4-3-3 15,-2 3 5-15,3 1-2 0,-2 1 0 0,6 2 1 16,-5-2-3-16,0 4 0 0,-1-1 0 16,4-2-1-16,0 2 0 0,-1 0 2 0,2-4-4 0,1 0 1 15,-2 3-5-15,1-4-14 0,0-1-22 16,0 0-32-16,3-3-44 0,-5-2-35 0,4-3-37 0,-1 0-120 15,-1-3-334-15,2-1 148 0</inkml:trace>
  <inkml:trace contextRef="#ctx0" brushRef="#br0" timeOffset="14467.502">24744 16433 25 0,'0'0'143'0,"0"0"-22"0,0 0-15 0,0 0-9 16,0 0-19-16,0 0-21 0,0 0-6 0,0 0-17 15,8 16-8-15,-8-10-13 0,3-1 4 0,-1 1 0 16,0-2-4-16,2 3-2 0,-2-5-1 0,-1 3-1 16,3-2 3-16,-4-3-8 0,6 7 9 0,-2-5-3 15,-4-2 3-15,4 5 1 0,-4-5 12 0,0 0 6 16,10 0 11-16,-10 0-3 0,0 0 5 0,13-6 12 16,-9 2-2-16,-3 0 3 0,3-1 1 0,0 0 6 15,-3-1-1-15,-1 2 22 0,0 4-11 0,3-11 6 16,-3 11-1-16,-3-7 4 0,2 2-9 0,1 5-4 15,-8-4-9-15,8 4-5 0,-11 1-4 0,11-1-2 16,-17 8-9-16,8-1-2 0,-1 2-1 0,0-3-3 16,1 4-4-16,-3 3-3 0,5-3 0 0,3 2-6 15,-3 2 0-15,0-2-5 0,3 1 1 0,1 0-5 16,2-3 2-16,1 1-4 0,0-1 3 16,1 6-8-16,3-8 5 0,3 2-1 0,-1-3-3 0,2 1-1 15,-1-3-8-15,6-2-8 0,1-1-25 0,0 1-21 16,2-8-27-16,4 2-30 0,-2-6-29 15,0 1-18-15,-2-1-8 0,-3-3-10 0,1-3-108 16,-2 3-309-16,-3-5 137 0</inkml:trace>
  <inkml:trace contextRef="#ctx0" brushRef="#br0" timeOffset="14707.589">24928 16291 11 0,'-2'-5'130'0,"2"0"8"0,-1-2 6 15,-2 3-3-15,3 4-2 0,-2-8-8 0,2 8-1 16,1-5-6-16,-1 5-7 0,-1-5-7 0,1 5-9 15,0 0-11-15,0 0-11 0,0 0 2 0,0 0-7 16,0 0 10-16,0 0 10 0,5 18 7 0,-5-7-2 16,1 8 9-16,0 0-3 0,-1 6-6 0,0 3-4 15,1-3-9-15,1 2-6 0,-1-2-12 0,3 5-3 16,-3-4-10-16,1 2 0 0,1-10-10 0,0 7-3 16,-2-8-8-16,2 1-1 0,-2-6-27 0,0 3-30 15,-1-3-34-15,5-1-38 0,-5-5-48 0,0 1-30 16,2-3-18-16,-4 0-32 0,2-4-140 0,0 0-394 15,0 0 175-15</inkml:trace>
  <inkml:trace contextRef="#ctx0" brushRef="#br0" timeOffset="15129.979">24900 16465 106 0,'0'0'112'16,"4"-7"-1"-16,-4 7 2 0,0 0-2 0,13 4-8 15,-13-4-10-15,17 5-1 0,-11-2-6 0,3 4-2 16,0-5-7-16,1 5 9 0,-1-2-18 0,1 0-4 15,-3 0-1-15,0 2-7 0,0-2-3 0,0 0-1 16,-1 2-3-16,-3 0-6 0,4-2-4 0,-6 1 0 16,4-2-3-16,-2 3-5 0,-2-4-3 0,2 1-5 15,-3 1 0-15,2-1-6 0,-1 0-14 0,-1-1-6 16,3 1-3-16,-3-4-4 0,1 3-3 0,-1-3-3 16,0 0-5-16,0 0-1 0,0 0-5 0,0 0 3 15,0 0 9-15,5-15-3 0,-5 12 10 0,2-2 11 16,-2 1 2-16,0 4 12 0,5-3-5 15,-5 3-1-15,2-5 0 0,1 5-3 0,-3 0-2 16,0 0 10-16,0 0 4 0,0 0 6 0,13 5 2 16,-11-4-5-16,3 3 6 0,-2-2-4 0,1-1-3 15,1 3 0-15,1 0-2 0,-3-2-3 0,3 0 4 0,-2 1-6 16,1-1 7-16,-1 0-9 0,2-2 8 0,-1 2-1 16,-5-2 8-16,13-2-11 0,-4 2 2 15,1-4-4-15,-2 0-2 0,2 2 1 0,2-1-7 16,-1-1 4-16,-2 1-3 0,4 2-3 0,-4-2 2 15,1 5-1-15,-4-2-1 0,2 1-2 0,1 1 1 16,0 2 3-16,4 0-5 0,-7-2-9 0,1 2-24 16,-1-1-27-16,0-1-31 0,2 1-39 0,-1-1-51 15,-4 1-120-15,-3-3-323 0,9 2 143 0</inkml:trace>
  <inkml:trace contextRef="#ctx0" brushRef="#br0" timeOffset="72238.896">18381 15061 124 0,'0'0'112'0,"0"0"-6"0,0 0-11 0,4-9-8 16,-4 9-13-16,6-5-6 0,-1 2-6 0,0 1-9 16,-1 0-4-16,0-2-5 0,1 2 0 0,-1 0-8 0,0-1 2 15,2 0 8-15,-1 0-2 0,-2 2-1 0,1-2 3 16,1-1 3-16,-1 0 3 0,2 1-1 16,-2-2 0-16,4-1 2 0,1 0-2 0,-3-2 3 0,9-4 1 15,-2 0-1-15,2-2-2 0,5-5 0 16,0 0-4-16,6-4-2 0,2-2 0 0,-3 2-6 0,14-12-1 15,0 5 0-15,1-1-3 0,-2-4-1 0,4 4-3 16,0-3-4-16,-5 1-3 0,6 1 2 16,-2 5-6-16,-2-3 3 0,-9 9-4 0,0 2-4 0,-2 0 3 15,-1 1-2-15,-1 2-3 0,-3-1 0 16,-5 7-4-16,-3-2-3 0,3 0 0 0,-7 6 2 0,1-3 0 16,-3 4-2-16,-1-2-3 0,-2 5 2 0,-1-2 5 15,1 1-2-15,-3 0 0 0,1 1 4 16,-2-1-4-16,-2 3-4 0,5-4 4 0,-5 4-5 15,3-2-2-15,-3 2-11 0,0 0-26 0,6-1-27 0,-6 1-32 16,0 0-32-16,0 0-36 0,0 0-23 0,0 0-113 16,0 7-324-16,-5-2 144 0</inkml:trace>
  <inkml:trace contextRef="#ctx0" brushRef="#br0" timeOffset="72857.149">18345 15059 53 0,'0'0'91'0,"0"0"12"15,-1-2-1-15,1 2-3 0,0 0 1 0,0-6-6 0,0 6 1 16,0 0 3-16,0 0-7 0,0-4-2 0,0 4 0 15,0 0-7-15,0 0-1 0,0 0-7 0,-3-5 1 16,3 5-4-16,0 0-1 0,0 0-2 0,0 0-6 16,0 0-4-16,0 0-2 0,0 0-5 15,0 0-3-15,0 0-6 0,0 0-5 0,0 0 3 0,0 0-10 16,4-2 1-16,-4 2-4 0,9-3 4 0,-5 3-1 16,6 0-1-16,-1-1 1 0,4-1-5 15,1 2 3-15,4 0 3 0,4-3 0 0,-1 2 2 16,10 0 2-16,-2-1 1 0,5 0 0 0,3 0 0 0,0-1-3 15,2-1 2-15,15 2-3 0,-13 0-2 0,-1-2 0 16,11 1-1-16,-15 2-2 0,3 0-2 0,-3-1-3 16,0 2-3-16,-1 0 0 0,-1 0-4 0,-4 2 0 15,-2-2 0-15,-7 0-5 0,-2 1 2 0,-1-1-1 16,-5 0-2-16,-2 0-2 0,1 0-2 0,-6 0 3 16,2 0-2-16,-3 0-2 0,2-1 1 0,-7 1 1 15,0 0-3-15,12 0 2 0,-12 0-2 0,0 0 1 16,8 0-1-16,-8 0-5 0,0 0-13 0,0 0-18 15,7 1-20-15,-7-1-29 0,0 0-32 0,0 0-27 16,0 0-37-16,0 0-39 0,0 0-138 0,0 0-386 16,0 0 171-16</inkml:trace>
  <inkml:trace contextRef="#ctx0" brushRef="#br0" timeOffset="73274.574">17976 15233 33 0,'0'0'124'0,"0"0"-6"0,0 0-3 16,0 0-3-16,0 0-3 0,24 4-4 0,-10-3 0 15,5 1-6-15,-2 1 0 0,6 1-1 0,5 2-2 16,-1-1 0-16,2 0 4 0,1 3-4 0,0 0 2 16,2-1-1-16,1 2-3 0,1 0 0 0,-1 0-1 15,3 1-2-15,0-6-4 0,15 9-2 0,-15-8-4 16,17 7-1-16,-3-3-5 0,-1 1-2 0,-10-3-3 16,12 3-8-16,-15-3-5 0,4 2-1 0,-5-2-8 15,1-1-4-15,-4 1-6 0,0 1-2 0,-4-4-2 16,-6 2-7-16,-3 0-3 0,0-1-1 0,-3-1-2 15,-6-1-3-15,0 0-1 0,-1-2-4 0,-1 0 2 16,-2 2-3-16,-1-1 1 0,-1-1-3 0,1 0-1 16,0 2-4-16,-5-3-1 0,5 1-9 0,-5-1-15 15,3 2-19-15,-3-2-35 0,0 0-46 0,0 0-57 16,0 0-53-16,0 0-194 0,0 0-460 0,0 0 204 16</inkml:trace>
  <inkml:trace contextRef="#ctx0" brushRef="#br0" timeOffset="93783.261">9041 15865 2 0,'3'-4'51'15,"1"2"-1"-15,-4 2-5 0,2-4-8 0,-2 4 6 16,4-2-3-16,-4 2-1 0,4-3 0 0,-4 3 6 15,0 0 0-15,0 0 3 0,0 0 4 0,0 0 15 16,0 0-6-16,0 0 5 0,0 0 0 0,0 0-17 16,0 0-2-16,0 0 4 0,-8 15-3 0,1-9-5 15,-4 6 0-15,0 3-8 0,-5 0-1 0,-4 4-8 16,2 3-2-16,-4 0 6 0,2 0-9 0,2 1 5 16,-5 0-7-16,3 3-8 0,-1-3 3 0,-3 5 7 15,1 1-10-15,-1-2 7 0,2 1-6 0,-1 0 4 16,0-2-8-16,-1-2 6 0,4 4-8 0,-1-5 5 15,2-3-6-15,2 1 1 0,3-6 2 0,5 0-2 16,-1-2 2-16,2-4-4 0,-1 0 0 0,3-2 4 16,-2 0-10-16,3 1 4 0,1-4-2 0,3 1-5 15,-3-2-19-15,2 4-1 0,0-5-19 0,1 0-3 16,1-2-21-16,0 0-3 0,0 0-22 0,0 0-92 16,0 0-199-16,19-11 88 0</inkml:trace>
  <inkml:trace contextRef="#ctx0" brushRef="#br0" timeOffset="94228.584">9155 15981 72 0,'0'0'97'0,"1"-5"-7"0,-1 5-9 15,0 0 1-15,3-5-12 0,-3 5 9 0,0 0 1 16,0 0-11-16,0 0 2 0,0 0 7 0,0 0 10 16,0 0-18-16,0 0 0 0,0 0-13 0,0 0 2 15,0 0-14-15,-10 10-1 0,4-8-1 0,-2 6-3 16,-4 1-3-16,-4 3-6 0,0 3-6 0,-5 4 0 15,0 1-4-15,-2 4-1 0,-1-2 1 0,-3 2 1 16,0 5-2-16,0-5-5 0,-1 0-4 0,2 0-1 16,-2 0 4-16,2 1-2 0,-2-1 4 15,2-2-3-15,0 0-4 0,2-1 5 0,0-2-4 0,3 2 4 16,1-3-5-16,6-3 0 0,0-1-10 0,0-3 10 16,5-1-4-16,-1-2 1 0,1 2 2 0,2 0-3 15,0-4 1-15,-1-1-4 0,4-1 0 0,3 2 0 16,-2-1-15-16,2-2-2 0,-3-1-15 15,4 2-1-15,0-4-18 0,-5 5-17 0,5-5-25 16,0 0-14-16,6 3-22 0,-6-3-87 0,0 0-231 16,0 0 103-16</inkml:trace>
  <inkml:trace contextRef="#ctx0" brushRef="#br0" timeOffset="108104.598">9625 12412 16 0,'0'0'54'0,"0"0"0"15,0 0-9-15,0 0 0 0,0 0 5 0,0-4-19 16,0 4 1-16,0 0-13 0,0 0 12 0,0 0-11 0,0-5 5 16,0 5-3-16,0 0 4 0,0 0-7 0,0 0 4 15,0 0-2-15,0 0-1 0,0 0-1 0,0 0 0 16,0 0-5-16,-6 11 6 0,2-8 7 15,-5 5-4-15,0 1-1 0,-4 5 0 0,-6 6 2 16,-5 1 4-16,0 3-11 0,-11 10 2 0,-2-2-4 16,-1 1-2-16,2-1 1 0,0 2-13 0,-3 2 10 0,-3-4 1 15,3 2-7-15,2 0 2 0,8-8 1 16,-10 8-4-16,11-10 1 0,-6 11 3 0,8-10-9 16,2-3 1-16,-2 7-1 0,3-7 3 0,4 2-3 0,-4 1-1 15,5-1 3-15,0-2-14 0,6-5 2 0,3-3-7 16,-2 1-1-16,4-6-9 0,0 1-3 0,1-2-6 15,5-2-1-15,-3 1-1 0,4-2 1 0,-1-2-4 16,3-1-4-16,-2-2-46 0,7 0-98 16,-7 0 43-16</inkml:trace>
  <inkml:trace contextRef="#ctx0" brushRef="#br0" timeOffset="108431.734">9508 12603 11 0,'0'0'70'0,"0"0"-10"15,5-3-8-15,-5 3-5 0,0 0-3 0,0 0-5 16,0 0-5-16,0 0-2 0,-8 10-3 0,0-3-6 15,0 1 2-15,-4 4-4 0,-2 2 0 0,2-2-1 16,-4 3-1-16,-5 4 4 0,1 0-2 0,1 1-3 16,-3-1 1-16,-1 3-6 0,-1 1 2 0,-3 0 1 15,0 2-1-15,-1-2-3 0,0 2 1 0,2-3 1 16,2 4-3-16,-1 1 1 0,-1-3 4 0,4-4-4 16,2 2-2-16,1-4-13 0,0 3-16 0,-1-3-14 15,8-3-24-15,-1-2-56 0,-2-2-122 0,4 1 54 16</inkml:trace>
  <inkml:trace contextRef="#ctx0" brushRef="#br0" timeOffset="111765.559">8674 16116 5 0,'0'0'11'0,"0"0"3"0,0 0-3 0,0 0 4 0,0 0 2 16,0 0-3-16,0 0-3 0,0 0 1 0,0 0-1 16,0 0-1-16,0 0-1 0,0 0 0 0,0 0-6 15,0 0 4-15,0 0 1 0,0 0 0 0,0 0-4 16,0 0-3-16,0 0 3 0,0 0 3 0,0 0-7 15,0 0 3-15,0 0-2 0,0 0 1 16,0 0 0-16,0 0-2 0,0 0 0 0,0 0 0 0,0 0 0 16,0 0 2-16,0 0 1 0,0 0 4 0,0 0-10 15,0 0 3-15,0 0-21 0,6 0-11 0,-6 0-34 16,0 0 16-16</inkml:trace>
  <inkml:trace contextRef="#ctx0" brushRef="#br0" timeOffset="114309.915">8670 12700 10 0,'0'0'77'0,"0"0"-4"0,0 0-7 0,0 0-15 0,0 0-2 16,0 0-3-16,0 0 0 0,0 0-10 0,0 0-3 15,0 0-3-15,0 0-5 0,0 0 2 16,0 0-11-16,0 0 4 0,0 0-9 0,0 0 12 15,0 0-23-15,0 0 15 0,0 0-1 0,0 0-3 0,0 0-8 16,0 0 8-16,0 0-3 0,0 0 5 0,0 0-5 16,0 0 3-16,0 0-10 0,0 0 6 0,0 0 3 15,0 0-6-15,0 0 0 0,0 0-7 16,0 0-9-16,0 0 15 0,0 0 2 0,0 0 0 16,0 0-2-16,0 0-3 0,0 0 7 0,0 0-3 0,0 0 1 15,0 0-5-15,0 0 1 0,0 0-4 0,0 0 5 16,0 0 3-16,0 0-5 0,0 0-6 15,0 0-4-15,0 0 15 0,0 0-7 0,0 0 2 0,0 0-3 16,0 0 1-16,0 0-2 0,0 0 8 0,0 0-3 16,0 0 2-16,0 0-1 0,0 0-5 0,0 0 0 15,0 0 4-15,0 0 0 0,0 0-7 0,0 0 3 16,0 0 9-16,0 0-2 0,0 0-3 0,0 0-9 16,0 0 9-16,0 0-11 0,0 0 16 0,0 0-7 15,0 0 1-15,0 0 0 0,0 0-1 0,0 0 4 16,0 0-6-16,0 0 3 0,0 0 3 0,0 0-1 15,0 0-2-15,0 0 1 0,0 0-1 0,0 0-2 16,0 0 9-16,0 0-7 0,0 0 1 0,0 0-4 16,0 0-3-16,0 0 10 0,0 0-3 0,4 0 3 15,-4 0-5-15,0 0 4 0,0 0-2 0,3 4 4 16,-3-4-10-16,0 0 6 0,3 5 0 0,-3-5-1 16,1 2 0-16,-1-2-4 0,0 0 1 0,0 0 7 15,0 0 4-15,4 3-10 0,-4-3 2 0,0 2-1 16,0-2 2-16,0 0-1 0,0 0 2 0,0 0-4 15,0 0-6-15,0 0 10 0,0 0-6 0,0 0 5 16,0 0-3-16,0 0 4 0,0 0-2 0,0 0-11 16,6 3 17-16,-6-3-8 0,0 0 9 0,0 0-12 15,0 0 10-15,0 0-7 0,0 0 2 0,0 0-3 16,0 0 1-16,0 0 0 0,0 0 3 0,0 0 3 16,0 0-4-16,0 0-1 0,0 0-5 0,0 0-11 15,0 0-8-15,0 0-26 0,0 0-60 0,0 0-119 16,9-10 54-16</inkml:trace>
  <inkml:trace contextRef="#ctx0" brushRef="#br0" timeOffset="156146.473">18249 13494 19 0,'0'0'65'0,"-12"2"-7"0,12-2 1 16,-7 3-10-16,5-2-7 0,-2 4-4 0,0-5 7 16,1 3 1-16,-3-1-7 0,2 0-1 15,0 3 0-15,1 1 4 0,-3 1 1 0,1 2 3 0,-4 6 5 16,2 2 0-16,-1-1 8 0,-1 9-12 0,0 1 4 15,3 1-29-15,-1 0 18 0,4-1 0 0,1 3-4 16,2-5-15-16,4 1 17 0,1-6-10 0,2 0-5 16,4 4 2-16,1-7-5 0,7 3-6 0,3-4-6 15,4 0-3-15,6-4-30 0,4-5-32 0,1 1-46 16,1-3-75-16,1-3-191 0,11-2 85 0</inkml:trace>
  <inkml:trace contextRef="#ctx0" brushRef="#br0" timeOffset="156770.968">19947 13405 16 0,'0'0'101'0,"0"0"-12"16,0 0-5-16,-3-1-19 0,3 1-1 0,0 0-5 15,0 0-7-15,0 0 0 0,0 0-11 0,0 0-4 16,14 0-2-16,-6 0 0 0,-1 0-3 0,-1 0-3 15,5 2-5-15,2 4 0 0,3-2-4 16,3 6 2-16,-2-2 9 0,1 5-9 0,4 2 12 0,-2 2-7 16,2 0-9-16,-4 2 7 0,1 0-8 0,-3 3-1 15,-3 2-25-15,-4 0-17 0,-9 3-31 16,-8 0-107-16,-6 2-177 0,-18 9 79 0</inkml:trace>
  <inkml:trace contextRef="#ctx0" brushRef="#br0" timeOffset="157779.293">18642 13528 51 0,'-2'9'97'0,"4"3"-8"15,-4 3-9-15,2 1-13 0,2 1 0 0,0 0-9 16,1-2-6-16,-3 5-5 0,0-3-2 0,1-1-8 15,-1-1-4-15,0-3-5 0,4 4 3 0,-3-6-5 16,-1 2-7-16,0-3 4 0,0 2-1 16,0-6-8-16,-1 2 2 0,1-2 7 0,-1 1-2 0,-1-3-10 15,2-3-3-15,-6 3 3 0,1-3-4 0,5 0 0 16,0 0-7-16,-15-5 2 0,11 4 3 0,-3-8-4 16,0 2 0-16,2-3 0 0,-2-2 0 0,1-2-4 15,0-3 4-15,2 0 2 0,1-4 2 0,2-5-6 16,1-2-3-16,0-1 6 0,1 0-7 0,2-1 4 15,3 0-2-15,-1 0 0 0,0 4-3 0,2 1 6 16,-2 5 1-16,3 2 2 0,-1 1-3 0,1 0-3 16,-3 7 4-16,5 1 2 0,0-1-1 0,-2 3-3 15,3 0 6-15,0 1-3 0,-1 4-2 0,1 0 6 16,3 3 5-16,0 2-3 0,-1 0-2 0,-5 0-3 16,7 5 0-16,-6-2 4 0,3 3-9 0,-1 1-1 15,-1 0 6-15,-2-2 0 0,0 1 13 0,-3 3 1 16,-2-2-1-16,-1 2 8 0,-4-3-1 0,1 3-2 15,-5-2 0-15,2 0-4 0,-6-1 3 0,-3 3 3 16,-4-1 0-16,1 1-12 0,-1-3 3 0,-7 1-1 0,2 0 1 16,4-1-7-16,-1-4 1 0,0 0-9 15,0 2-13-15,2-2-5 0,-2 0-11 0,7-1-12 16,0-1-19-16,0-1 0 0,1 1-21 0,2-3-89 16,-3 2-185-16,7-2 83 0</inkml:trace>
  <inkml:trace contextRef="#ctx0" brushRef="#br0" timeOffset="158042.9">18911 13551 39 0,'0'12'124'0,"0"1"-1"0,-1-2-11 0,1 4-13 16,0-1-5-16,0 2-11 0,-2 0-16 0,0 2 0 16,2-2-11-16,-4 1-5 0,1-2-30 0,1 0-19 15,-1-6-21-15,1 3-28 0,1 0-36 0,-2-5-49 16,-1 1-142-16,4-4 62 0</inkml:trace>
  <inkml:trace contextRef="#ctx0" brushRef="#br0" timeOffset="158552.948">19077 13554 17 0,'0'12'120'0,"0"-1"-7"0,0-3-4 15,0 4-10-15,-2 0-8 0,4-3-10 0,-4 4-9 16,2-3-9-16,0 4-15 0,0-6 6 0,0 4-6 15,0-3-5-15,-1-2-1 0,-1 3-5 0,1-5-5 16,0 3-6-16,1-4 2 0,-2 1-2 0,1 1 2 16,-1-5-8-16,2-1 5 0,0 0-2 0,0 0-4 15,0 0 0-15,0 0-2 0,-11-9-9 0,10 2-2 0,-1-3 3 16,-1-2 4-16,3-1-8 0,0-3 3 0,-1-1-3 16,1 0 1-16,0 0 5 0,0 0-6 0,0 2 5 15,1-1 1-15,-1 3 2 0,1 4 2 16,1 0 7-16,0 3-15 0,1 0 19 0,-2 0-12 15,2 2-3-15,0 1-6 0,2 2 12 0,-1-1-8 0,-4 2 3 16,13 3-3-16,-5 2 5 0,3 3-3 0,0-1 5 16,-2 2-2-16,2 4-4 0,3-1-10 15,1-1 16-15,-2 1-7 0,0 3 1 0,-3-4-3 16,3 0-2-16,0 2 3 0,-4-5 0 0,1-1-4 0,0 1 2 16,-2-1-7-16,-1 0 4 0,3-2 5 0,-2-2 0 15,0 0-4-15,-2-2 2 0,3 2-5 0,-4-6 3 16,2 2-6-16,-1-2 12 0,0-2-6 0,3 0 2 15,-1-4 2-15,-4-1 4 0,5 0 1 0,-4-2 2 16,0-5 1-16,-1-1 1 0,-3 0 2 0,2-3 2 16,-2 3 1-16,-2-1 0 0,1 0 1 0,-3 3 8 15,2 0-15-15,-2 5-1 0,3 2 3 16,0 1-6-16,-1 2-8 0,1 0-21 0,0 0-25 0,0 3-25 16,0 3-11-16,0 0-15 0,0 0-18 0,0 0-29 15,9 10-107-15,-5-5-269 0,-3 1 119 0</inkml:trace>
  <inkml:trace contextRef="#ctx0" brushRef="#br0" timeOffset="159230.473">19513 13384 10 0,'0'0'92'0,"-5"0"-13"0,5 0 4 15,0 0-12-15,-3-4-7 0,3 4-18 0,0 0-10 16,0 0-4-16,0 0-2 0,-3-2-11 0,3 2-8 16,0 0 6-16,0 0-1 0,0 0-3 0,0 0 0 15,0 0-5-15,0 0 4 0,0 0-1 0,0 0-9 16,-3-3 10-16,3 3-1 0,0 0-12 0,0 0 9 15,0 0-2-15,0 0 10 0,0 0-5 0,0 0 0 0,0 0 0 16,0 0 2-16,0 0-7 0,0 0-4 0,0 0 3 16,0 0 1-16,0 0 1 0,0 0 0 0,0 0 6 15,0 0-1-15,0 0 3 0,0 0 2 0,0 0-5 16,0 0 9-16,0 0 6 0,0 0-6 16,0 0 10-16,0 0-6 0,0 0 3 0,0 0-3 0,0 0-4 15,0 0-1-15,0 0-11 0,0 0 10 0,0 0-2 16,-5-3-12-16,5 3-3 0,0 0-7 15,0 0-6-15,0 0-13 0,0 0-15 0,0 0-8 16,0 0-17-16,0 0-14 0,0 0-67 0,0 0-157 0,0 0 70 16</inkml:trace>
  <inkml:trace contextRef="#ctx0" brushRef="#br0" timeOffset="159971.694">19604 13346 79 0,'-4'-2'109'0,"4"2"-1"0,-4-1-17 15,4 1-11-15,-9-2-9 0,9 2-4 0,-14 3-5 0,8 1-9 16,1 1-3-16,-6 2 6 0,3 3-7 0,-3 0 7 16,1 5-2-16,-1 0-11 0,0 0 7 0,4 2-5 15,-3 2-6-15,1 2-3 0,2-3-8 0,3 0 4 16,2-2-5-16,-1 1 1 0,3 0 1 0,0-5-8 15,4 5 4-15,0-2-6 0,0-4 1 0,2-2 0 16,2 0-8-16,1 0 4 0,1-2-6 0,5-1 2 16,3-1 0-16,3-3-12 0,-2-2-4 0,2 0-13 15,1-4-1-15,-1 0-11 0,-1 0-5 0,0-1-5 16,-1-4 2-16,-1 3-2 0,-1-3 4 0,-4-2-4 16,1 2 10-16,-4 0-6 0,-3-2 8 0,0 2 7 15,-1-3 3-15,-2 0 0 0,-1 1 1 0,-3-1 17 16,0 1-5-16,0 0 12 0,0 0 2 0,0 1 30 15,0 1 5-15,-4 1 16 0,4 2 10 0,0 0 1 0,0 1 4 16,-3 1-1-16,1 2-13 0,2 2-6 16,0 0-2-16,0 0-1 0,0 0-13 0,-9 9 0 15,4-1-2-15,-2 4-1 0,0 2-2 0,-1 1 0 16,2 0-5-16,3 1 2 0,0-4-5 0,-1 3-3 0,0 2-5 16,-2 0 9-16,3-8-10 0,3 8-1 15,0-7-4-15,1 2-2 0,1-2 0 0,2-1-2 16,-1-3 4-16,1 1-3 0,-1-3-4 0,0 2-1 15,4-1-2-15,-1-1-6 0,-1-3 3 0,4 0 1 0,-2-2 1 16,2-2-5-16,2-2-2 0,-2 0 4 0,-4 2-4 16,3-6-2-16,-2 2 0 0,2-3 3 0,-4 0 2 15,-2 0-1-15,5-6 2 0,-5 0-3 16,1-1 1-16,-3 0 1 0,-3 1-3 0,1-1 3 0,-1 1 0 16,-1 0-1-16,-1 0 3 0,0 4 6 0,0 2 0 15,1 2-2-15,-4-2 0 0,3 4 1 0,0 1-8 16,0-1-14-16,1 5-12 0,-3-2-20 0,2 3-21 15,5 0-32-15,-11 3-15 0,5-1-20 0,0 5-143 16,-1 1-304-16,2-2 135 0</inkml:trace>
  <inkml:trace contextRef="#ctx0" brushRef="#br0" timeOffset="160547.955">20028 13405 157 0,'0'0'234'0,"0"-4"-6"0,0 4-8 16,4-4-15-16,-3 2-24 0,-1 2-18 0,4-4-14 15,-4 4-17-15,0 0-11 0,0 0-12 0,1 13-14 16,2-5-8-16,-3 1-6 0,1 3-8 0,-1-1-9 16,0 1-7-16,0-1-4 0,0 4-9 0,0-3-3 15,0-1-5-15,1 1-9 0,2-2-18 0,-3 0-16 16,-3-1-18-16,6-1-20 0,-3-4-15 0,-3 1-11 15,3 0-10-15,0-1 2 0,0 1-8 0,0-5-3 16,0 0-11-16,0 0-10 0,0 0-1 0,0 0-6 16,0 0 23-16,0 0 1 0,-11-14 6 0,6 5 5 15,-2 0 12-15,2-2 9 0,-2-2 4 0,-3-1 9 16,0-3 10-16,3 3 8 0,-6-5 17 0,5 1 14 16,-1 0 11-16,-1 1 16 0,1 2 15 0,2-2 10 15,0 3 15-15,1 2 9 0,2 2 2 0,0 2-1 16,0 2-7-16,2-1-2 0,0 3-7 0,1-1-2 15,-1-1-8-15,2 4-3 0,0 2-6 0,-3-4-6 16,3 4-3-16,4-5 0 0,-4 5-5 0,9 0-3 0,-9 0 0 16,16 4-6-16,-7 0-4 0,3-3 1 15,3 10-3-15,-2-5-4 0,4 5 6 0,-1 2-5 16,2-1-2-16,0 0 1 0,-4 3-2 0,0-2-1 16,3 1 1-16,-4 2-2 0,1-3-3 0,-2 3 3 0,2-2-3 15,-3 1 3-15,-2-1 1 0,1 0-5 0,-4-3 3 16,-1 1-2-16,-2-1 0 0,-3 2 1 0,0-1-1 15,-3 1-1-15,-4 1 3 0,-1-1 0 16,-5 3-8-16,0-3 7 0,-8 2-1 0,-2 1-1 0,-3-2 2 16,-1 0-2-16,-2-4 0 0,3 0 3 15,-3 2-4-15,1-4-2 0,6-3 4 0,-6 3-4 16,10-5-12-16,0 2-10 0,-1-1-9 0,6-1-15 16,3-3-25-16,1 2-20 0,2-5-18 0,5 1-23 15,0-3-128-15,0 1-282 0,6-3 125 0</inkml:trace>
  <inkml:trace contextRef="#ctx0" brushRef="#br0" timeOffset="160860.593">20258 13382 141 0,'4'-3'141'0,"-4"3"-10"0,0 0-18 16,0 0-6-16,0 0-9 0,0 0-10 0,0 0-6 15,-4 13-8-15,3-5-8 0,-2 1-1 0,2 0 0 16,-2 3-3-16,2 0-5 0,-3 1-2 0,3 1 2 16,1 3-4-16,-1-5-2 0,1 3 0 0,-4-1-1 15,9 1-8-15,-5-3 1 0,1 0 0 0,3-1-10 16,-3-1 8-16,3 0-11 0,0-1 0 0,0-3 1 16,0 0-7-16,2 2-1 0,2-3-3 0,-2-1-2 15,-2-1 2-15,8-1-1 0,-6-1-12 0,3-1-4 16,-1 0-5-16,-1-1-6 0,1-1-12 0,2-2-12 15,-1-1-15-15,-2 2-3 0,0-6-27 0,0 3-10 16,-1-5-18-16,-2 3-11 0,-2-4-9 0,0 3-103 16,-6-4-246-16,0 1 108 0</inkml:trace>
  <inkml:trace contextRef="#ctx0" brushRef="#br0" timeOffset="161138.375">20263 13457 5 0,'0'0'96'0,"0"0"-4"15,0 0-7-15,0 0-11 0,17 4 0 0,-17-4-11 16,10-2 1-16,-5 0-7 0,3-3-7 0,3 4-7 16,-2 0-6-16,-2-4-17 0,-2 3-26 0,0-2-19 15,-1-2-22-15,-3 3-67 0,0-2-123 0,-5-2 54 16</inkml:trace>
  <inkml:trace contextRef="#ctx0" brushRef="#br0" timeOffset="161398.307">20178 13259 103 0,'-3'-5'149'0,"3"0"-17"0,1-2-2 0,2 2 0 16,5-2-4-16,0-1-5 0,5 2-16 0,5-5-6 16,0 5-11-16,1-2-18 0,0-1-54 0,6-1-78 15,-10 3-140-15,3-1-217 0,-8 1 96 0</inkml:trace>
  <inkml:trace contextRef="#ctx0" brushRef="#br0" timeOffset="132673.649">9534 15661 1 0,'0'0'20'16,"0"0"-2"-16,0 0-1 0,0 0 5 0,0 0-5 16,0 0 0-16,0 0 4 0,0 0-3 0,0 0 2 15,0 0-1-15,0 0 2 0,0 0-2 0,0 0 1 16,0 0 7-16,0 0-8 0,0 0 3 0,0 0-7 15,0 0 3-15,0 0-3 0,0 0 1 0,0 0 1 16,0 0-5-16,0 0-1 0,0 0 1 0,0 0-1 16,0 0-3-16,0 0 1 0,0 0 4 0,0 0-7 15,0 0 1-15,0 0-5 0,0 0 3 0,0 0 4 16,0 0-4-16,0 0-4 0,0 0 1 0,0 0 3 16,0 0-10-16,0 0 8 0,0 0-3 0,0 0 1 15,0 0-5-15,0 0 3 0,0 0-3 0,0 0 2 16,0 0 5-16,0 0-5 0,0 0 11 0,0 0-14 15,0 0 0-15,0 0 1 0,0 0 1 0,0 0 6 16,0 0-3-16,0 0-4 0,0 0-1 0,0 0 6 16,0 0-3-16,0 0 3 0,0 0-1 0,0 0 3 15,0 0-3-15,0 0-1 0,0 0 0 0,3 1 0 16,-3-1 1-16,0 0-3 0,0 0 5 0,0 0-3 16,0 0 2-16,0 0 0 0,0 0 2 0,0 0-9 15,0 0 5-15,0 0-2 0,0 0 4 0,0 0 0 16,0 0-1-16,0 0-3 0,0 0-2 0,0 0-4 15,0 0 4-15,0 0 1 0,0 0 4 0,0 0-2 16,0 0-1-16,0 0-2 0,0 0 4 0,0 0-3 16,-3 4-5-16,3-4-1 0,0 0 2 0,0 0 5 15,0 0-4-15,-2 5 3 0,2-5-3 0,0 0 2 16,0 0 0-16,0 0 2 0,0 0 0 16,0 0 2-16,0 0-1 0,0 0-3 0,0 0 4 15,0 0 1-15,0 0-3 0,0 0 7 0,0 0-7 0,0 0 3 16,0 0-2-16,0 0 1 0,0 0-2 0,0 0 4 15,0 0 3-15,0 0-8 0,0 0-2 0,0 0 9 16,0 0-3-16,0 0-2 0,0 0 3 0,0 0-4 16,0 0 1-16,0 0 2 0,0 0-3 0,0 0 2 15,0 0-1-15,0 0 3 0,0 0 1 16,0 0-5-16,0 0 3 0,0 0-6 0,0 0 1 0,0 0-11 16,0 0-10-16,0 0-24 0,0 0-54 0,0 0 24 15</inkml:trace>
  <inkml:trace contextRef="#ctx0" brushRef="#br0" timeOffset="143860.2">15681 14151 14 0,'0'0'47'0,"3"-2"-2"0,-1-1-5 16,-2 3-5-16,4-2 0 0,-4 2-2 0,0 0-1 16,0 0 2-16,4-3 10 0,-4 3-1 0,0 0-9 15,0 0-3-15,0 0 5 0,0 0-6 0,0 0-1 16,0 0-2-16,-13 8 0 0,3-3-8 0,-2 3-5 15,-2 0-5-15,-5 2 5 0,-4 10 1 0,-1-6-8 16,-1 2-3-16,-1 0-1 0,-1 0 1 0,0 1 3 16,-4 0-1-16,5 0-1 0,-3-1-3 0,6-2 2 15,-5 2-1-15,3-3-2 0,-1 1 0 0,-1 2 2 16,7-5 4-16,3-1-11 0,1 1 14 16,0-3-12-16,2 4 4 0,4-7-4 0,0 2-3 0,0-2-9 15,2 3-6-15,1-4 1 0,2 1-1 0,1-1 3 16,2-1 0-16,1 2-3 0,1-3 7 0,0-2 1 15,0 0-6-15,9 5-1 0,-9-5-3 0,11-3-3 16,-4 1-7-16,4 0-13 0,-2-3-27 0,0 1-78 16,-2 0 35-16</inkml:trace>
  <inkml:trace contextRef="#ctx0" brushRef="#br0" timeOffset="144222.495">15616 14149 15 0,'0'0'55'0,"0"0"-7"0,0 0-3 15,0 0-2-15,0 0-5 0,0 0-7 0,0 0 4 16,-9 8-6-16,3-4 0 0,2 1-2 0,-4 0-3 15,-1 3-4-15,-1-2 5 0,-3 4-4 0,0 1 0 16,-2 1 0-16,-3 1-9 0,-4 4 0 0,-1 0 3 16,0 0-10-16,-2 1 5 0,0-2-1 0,-2 2-2 15,1-2-4-15,-5 2 9 0,4-1-2 0,-2 1-4 16,2-2 2-16,-2 1-5 0,3-2 2 0,1 0-5 16,3 2 0-16,0-3 4 0,-1 1-8 0,5-5 6 15,0 2-2-15,4-6 2 0,-2 5 3 0,5-7-5 16,1 4-3-16,1-2 6 0,2-3-16 0,0 0-5 15,1 3-10-15,2-3-14 0,0 2-11 0,2-2-31 16,-2 0-90-16,4-3 41 0</inkml:trace>
  <inkml:trace contextRef="#ctx0" brushRef="#br0" timeOffset="147372.419">11453 13210 46 0,'0'0'62'0,"-2"-5"-6"0,2 5 0 0,0 0 2 15,0 0-10-15,0 0-1 0,0 0-6 0,0 0 6 16,0 0 1-16,0 0-3 0,0 0 0 0,0 0-6 16,0 0 4-16,0 0-7 0,0 0-1 0,0 0-4 15,0 0 5-15,0 0-8 0,2-4 10 0,-2 4-12 16,0 0-17-16,0 0 9 0,0 0 4 15,0 0-10-15,0 0 8 0,0 0-5 0,0 0-6 0,0 0 5 16,-7-2-9-16,7 2 5 0,0 0-5 0,0 0-1 16,-11 0 1-16,11 0 1 0,-8-1 1 0,8 1 6 15,-6 0-4-15,-1 2-6 0,7-2-4 0,-10 1 4 16,5 1-3-16,1-1-3 0,-2 0 5 0,-2 2-8 16,3 1 2-16,-3 0-1 0,3 0 11 0,-3-2-7 15,2 1 1-15,1 1 3 0,1 1-2 0,-4-2 0 16,3 2-4-16,-1 0 13 0,2 2-10 0,-1 0-6 15,-3 0 2-15,3 2 8 0,0-1 2 0,-1 4-6 16,1-3-2-16,1 1 4 0,-1 3 0 0,-2 2 2 16,1 1-7-16,1 1 3 0,-2 1-5 0,2-1 11 15,1-1-7-15,1 1-5 0,-4-1 4 0,4 2 2 16,0-3 1-16,0 2-5 0,1-1 10 0,-1 2-9 16,1-4 6-16,-1 3-5 0,2-1 0 0,-1-1 4 15,0 2-1-15,1 0 0 0,-3-1-7 0,4-1 7 16,0 2 1-16,4-1 1 0,-4 2-9 0,0-1 6 15,1 2-1-15,0-1 2 0,-1 1 3 0,1-3 3 0,1 2-2 16,-1 1-3-16,0-2-10 0,-1-3 9 16,2 2 3-16,-2 0 0 0,3-1-9 0,-3-1 1 15,2-2 4-15,-1 4 5 0,0-1-4 0,-1-3 3 16,2 0 4-16,-1 1-10 0,2-1 10 0,0 0-10 16,1-1 9-16,-1 0-14 0,0 1 8 0,3-1-5 15,-1 1 12-15,0-1-6 0,1 1 0 0,2 2-6 16,-2-3 6-16,-2 0-2 0,0-2-2 0,2 1-1 15,1 1 0-15,-5-2 8 0,3 3-2 0,-1-2-3 0,-3 1 3 16,2-3 1-16,2 5-9 0,-1-2-9 0,2-1 12 16,-1 2 6-16,2-2-2 0,-2 0 0 15,0-1 0-15,-1 1 0 0,2 1 3 0,-2-1-4 16,1 1-1-16,3-1 4 0,-3 1-9 0,3-1 2 0,-2 1 7 16,1-3-4-16,0 3-13 0,1-2 19 0,-1 0-11 15,0 0 10-15,-1 2-4 0,1-4 4 0,2 2 2 16,-2-2-11-16,0 3 3 0,-1-3 0 0,2 1 9 15,-1-1-11-15,2 0 9 0,-2-1-4 0,0 2 0 16,2-3-3-16,0 0-5 0,1 0 4 0,2-1 0 16,-3-1 3-16,1 0-2 0,0 0 18 0,1 1-20 15,0-1 6-15,1-2-6 0,-2 0 0 16,1 2 7-16,0-1-7 0,0-2-7 0,1 5 8 0,-5-4 3 16,0 0-10-16,0 0 13 0,-2 2-5 0,0-3-3 15,1 1 2-15,-2 2 0 0,-1-2 9 0,-3-1-13 16,0 0 9-16,10 0-3 0,-10 0-7 0,8 1 4 15,-8-1 3-15,1 3-5 0,-1-3 4 16,4 1 2-16,-4-1 4 0,0 0 1 0,0 0 3 0,0 0-4 16,0 0 3-16,0 0 7 0,0 0 14 0,0 0-8 15,0 0-7-15,0 0 4 0,0 0-2 0,0 0-20 16,0 0 14-16,0 0 5 0,0 0-5 0,-21-2-3 16,21 2 1-16,-12-2-4 0,5 2 8 0,1-2-6 15,-3 1 5-15,-1-1-11 0,0 1 5 0,-3 1-4 16,1-3-6-16,0 1 6 0,-2-1 7 0,-1 0-12 15,-2 1 2-15,-4-1-1 0,3 1 2 0,-1-2-5 16,0-2 7-16,0 2 0 0,0-4 4 0,-2 2-6 16,3-1 4-16,-2-4-1 0,-3 1-4 0,5-1 2 15,-1 2 4-15,4 0 5 0,-2-4 0 0,0 1 0 16,2 1-10-16,0-2 18 0,1-1-6 0,1-1-6 16,-1 1 2-16,2-1-1 0,-2-2-2 0,3 1 4 15,-2-1-5-15,0-1 1 0,4 1 4 0,0-1-4 16,-1-5 4-16,1 6-2 0,4-2-2 0,0 0-2 15,1-1-4-15,3 2 3 0,-3-2-1 0,0 2 3 16,2-1-5-16,2-1 12 0,0-6-7 0,0 5-3 0,2 2-2 16,2-6 2-16,0 1-1 0,0-3-3 15,-1 7 4-15,1-6 1 0,0 2-1 0,1-2 0 16,2 2 0-16,-6 8 1 0,5-3-1 0,-2 0-3 16,1 1 3-16,2-2-2 0,-2 2 5 0,5-1-6 0,-1-5 7 15,1 0-14-15,3 2 1 0,0 3-1 0,-2-4 9 16,5 0 2-16,-1-1-8 0,3 2 6 0,2 0-6 15,-2-2 5-15,4 4 5 0,-2-4-4 16,1 6-5-16,-1-3 2 0,2 4 2 0,-9 4-7 0,3 3 9 16,-3-1-5-16,-4 4 3 0,1 0-5 0,-2 2 4 15,-2-2 0-15,0 3 1 0,-4 1 4 0,4 1-21 16,-1-1 21-16,-2-2-3 0,0 3 1 16,-3 2-3-16,3-3 3 0,-3 3 1 0,3-3-10 15,-3 3 8-15,5-4 2 0,-5 2-2 0,0 2 2 0,0 0 0 16,5-5 7-16,-5 5 0 0,0 0-2 0,0 0-1 15,0-5-3-15,0 5 3 0,0 0 4 0,0 0-3 16,0 0-7-16,0 0-10 0,0 0-24 0,0 0-31 16,0 0-38-16,0 0-96 0,0 0-215 0,-18 7 95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48:09.744"/>
    </inkml:context>
    <inkml:brush xml:id="br0">
      <inkml:brushProperty name="width" value="0.05292" units="cm"/>
      <inkml:brushProperty name="height" value="0.05292" units="cm"/>
      <inkml:brushProperty name="color" value="#FF0000"/>
    </inkml:brush>
  </inkml:definitions>
  <inkml:trace contextRef="#ctx0" brushRef="#br0">18003 4335 19 0,'0'0'116'0,"0"0"-20"0,0 0-2 16,0 0-15-16,0 0-2 0,0 0-11 0,0 0-5 16,0 0 1-16,0 0 0 0,0 0 2 0,0 0-2 15,0 0 0-15,-5 3 6 0,5-3-4 0,0 0-4 16,0 0 4-16,-2 8 8 0,1-3 1 0,0 1 6 16,0 8-4-16,-2 3 4 0,-1 7-9 0,-1 4 2 15,2 0-6-15,0 4-4 0,-5-2-7 0,5 1-4 16,-1-1-8-16,1 0-3 0,-1 0-4 0,4 2-2 15,-4-8-2-15,4 3-5 0,-4-2-1 0,3-6-3 16,0-2-3-16,-2-5-1 0,2 2-1 0,0-5-2 16,1-1-1-16,-2-1-1 0,2-2 6 0,0 0 8 15,-1-3 4-15,-1 3-5 0,2-5 0 0,0 0-5 0,0 0-5 16,-9-7-2-16,7-3-3 0,0-4-2 16,-1-3-1-16,-1-9-2 0,1-3-6 0,3-6 2 15,0-10-4-15,0-6 1 0,0 5 1 0,3-3-4 16,1-1-1-16,-1 1 5 0,1 3-2 0,-2 9-1 15,2 4 3-15,2 5 4 0,2 2-5 0,-2 8-3 0,1 5 0 16,-1-2 4-16,1 6-4 0,4 0 2 16,-2 1 1-16,4 1-2 0,-2 2 13 0,2 3-5 15,1 2-22-15,4 0 3 0,0 2-2 0,-4 1 1 16,1 1 4-16,-2 6 2 0,-1-3-1 0,-2 3-1 16,-2 3 6-16,-1 2-1 0,-2-1-1 0,-4 3 3 0,-1 0 3 15,-2 1-3-15,-3-1-1 0,-9 8 5 0,6-8-1 16,-6 7-3-16,-4-5 3 0,4-4-5 15,-4 9 2-15,2-6 1 0,3-2 0 0,0 1-1 16,0-1 3-16,-3-2-2 0,5-2 1 0,1 1 2 16,-3-1 0-16,7-1-5 0,1-2-1 0,-2 0-5 15,5 3 3-15,-3-3 0 0,2 2 0 0,3-1-1 16,0 1 2-16,0-3 3 0,3 1 2 0,1-4-4 16,1 4 1-16,1-1 0 0,0 1 1 0,2-3-2 15,2 1 2-15,3 0 0 0,5-1 5 0,-2 2-3 16,0-2 0-16,2 0 0 0,-3 0-4 0,-2-3-3 15,5 2-15-15,-8-4-8 0,4 2-10 0,-2-1-6 16,-4 1 2-16,0-1-10 0,-1-2 3 0,0 1-6 16,1-2-4-16,1-1 1 0,-5-1 5 0,2 1 3 15,-3-2-3-15,5-3 0 0,0-1-1 0,-4 0-6 16,1-2 3-16,1 3 0 0,-3-5 2 0,1 3 1 16,-2-2 6-16,1-6 7 0,0 6 5 0,-1 5 4 15,0-4 1-15,-1-1 7 0,-1 2 6 0,0 1 3 0,0 2 10 16,0 0 4-16,2 0 8 0,-2 1 3 15,0 5 12-15,0 0-7 0,2-10-3 0,-2 7 1 16,0 3 5-16,0 0 2 0,0 0 1 0,0-4 11 16,0 4-5-16,0 0 3 0,0 0 1 0,2 13 9 15,-2-9 3-15,0 2 2 0,0 0-3 0,-2 3-3 16,4-1 1-16,-2 1 0 0,2-3 0 0,0 2-4 16,-2 1-4-16,1-3 1 0,2 4-3 0,-2-6 2 15,-1 5-2-15,2-3 2 0,0-1-10 0,3 2-4 16,-1-2-1-16,-3 0-2 0,0 1 3 0,3 0-3 15,0-1-2-15,0 1 0 0,0-3-4 0,-1-1 6 16,4 1 2-16,-3-1-4 0,2-1 1 0,2-1-1 16,0-1 3-16,2-4-4 0,-2 3-2 0,2-3 1 15,0 0-3-15,0-2 0 0,-2 0 0 0,-2-3-3 16,1 1 3-16,-1 2 0 0,-1-3-5 0,-1 4 2 16,0-3 2-16,0 2 2 0,-4 2 6 0,3-1-9 15,1 3 3-15,-4-2 6 0,0 2 1 0,0 3-1 16,2-6-6-16,-2 6 3 0,2-5 1 0,-2 2-1 15,0 3-2-15,3-3-3 0,-3 3 1 0,2-2 0 16,-2 2-1-16,0 0 3 0,0 0-12 0,0 0 9 16,0 0-4-16,0 0 2 0,0 0 2 0,0 0-2 15,0 0 2-15,0 0-1 0,0 0-1 0,0 0 1 16,0 0-4-16,0 0 4 0,0 0 0 0,0 0-4 16,0 0 3-16,0 0-2 0,-2-7-15 0,2 7-24 15,0 0-28-15,0 0-26 0,0 0-33 0,0 0-43 16,0 0-94-16,0 0-282 0,0 0 124 0</inkml:trace>
  <inkml:trace contextRef="#ctx0" brushRef="#br0" timeOffset="239.212">18209 4668 104 0,'0'0'125'0,"0"0"-16"0,0 0-3 0,0 0-16 16,0 0-5-16,0 0-7 0,10-9-13 0,-5 5-5 15,1 1-6-15,-2 0-1 0,3-5-13 0,4 2 2 16,-1-1-3-16,-1 0-6 0,1 2-1 0,-1-3-9 16,2 3-12-16,0-2-19 0,-2 1-24 0,-4 0-26 15,0-1-36-15,-1 3-66 0,-5-2-173 0,1 6 77 16</inkml:trace>
  <inkml:trace contextRef="#ctx0" brushRef="#br0" timeOffset="406.182">18217 4489 144 0,'9'-6'158'0,"4"-3"-18"0,-1-2-15 0,4 5-11 16,-1-2-10-16,2-1-12 0,0 1-4 0,-2 3-27 15,3 0-26-15,-5 1-46 0,1 3-45 0,-3-4-35 16,1 5-60-16,-2-2-163 0,-2 2 72 16</inkml:trace>
  <inkml:trace contextRef="#ctx0" brushRef="#br0" timeOffset="1084.879">18629 4418 71 0,'-4'-5'160'0,"4"5"-11"0,0 0-14 0,0 0-14 0,0 0-9 16,-9 8-9-16,6-2-5 0,0-4-6 0,-5 5-6 15,3 2 2-15,-1 0-5 0,-2 3-4 0,6-3-2 16,-5 5-6-16,2 2-5 0,-1 0-6 0,4 1-2 16,0-2 0-16,-1-4-9 0,4 0-4 15,-1 1-3-15,0 0-8 0,3 0 0 0,0-2-1 0,3-1-9 16,0 3 0-16,2-4-1 0,1-1-1 0,0-3-5 16,2 1-3-16,-1-3-10 0,3-2-8 0,8 0-14 15,-8-1-6-15,4 0-26 0,5-6-22 0,-4-1-24 16,0 2-8-16,0-5-10 0,-3 2-6 15,0-5 0-15,0 4-4 0,-3-2 2 0,1-2 7 0,-1 1-61 16,-2-1 157-16,-3 4-58 0,-1 0 13 0,1-5 17 16,-2 3 13-16,2 3 15 0,-2 0 3 0,-3 1 15 15,-1 3 18-15,2 1 11 0,-1-3 22 0,0 2 6 16,-2 1 17-16,0 0 19 0,0 1-1 0,0 3 4 16,0 0 0-16,3-6-7 0,-3 6 1 0,0 0-11 15,-2-3-13-15,2 3-5 0,0 0-1 0,0 0 4 16,0 0-3-16,-3 15 0 0,3-7-3 0,-2-2-6 15,2 6 5-15,-3-2-8 0,3 4-5 0,3-2-3 16,-3-2-3-16,0 4-2 0,0-2-4 16,4-1-3-16,-3 2-4 0,3-4-2 0,0 2 1 15,1-3-5-15,0 0-3 0,2-2-5 0,-4 0-1 0,4 0-6 16,-2-1 1-16,1-5-5 0,-6 0 5 0,13 0-4 16,-8-2-1-16,4-1-1 0,0-1-3 0,-1-1 3 15,0-2 4-15,-1 0-7 0,1-3 1 0,-2 0 2 16,-1-1-6-16,2-5 5 0,0-1-1 0,-2 0-3 15,-2 1 7-15,0-1-2 0,-2-1-3 0,0 2 4 16,0 5-5-16,1 0 6 0,-2 1 0 0,0 2 5 16,-2 2 2-16,1 0 5 0,0 2-3 0,1-2-11 15,-1 2-18-15,1 4-27 0,-2-3-33 0,2 3-46 16,0 0-29-16,0 0-165 0,0 0-347 0,-6 9 153 16</inkml:trace>
  <inkml:trace contextRef="#ctx0" brushRef="#br0" timeOffset="1646.072">19169 4413 124 0,'0'0'162'0,"0"9"-13"0,-1-4-18 15,1 0-2-15,1 2-12 0,-1-1-12 0,3 5-12 16,-3-1-10-16,1-2-6 0,-1 2-12 0,0-2-2 15,0 4-10-15,0-4-7 0,0-2-2 0,0 2-2 16,-4-3-6-16,7 2 1 0,-6-4-6 16,2 1-2-16,1-4 4 0,-1 5-11 0,-2-2-1 0,-1-1 1 15,4-2-9-15,0 0 2 0,0 0 2 0,-10-5-7 16,5 1 2-16,1-1-4 0,4-5-1 0,-1 0-3 16,-5 0 2-16,2-6-2 0,1-4 2 0,3 1-6 15,-3-7 1-15,1 1-2 0,2 6 6 16,0 0-8-16,5-6 6 0,-2 8 3 0,-1 5-3 0,1 0 0 15,2 2-1-15,0 1-3 0,0 1 5 16,4 2-6-16,0 1 5 0,0 2-11 0,4-1 6 16,-3 4 3-16,3 1-1 0,1 2 1 0,-3-1 0 15,1 4 3-15,-1-1-2 0,0 1-7 0,0 1 1 0,-3 2-3 16,-2-1-3-16,-1 0 0 0,2 1-5 16,-7 1 4-16,0-1-2 0,-4 1 0 0,1-2 4 0,0 2-5 15,-4-2 7-15,1 3-1 0,-5-3-2 0,3 1 15 16,0-4-12-16,-1 4 4 0,-1-2-9 0,2 1 9 15,0 1 0-15,-1 0-6 0,3 0 3 0,2-1 5 16,-1 0-2-16,5 0 4 0,0 1-4 0,0 0 0 16,3-1-3-16,-1 1 4 0,2 2 7 0,2-2-5 15,3-2-4-15,0-2 0 0,0 2 4 0,4 0-1 16,-3-3-1-16,8 0 2 0,-1 1-1 16,-3-3-6-16,2-1-9 0,4-1-9 0,-8 0-17 15,6-3-8-15,-5 1-15 0,0-1-10 0,2-1-13 16,-3 0 0-16,-2 0 6 0,1-1-2 0,-1-2-5 15,-2 1 1-15,-4 2 8 0,1-6-48 0,2 0-136 0,-1 4 60 16</inkml:trace>
  <inkml:trace contextRef="#ctx0" brushRef="#br0" timeOffset="2115.97">19505 4485 388 0,'4'-7'-25'0,"-1"0"15"0,0-1 12 0,-2 2 17 0,1 1 15 15,2-1 18-15,-4 6 13 0,0-7-4 0,0 7 6 16,0-5 4-16,0 5-5 0,0 0-1 16,0 0-14-16,0 0 3 0,0 0-2 0,0 0-8 0,0 20 5 15,-1-8-6-15,1-3-15 0,0 3 7 0,0-3-5 16,0 1-4-16,0 1-4 0,1 0-1 0,-1-1 2 15,0-3-8-15,0-2 2 0,0 1 1 0,0-6-9 16,0 8-4-16,-1-4 1 0,1-4-19 16,0 0-20-16,0 0 2 0,0 0-1 0,0 0 5 15,-16-11 7-15,14 7-6 0,-4-4 1 0,4-3 4 0,-2-2 8 16,-1 3-1-16,0-6 6 0,3-4-1 0,-1 3-7 16,-1-7 3-16,-1-2-1 0,4 7 5 0,-1 1 5 15,2-2-7-15,3 2 13 0,-3 1-11 0,4 5 11 16,0 0 1-16,1 2 4 0,1 2 4 15,1 0 0-15,2 2-3 0,-3 1 2 0,2 0 4 0,2 0-3 16,-2 4 9-16,-1 0-4 0,-7 1-15 16,16 0 5-16,-9 1-1 0,-2-1 5 0,2 2-8 15,-1 0 8-15,-1 0-3 0,-5 3 1 0,5 1 3 16,-6 1-1-16,1 0 2 0,-4 3-9 0,-1-2 2 16,-4 0 3-16,0 2-3 0,4-3 2 0,-5 5 2 15,2-7 0-15,-1 5-11 0,0-4 4 0,2 4 0 0,0-3-5 16,0 0 1-16,2-1 2 0,2 1 2 0,3 0 6 15,-3 0-8-15,0-1 2 0,0 4-2 0,3-4-4 16,0 2 3-16,1-3 1 0,1 3-2 16,3-3 4-16,-2 4 6 0,3-1-2 0,1 0-1 15,0 0-3-15,2-2 4 0,-2 2 2 0,2-1 0 0,1 0-6 16,3 0 10-16,-2-4-18 0,1 4-4 0,1-5-22 16,-3-1-15-16,4 2-6 0,-1-4-14 0,1 2-15 15,-2-2-6-15,0-3-75 0,-3 4-176 16,-1-1 79-16</inkml:trace>
  <inkml:trace contextRef="#ctx0" brushRef="#br0" timeOffset="2297.856">19768 4376 134 0,'0'0'140'0,"0"0"-12"0,0 0 5 0,0 0-7 15,0 0 3-15,-1 19-14 0,-1-9-17 0,2-4-4 16,0 1-13-16,0 4-4 0,-3-1-12 0,6 1-6 0,-3 0-5 15,-3-1-23-15,3 2-9 0,0-3-27 0,-1 1-21 16,1 0-37-16,0-4-19 0,0 0-21 16,0 0-99-16,0-1-217 0,0-5 96 0</inkml:trace>
  <inkml:trace contextRef="#ctx0" brushRef="#br0" timeOffset="2807.754">19862 4333 17 0,'0'0'177'0,"5"12"-12"0,-5-6-19 15,4 0-10-15,-3 5-14 0,2 1-11 0,-2-3-12 16,1 4-11-16,3-4-2 0,-3 0-21 0,0 0 3 16,1 2-8-16,1-1-9 0,-3 1 0 0,0-5-7 15,1 2-6-15,2-1-5 0,-4-4-8 0,0 4-6 16,0-7 4-16,0 7-8 0,0-7-1 0,0 0-22 15,0 0 1-15,0 0-6 0,0 0-2 0,0 0 4 0,0 0-6 16,0 0 6-16,-4-16-5 0,4 6-2 0,2 0 0 16,-4 0 6-16,2-3 0 0,0 1 0 15,0-4 1-15,0 4-1 0,0 0 7 0,2 0 2 16,1 3 7-16,0-1-2 0,-1 2-1 0,1 1 1 16,-2 2 4-16,3 0-3 0,-1 3 3 0,1 0 11 15,3-1-1-15,-7 3 10 0,11 5 1 0,-3-2 2 16,1 2-3-16,0 3 2 0,2 0-4 0,-4 0-5 15,2 1 1-15,3 4-5 0,-1-5-1 0,0 5 0 16,4-1-2-16,-2-1-1 0,4 0 0 0,-7-4-1 16,-1 1-1-16,1-1-3 0,0-2-3 0,1 2 2 15,-2-2-14-15,-2-3-10 0,-2-2 0 0,3 2 2 16,-8-2 5-16,15-4-13 0,-9 1 14 0,3-1-6 16,-1-1 1-16,-3 0 4 0,3-4 1 0,-3 2 5 15,-1-4-3-15,0 0 5 0,0-1-6 0,-2-4 5 16,2 0 2-16,-3-1 11 0,2 0 0 0,-6-3-6 15,2 6 2-15,1 2 2 0,0 1-2 0,0 1 1 0,-2 3-5 16,0-2 9-16,0 3-13 0,-1 0-27 16,6 1-25-16,-3 2-30 0,-3-1-36 0,2 0-105 15,1 4-246-15,-4-3 110 0</inkml:trace>
  <inkml:trace contextRef="#ctx0" brushRef="#br0" timeOffset="3426.649">20510 4168 168 0,'-3'-1'169'0,"-2"0"-18"0,5 1-19 16,-4-3-5-16,4 3-21 0,-10 3-9 0,5 1-8 15,-3 1-19-15,-1 0 1 0,-1 3-7 0,0 4-3 16,-3 0-4-16,-1 0 0 0,3-1-1 0,-3 4 1 16,3-1-4-16,-3 1-2 0,5 2-6 0,-1-2 5 15,5 2-12-15,-3 0 0 0,2-5-8 0,2 2-6 16,3-2 0-16,0-2-1 0,-1 2-1 0,2 0-7 16,4 0 5-16,0-4-13 0,0 0 0 0,1 0 5 15,1-3-9-15,3 0-1 0,2 0-4 0,1-2-6 16,-2-1-6-16,6-4-3 0,-5 1-7 0,7-3-7 15,-4 1 2-15,-1-2-4 0,-3 0-9 0,-1 1 5 16,0-4 6-16,0 2-2 0,-5 3 7 0,1-2 2 16,-1-1 3-16,0 2 10 0,-2-2-3 0,0 1 11 15,-2 1 7-15,2-1 6 0,-2 1 6 0,0 4 9 16,-1-5-5-16,1 5-13 0,-4-7 11 0,4 5-12 16,0 2 1-16,-5-3-2 0,5 3 4 0,0 0-9 15,-1-5-15-15,1 5 6 0,0 0-9 0,0 0 0 16,0 0-21-16,-3-4 7 0,3 4 2 0,4-5 12 15,-4 2-6-15,6 0 2 0,1-2-4 0,-2 5 13 16,0-4-4-16,0 2 2 0,1-5 7 0,0 3-1 16,1 2-8-16,1-2 15 0,-2 0-3 0,1 0-3 15,0 0 4-15,-1 1 6 0,1 1-2 0,-1-1-6 16,5-1 9-16,-6 1-3 0,1 2 1 0,-1 0 4 16,-1-2 6-16,-4 3 1 0,10 0 1 0,-10 0-1 15,9 0 2-15,-4 0 8 0,-5 0 7 0,8 4-6 16,-4 0 11-16,0 3 1 0,-1 3-4 0,4 2-2 15,-6 1-1-15,3 3-2 0,-3 3-5 0,3 0 1 16,-4 8-6-16,0-2-19 0,0 1-36 0,0-5-38 16,-1 4-55-16,-2-4-119 0,-2-2-273 0,0-1 121 15</inkml:trace>
  <inkml:trace contextRef="#ctx0" brushRef="#br0" timeOffset="4044.703">17816 5288 95 0,'0'0'112'0,"-6"3"-3"0,6-3-11 16,0 0-8-16,-1 1-12 0,1-1-4 0,0 0-16 16,0 0 2-16,0 0-7 0,-6 1-6 0,6-1-8 15,0 0 9-15,0 0 4 0,0 0 3 0,16 2 0 16,-5-2 4-16,2-2 4 0,1 5 1 0,5-4-3 16,12-2 2-16,2 2-7 0,4-2 0 0,16-7-4 0,4-1 1 15,6 1-8-15,1-2-7 0,34-2-1 0,-10-3-3 16,4-1-6-16,8 3-2 0,-2-6 0 15,2 2-3-15,4 2-2 0,0-3-4 0,-2 4-3 16,-2 1-1-16,2-1-3 0,-1 3 1 0,-1-6 3 16,1 7-3-16,-5 1-3 0,-7 0 1 0,9-4-3 15,-36 7-1-15,4-3 0 0,-2 1-1 0,28-2-1 0,-28 2 5 16,-4 3-3-16,0-3-1 0,2 1-2 16,-4 0 1-16,-5 3-3 0,-15 0 5 0,0 0-6 0,-2 1 2 15,-8 0 0-15,3 0 18 0,-12 3-10 0,-6 2 0 16,0-3 1-16,-4 1-1 0,-3 0 3 0,2 2-2 15,-3-2-6-15,-5 2-14 0,0 0-20 0,0 0-24 16,0 0-31-16,0 0-32 0,0 0-36 16,0 0-134-16,-32 4-310 0,15-1 137 0</inkml:trace>
  <inkml:trace contextRef="#ctx0" brushRef="#br0" timeOffset="4849.758">18392 5453 108 0,'0'0'143'0,"0"0"-12"0,4 15-12 0,-4-4-15 16,3 6-7-16,-3 0-11 0,0 2-15 0,0 6 5 15,-3-7-5-15,1 0-9 0,-1 2-5 0,-1-2-6 16,2-1 1-16,1 1-8 0,-3-6 1 0,2 0-9 15,0-2 1-15,-2-3 3 0,4-2-1 0,-3 2-2 16,3-2 2-16,-1-1 1 0,0 0-1 0,1-4 8 16,-5 4-5-16,5-4-1 0,0 0-8 0,0 0-4 15,0 0-7-15,-4-20-1 0,4 8 0 0,3-2-3 16,3-5-3-16,-2-6 3 0,1 0-4 0,0-4-2 16,3 3-7-16,-3-3 11 0,1 5-8 0,-1 4 2 15,-1 2-2-15,1-2-5 0,0 3 3 0,-2 3 2 16,0 3 4-16,-2 5-9 0,2-2 0 0,-1 4-4 15,0 0 1-15,0 0 5 0,1 2 0 0,-3 2 4 16,11 6 0-16,-2-2-2 0,0 5 3 0,2 1 1 16,3 6-4-16,-4 0-2 0,3 1-3 0,5 4 4 15,1-3-3-15,-3 4 4 0,-1-1-1 0,3-3-1 0,-3-5-3 16,-1 3 2-16,0-1 4 0,0-2-4 0,0-4 1 16,-5 1-6-16,0-3-1 0,-1-1 2 15,-2 1-10-15,1-3 7 0,-4-1-5 0,4-3 4 16,-5 2-2-16,-2-2 2 0,0 0 1 0,13-5-4 15,-9 1 1-15,1-7 2 0,-2 4-2 0,-1-5 0 16,5 0 7-16,-2 2 1 0,-3-6 1 0,-2-4-3 16,0 3-2-16,0 0-1 0,0 1 0 0,0-3 1 15,-6 3 1-15,6 6-1 0,-1-2 1 0,-3 5-2 16,1-2-19-16,3 3-7 0,-2 2-32 0,-1-1-35 0,3 2-21 16,0 3-19-16,0 0-134 0,0 0-292 0,0 0 130 15</inkml:trace>
  <inkml:trace contextRef="#ctx0" brushRef="#br0" timeOffset="5184.604">18914 5516 141 0,'0'0'224'0,"-4"-3"-18"0,4 3-26 15,0 0-18-15,0 0-15 0,0 0-14 0,0 0-13 16,-4 18-12-16,2-9-8 0,0 3-14 0,1-2-7 15,1 2-8-15,0 0-7 0,0 0-7 0,1 2-4 16,-1-1-8-16,2-3-3 0,0 1-13 16,0-5-7-16,0 2-8 0,3-2-8 0,-2-2-4 0,0 0-9 15,3 0 1-15,0-4-7 0,1 0-4 0,1-1-1 16,1-5-2-16,3 1 8 0,-2-1-11 0,0-2 7 16,-2 0 2-16,0-1 3 0,0 0-4 0,-2-2 4 15,-3 0-3-15,-1-2 3 0,0 0 3 0,-2 1 5 16,0-2-3-16,-4 0 2 0,2 1 0 0,-3 4 3 15,-2-1-3-15,0 0 5 0,-1 1-2 0,-1 1 0 16,3 5-8-16,-2 1-16 0,-1-2-11 0,4 2-22 16,0 2-22-16,5 0-31 0,-17 8-26 15,12-5-96-15,0 4-253 0,2-1 113 0</inkml:trace>
  <inkml:trace contextRef="#ctx0" brushRef="#br0" timeOffset="5571.806">19267 5513 64 0,'0'-3'228'0,"0"3"-23"0,1-4-18 0,-1 4-21 16,0 0-15-16,0 0-22 0,0 0-7 0,2 10-12 15,0-5-11-15,-1 2-12 0,4 2-6 0,-5-1-13 16,2 0-2-16,1 1-10 0,-2-1-6 0,5 1-12 15,-3 0-3-15,1-1-6 0,3 0-13 0,-1-2-5 16,0-1-9-16,-2 1-6 0,5-2-1 0,-3-2-7 16,2-2-5-16,-3 0-2 0,3 0 1 0,-3-1-4 15,0-1 2-15,1-1 6 0,-2-1 1 0,0-1 4 16,0 1 0-16,-3-4 4 0,-1 1-5 0,0 0 6 16,-1-3-1-16,-3 4-1 0,0-5 3 0,-1 1 4 15,-4 1 8-15,3 0 8 0,-2 2 1 0,-1 1-1 16,0-1 5-16,4 3-5 0,-2 1 1 0,3 0-2 15,-1 1-5-15,0 1 0 0,5 1-14 0,-4-2-10 16,4 2-15-16,0 0-12 0,0 0-9 0,0 0-7 16,0 0-15-16,0 0-13 0,29 0-4 0,-14-4-16 15,2-3-12-15,2 1-10 0,3 1-72 0,1-7-214 16,3 0 95-16</inkml:trace>
  <inkml:trace contextRef="#ctx0" brushRef="#br0" timeOffset="5810.736">19647 5216 23 0,'-1'-12'136'0,"-3"4"13"0,2 1 16 16,-1 0-2-16,2 2-10 0,-2 1-12 0,2 1-15 16,1 3-12-16,0 0-15 0,0 0-9 0,-13 11-9 15,4 0-8-15,4 4-7 0,0 3-10 0,1 10 2 16,-5 2-3-16,-2 14-9 0,7 4-6 0,-6 1 1 16,-1 3-4-16,1 0-7 0,1 4-5 0,0-3 1 15,-1 0 0-15,8-5-7 0,-5-2 6 0,2-9-5 16,-1-4-6-16,4-1 2 0,1 2-1 0,-3-7-6 0,4 3-4 15,0-5-13-15,2-7-9 0,-4-2-10 0,2-2-11 16,0-4-15-16,2 2-15 0,0-5-23 16,-2 1-16-16,0-1-10 0,1-5-5 0,1 3-13 15,-4-1-92-15,2-4-245 0,0 0 109 0</inkml:trace>
  <inkml:trace contextRef="#ctx0" brushRef="#br0" timeOffset="5972.219">19370 5814 16 0,'10'-13'167'0,"3"3"-13"16,0-4-18-16,5 0-9 0,3-2-12 0,5-1-14 15,-2 1-8-15,3 0-14 0,-1-1-3 16,1 2-14-16,-2-2-22 0,-1 3-44 0,-1-1-42 16,-3-1-48-16,-5 3-77 0,-2 1-185 0,0-1 83 0</inkml:trace>
  <inkml:trace contextRef="#ctx0" brushRef="#br0" timeOffset="6491.876">19838 5199 21 0,'0'-1'181'15,"0"1"-7"-15,-3-7-19 0,3 3-14 0,0 4-17 16,3-5-12-16,-1 2-8 0,5-3-15 0,-2 3-8 16,1 0-6-16,2-2-8 0,-2 1-6 0,-2 1-5 15,3 0-12-15,-3-3 1 0,0 3-5 0,1 1-3 16,-3-1-3-16,4 0-5 0,-3-1-4 0,1 1 4 16,-4 3-5-16,5-4-4 0,-2 1-1 0,0 0-1 15,0-3 0-15,-1 3-4 0,-1 1-2 0,-1 2 8 16,4-5 5-16,-2 2 11 0,-2 3-1 0,1-4 3 15,-1 4 1-15,0 0-3 0,0 0-6 0,0 0-7 16,0 0 0-16,-23 7 0 0,14-5-2 0,-3 3-7 16,1 2 4-16,1 1-4 0,1-1-4 0,-3 3-1 15,3-4-1-15,0 5 0 0,-1-2-2 0,5 0-2 16,0 0 5-16,2 5-6 0,2-5-4 0,2 3-5 16,3 0-2-16,0 1-11 0,6 3 3 0,4-1-4 15,7 4-7-15,-1 0-1 0,5-2-13 0,-1 1 12 16,3-1-6-16,-3-5-8 0,1 2-6 0,-7-3-5 15,5 2-3-15,-7-1 2 0,-2 1-7 0,-4-6-3 16,1 3 7-16,-4-1 2 0,-3 1-7 0,2 0 11 16,-5-1 5-16,-1 1 7 0,-4 0 11 0,-2-3 4 15,1 0 14-15,-5 1 1 0,1-1-7 0,-4-2 10 16,0 4-6-16,-1-2 12 0,-5-2-3 0,-1 2-13 16,2-4 1-16,-1 2-8 0,2-3-15 0,3-2-18 15,0 0-16-15,1-2-25 0,-2-5-58 0,0 2-167 16,8-4 75-16</inkml:trace>
  <inkml:trace contextRef="#ctx0" brushRef="#br0" timeOffset="6679.835">20129 5130 16 0,'9'6'153'0,"-6"-1"-5"0,0 7-11 0,0 0-6 16,1 7-15-16,0-2-13 0,3 7-11 15,-2 1-11-15,-1 1 1 0,0 0-15 0,-1-8-19 16,1 10-15-16,-4-8-21 0,0 4-22 0,0-5-22 16,-3 0-30-16,2-1-31 0,-1-4-78 0,-3 1-185 0,1-5 83 15</inkml:trace>
  <inkml:trace contextRef="#ctx0" brushRef="#br0" timeOffset="7073.114">20169 5353 115 0,'6'-4'135'15,"2"1"-8"-15,-1 1-9 0,6 1-6 0,-2-1-2 16,1 1-11-16,1 2-5 0,-2 2-9 0,7-1-7 0,-4 4 0 16,2 1-5-16,-1 0-2 0,-2 5-8 0,1-3 0 15,-4 0-8-15,0 4-3 0,-2-2-7 0,0-1-3 16,-1 1-4-16,-2 1-6 0,-1-2 8 15,-1 2-15-15,1-3-5 0,-2-1-9 0,-1-2-7 0,1-2-10 16,0 1-14-16,-2-2-3 0,3 0-16 0,-2 0 0 16,-1-3 9-16,9 0 10 0,-9 0-19 0,9-6-5 15,-3-1-6-15,2 0-5 0,-1-5 3 16,0 2-7-16,-3-2 6 0,6 0 1 0,-5 3 5 16,2-4 13-16,-5 2 4 0,4 3 7 0,1 2 1 0,-3-1 11 15,-3 3 1-15,4 2 22 0,-2 0 6 0,-3 2 8 16,0 0 8-16,13 8-1 0,-11-2 5 0,2-1-10 15,1 4-3-15,0-4 2 0,2 4 3 16,1 2-11-16,-1-5-4 0,1 2 3 0,-1-1-8 16,3 1-13-16,-1-3-24 0,0-3-5 0,-3 0-12 0,5 3-11 15,1-5-27-15,0 0-20 0,-3-3-68 0,0 1-183 16,3 0 82-16</inkml:trace>
  <inkml:trace contextRef="#ctx0" brushRef="#br0" timeOffset="7678.721">20840 5288 118 0,'0'0'139'0,"0"0"-16"0,0 0-9 0,0 0-12 16,-2-3-6-16,2 3-11 0,0 0-14 0,0 0-2 15,0 0-4-15,0 0-13 0,0 0-3 0,0 0-6 16,0 0-3-16,0 0-15 0,0 0 6 0,0 0 0 15,-4-4-1-15,4 4-7 0,0 0 3 0,0 0-6 16,0 0 10-16,0 0-14 0,0 0 1 0,0 0 2 16,0 0-5-16,0 0-4 0,-10 7 1 0,5-4 3 15,1-1 0-15,0 1-3 0,-1 1 7 0,3 0-4 16,-3-1 5-16,0-1 1 0,1 1 0 0,0-1 1 16,-1 2-6-16,1 2 0 0,-1-1-3 0,0 0 6 15,-2 2-3-15,1 1 4 0,1 4 0 0,-2 2-4 16,2-1 5-16,4 3-3 0,-4-4-5 0,4 5 4 15,-2 0-5-15,2-5 2 0,2 5-6 0,3 0 3 16,1-6-3-16,-1 0-10 0,-2-4 0 0,5 1-5 16,1-1-16-16,-2-5-12 0,3-2-13 0,2 0-11 15,3-6-2-15,2-2-12 0,-1-1 2 0,-1-2 7 16,-2-3 3-16,4-1 7 0,-7 0 6 0,1-3 1 16,-1-4 11-16,-5 2 9 0,5-4 16 0,-3-2 2 15,-3 8 7-15,-2-8 2 0,2 4-6 0,-3 1 14 16,-3 1 5-16,2 2 9 0,-2 0 9 0,0 6 6 15,3 2 4-15,-3 2 13 0,2 0-13 0,1 3-1 16,-3 2-1-16,3 3-4 0,0-5-9 0,0 5 0 16,0 0-2-16,0 0-7 0,-10 13 6 0,5-7-7 15,2 2 4-15,2 4 4 0,-3 0-7 0,1 2 1 16,1 3 6-16,2 3 2 0,0-1-3 0,0 0 2 16,4 7-4-16,-4-8-7 0,0 1 6 0,6-1-5 0,-3 0-2 15,2-1-1-15,0-2-1 0,0-4 1 16,-1 5-4-16,5-7-7 0,-1 1-8 0,-2-2-6 15,2 0-10-15,2-2-5 0,-1-3-13 0,1-2-19 16,2-1-14-16,-1-2-15 0,1-1-4 0,4-5-12 16,-4 3-8-16,4-4-5 0,-5 1-62 0,-1-1-194 15,2-4 86-15</inkml:trace>
  <inkml:trace contextRef="#ctx0" brushRef="#br0" timeOffset="7862.852">21137 5361 134 0,'4'-9'46'0,"-3"5"10"0,3-3-2 0,-4 3 5 15,4 1-7-15,-4 3 4 0,3-3 3 0,-3 3 12 0,0 0-5 16,0 0 4-16,2 12-5 0,-2-6-8 0,0 2-2 15,0-2-1-15,0 4-4 0,3 0-1 0,-3-1-9 16,0 1-2-16,2-3-4 0,-2 1-6 16,3-1-4-16,-3-1 3 0,2 0 3 0,0-1-12 0,0-1-2 15,1-1 2-15,2 2-13 0,-1-4 1 0,-4-1-5 16,11 1-10-16,-2-6-16 0,-1 5-4 0,1-5-16 16,2 1-11-16,-2-3-21 0,2 1-11 0,-1-1-9 15,-1-1-55-15,0 2-165 0,1-5 72 16</inkml:trace>
  <inkml:trace contextRef="#ctx0" brushRef="#br0" timeOffset="8459.954">21338 5336 33 0,'1'-4'83'16,"3"-1"24"-16,-3 4 3 0,3-1 7 16,-4 2-4-16,0 0 1 0,0 0-7 0,0 0-4 0,0 0-3 15,0 0-7-15,1 8-2 0,-1-4-3 0,0 6-10 16,-1 0-7-16,1-3-1 0,-4 3-11 0,4-1-5 16,0 1-2-16,0 0-12 0,0-1-3 0,0-1-5 15,0-2-7-15,0 0-16 0,0 1-5 0,0-4-5 16,0 1-25-16,0-1 8 0,5-1-1 0,-5-2-4 15,0 0 6-15,0 0-2 0,12-4-7 0,-11 0 3 16,3 3-1-16,2-7 0 0,-2-1-3 0,1 5 9 16,-2-4 0-16,3 3 5 0,-2-2-1 0,-1 3-1 15,-1-1 9-15,3 0 5 0,-3 1 1 0,-2 4-7 16,6-2 9-16,-4 0 17 0,-2 2 1 0,7 7 12 16,-4-2 3-16,-1 0-5 0,-1-1 1 0,3 1-7 15,2 2-1-15,-3-1-4 0,1 1 0 0,0-2-7 16,0 0 2-16,1 2-2 0,-1-7-1 0,3 4-12 15,-2-4-4-15,-5 0-7 0,11-3-15 0,-1 2-7 16,-1-6-2-16,0 1-11 0,1-2-3 0,1-5 8 16,-3 2 6-16,1 2 1 0,0-8-11 0,-3 0 14 15,2-1 5-15,-3 0 12 0,2-8-11 0,-4 6 18 16,0-6 0-16,-2 1 5 0,-1 1 11 0,-1 5 10 16,2 4 12-16,-1-1 15 0,0 6 0 0,-1-1 6 15,1 7 2-15,1-3-5 0,-2 2-3 0,1 5-7 16,0 0 7-16,0 0 10 0,-4 16 3 0,-1 0 2 15,4 1 2-15,-2 10 0 0,-1-1-6 0,-1 3 2 16,5 0-4-16,-4-5-5 0,0 3-3 0,3-7-4 16,0-1-3-16,1 0-5 0,0-5 0 0,0-2-5 15,0 0-6-15,0-2 1 0,1-2-8 0,-1-1-9 16,0-3-1-16,1 1-2 0,2-1 1 0,-3-4-1 16,8 0-7-16,-8 0-2 0,9-7-11 0,-2 1-5 0,4 1-7 15,-2-5-4-15,1 4-9 0,0-7 2 0,-1 4 3 16,-2-1-7-16,4 3 8 0,-2-1-1 15,-3 4 10-15,4 1-4 0,-3 0 4 0,0 3 3 16,1 1 15-16,4 3-6 0,-5-2-2 0,0 2 4 0,0 2 6 16,2 1-7-16,0-2 6 0,-4 3-4 0,-1-4-8 15,2 4-20-15,-2-3-9 0,-1-1-24 16,-2 0-29-16,-1 1-28 0,0-5-135 0,-4 6-286 16,0-4 127-16</inkml:trace>
  <inkml:trace contextRef="#ctx0" brushRef="#br0" timeOffset="8606.591">21494 5184 4 0,'7'-7'124'0,"4"0"-36"0,-1 1-41 0,1 0-92 0,-2 1-47 15,4-1 22-15</inkml:trace>
  <inkml:trace contextRef="#ctx0" brushRef="#br0" timeOffset="8888.625">22165 5368 113 0,'-5'0'242'0,"5"0"-23"0,-4 1-22 0,4-1-20 0,0 0-16 16,0 0-15-16,18 2-16 0,-6-4-13 0,9-3-18 15,-1 2-35-15,8-5-23 0,2 1-47 0,-3 2-42 16,1-2-45-16,-3-1-45 0,-7-1-100 0,0 0-256 15,1-1 114-15</inkml:trace>
  <inkml:trace contextRef="#ctx0" brushRef="#br0" timeOffset="9107.186">22636 5071 220 0,'0'0'210'0,"0"0"-11"0,0 0 1 0,0 0 16 15,-4 16-14-15,4-4-10 0,-4 3-14 0,3 5-10 16,-1 4-11-16,2 2-8 0,2-2-17 0,-1 1-13 16,3 3-8-16,0-1-11 0,-2-1-15 0,1-6-3 15,1-1-11-15,0 1-8 0,1-2-14 0,-1-2-29 16,-3 1-29-16,3-5-38 0,-3-2-42 0,3 1-27 16,-1-9-43-16,-1 2-30 0,1 0-32 0,-1-1-129 15,-2-3-377-15,9-2 168 0</inkml:trace>
  <inkml:trace contextRef="#ctx0" brushRef="#br0" timeOffset="9914.962">22791 5129 137 0,'0'0'126'16,"6"-8"-7"-16,-3 7-12 0,0-5-6 0,1 4-3 15,1-1-5-15,1 1 3 0,0-1-3 0,0 1-3 16,2-1-2-16,-3 1 0 0,3 0-3 0,-2 2-1 16,3-3-6-16,0 3-2 0,4 3-8 0,-2-2-3 15,0 0-2-15,-2 4-4 0,2 0-3 0,-1 1-3 16,2 2-3-16,-4 2 0 0,2 2-9 0,-1 4-5 16,-2 1-2-16,-3-2-6 0,-4 1-3 0,0 2 1 15,3-2-1-15,-6-4-5 0,2 1 1 0,-2 4-6 16,-1-5 3-16,-2 1-3 0,0-1-3 0,2-3 0 15,-2 1 0-15,-1 0-5 0,2-3 0 0,1 0 2 16,2-2-5-16,-1 0-2 0,2-3 2 0,-2 3-7 16,3-5-1-16,0 6-3 0,0-6-1 0,3 4-4 15,1-3 1-15,-4-1-5 0,15 0-6 0,-15 0-12 16,22-6-17-16,-3-1-21 0,-1 3-18 0,-2-4-14 16,3-1-19-16,7-5-7 0,-9 3-6 0,2-1 3 15,1-1 2-15,-2 1 7 0,0 3 11 0,-4-3 12 16,1 0 10-16,1 2 13 0,0 0 16 0,-3-1 15 15,1 0 18-15,-5 4 18 0,0-2 15 0,-4 3 24 16,4-3 10-16,-4 4 13 0,-2-2 14 0,-1 2 15 16,0 0 20-16,0 2 10 0,2-2 8 0,-4 4 9 15,0 1-1-15,4-6-4 0,-4 4-5 0,0 2-3 16,0-5-11-16,0 5-11 0,0 0-6 0,0 0-11 0,0 0-8 16,0 0-7-16,0 0-6 0,0 0-7 15,0 0-1-15,-14 7-2 0,10-4-1 0,-3 4-3 16,1 1 0-16,2 1-4 0,1 2 0 0,-3 0-3 15,3 1-3-15,0-5-5 0,2 1-4 0,-1 4 2 16,1-5-5-16,-1 3-1 0,4-4 1 0,-2 2-3 16,1-1-2-16,2-2 0 0,2 0-2 0,0-2-5 15,0 1-4-15,5 1-3 0,-2-3-13 0,4-1-13 16,-1-2-6-16,1-1-11 0,-1-1-3 0,1-1-6 16,-1 2 1-16,0-4-4 0,-3 0-3 0,1 1 0 15,0-2 3-15,-1-1 2 0,0-1-2 0,-2 1 7 0,-2-2-10 16,0 1-2-16,-2-1-10 0,1-2-4 15,-1 1 2-15,-2 0-9 0,0 0-12 0,0 0-10 16,-3-1-17-16,1 3-21 0,2 1-96 0,-4 1-258 16,2 2 115-16</inkml:trace>
  <inkml:trace contextRef="#ctx0" brushRef="#br0" timeOffset="10384.832">23096 5109 3 0,'-9'-2'248'0,"9"2"-20"0,0 0-21 0,-4 0-21 0,4 0-22 15,0 0-13-15,0 0-15 0,0 0-16 0,13-4-11 16,-3 3-8-16,3-4-12 0,6 3-11 15,1-1-6-15,0-2-7 0,2 1-6 0,-2 0-6 16,1-1-5-16,-1 0-6 0,2 2-2 0,-2-2-7 16,-1 0-4-16,-1-1 1 0,-6 2-7 0,-1 0 2 15,0 1-4-15,-4 0-1 0,-2 1 3 0,0 2-1 0,1-2 8 16,-3 1 6-16,-3 1 5 0,8-2-6 16,-8 2 2-16,4 0-2 0,-4 0 3 0,0 0-5 15,0 0-3-15,6-2-1 0,-6 2-2 0,0 0-7 0,0 0-2 16,-1 10-3-16,0-5 0 0,-3 5 1 0,4 1-5 15,-2 1 1-15,0 4-2 0,-2 0 1 16,3 3-2-16,-2 7 1 0,1-2-1 0,1 6 1 16,1-12-2-16,0 0-1 0,0 2 4 0,0 6-6 15,0-7-1-15,1 0 2 0,0-4-4 0,-1-3 0 0,1 5 7 16,-1 1-5-16,0-6 0 0,1-1-2 0,2-1-1 16,-3 0 0-16,0 0-9 0,0-6-18 0,3 1-23 15,-3 2-22-15,-3-4-20 0,3 1-26 16,0-4-24-16,3 6-27 0,-3-6-30 0,0 0-163 15,-8 0-389-15,8 0 173 0</inkml:trace>
  <inkml:trace contextRef="#ctx0" brushRef="#br0" timeOffset="10577.314">23137 5324 138 0,'0'0'232'16,"-7"-2"-15"-16,7 2-17 0,0 0-16 0,0 0-18 15,16-5-15-15,-4 1-12 0,7-1-9 0,1 1-20 16,8-2-11-16,-2 0-12 0,6 2-6 16,-4-5-11-16,-1 4-8 0,1-2-23 0,-8-1-38 0,1 1-32 15,-3 0-40-15,1-2-41 0,-4-2-31 0,-2 6-149 16,-3-4-316-16,-1 2 140 0</inkml:trace>
  <inkml:trace contextRef="#ctx0" brushRef="#br0" timeOffset="15006.776">20781 1092 10 0,'0'0'120'0,"0"0"-6"0,0 0-12 0,0 0-11 0,0 0-6 16,0 0-18-16,0 0-2 0,0 0-3 16,0 0-6-16,0 0 2 0,0 0-4 0,0 0 2 15,13 13 0-15,-10-3-5 0,1 1 2 0,1 3-2 16,-2 2-9-16,1 2-1 0,-2 0-4 0,1 1-1 0,-1 0 0 16,2 6-8-16,-1-8-3 0,-1 5 3 0,-1-6-12 15,1 2 8-15,2 1-10 0,-2-7-5 0,1 0 6 16,-2-2-7-16,2 0-8 0,-1-4 2 15,-2-1-5-15,0-5-1 0,2 8 5 0,-2-8-4 16,0 0 6-16,0 0-9 0,0 0 0 0,0 0 5 16,0 0 2-16,0 0-6 0,-7-25-13 0,7 18 14 15,-1-3-1-15,-2-6 6 0,3 1-5 0,-2-2 4 16,-2-1 5-16,4 0-3 0,0-2 0 0,-2-5-3 16,1 7 0-16,1-1-9 0,1-5 15 0,-1 8 14 15,2-2-16-15,-2 8 7 0,0-1-3 0,0 5-1 16,2-1 3-16,-2 2-8 0,2 1 1 0,-2 4 3 15,2-6-8-15,-2 6 6 0,0 0 0 0,0 0 1 16,19 3 0-16,-14 4-7 0,3-1 0 16,1 2 11-16,1 7-14 0,2-5 11 0,-2 2 10 0,4 2-11 15,0-1-1-15,5 6-2 0,-6-4 0 0,4-1 5 16,-4 1 0-16,1-4-4 0,1 1 1 0,-2 0 2 16,1 0-4-16,-2-7 2 0,-3 5-2 0,3-5-1 15,-5 0-6-15,1 1 11 0,-4-5-2 16,-4-1 8-16,10 3 6 0,-10-3-3 0,0 0 6 15,0 0-1-15,21-10-2 0,-19 5 5 0,2-1 1 16,-1-5 7-16,-2 1 2 0,2 1 4 0,-1-1-9 16,-2-6 2-16,3 0-2 0,-3-1 4 0,-3-1-2 15,3-2 3-15,-2 2 2 0,-1 0-4 0,-1 0 5 16,0 1-8-16,-1 1 0 0,1 6 1 0,2-2-9 16,-3 4 1-16,2 3-4 0,2-1-16 0,-2 1-27 15,3 5-22-15,0 0-25 0,0 0-24 0,0 0-37 16,0 0-39-16,7 17-107 0,-2-8-304 0,0-1 135 15</inkml:trace>
  <inkml:trace contextRef="#ctx0" brushRef="#br0" timeOffset="15358.702">21366 1076 93 0,'-9'5'141'15,"5"-1"-9"-15,0 3-17 0,-1 3-14 0,0 5-5 16,-1-5-9-16,2 7-9 0,-1-1-12 0,4 1 1 16,-1 1-7-16,1-1-11 0,-2 0 2 0,6 0-9 15,-3-7-2-15,3 6-8 0,0-4 0 0,1-2-5 16,-1-1-2-16,3 1-7 0,-1-3-2 0,4 0 6 16,-4-4-7-16,6-1 1 0,-4-1-4 0,-7-1-2 15,22-3-2-15,-9 0 3 0,-3 0-5 0,0-6 1 16,2 4 4-16,-3-4-8 0,0 2 12 0,-1-3-1 15,0-5-5-15,-3 1 9 0,-1 2-4 16,1-3 6-16,-2-2 0 0,-6 0-3 0,1-3 4 16,-1 2-3-16,-1-3 2 0,-2 3 1 0,-1 1 2 15,-3 1 2-15,1 1 8 0,3 5-7 0,-3 0-6 0,-2 2-3 16,5 2-11-16,0 2-13 0,0 4-11 16,6 0-27-16,-14 0-36 0,6 6-39 0,4-1-35 0,-2-1-82 15,1 5-257-15,2-3 114 0</inkml:trace>
  <inkml:trace contextRef="#ctx0" brushRef="#br0" timeOffset="15907.884">21619 1049 125 0,'0'0'131'16,"0"0"-12"-16,0 0-11 0,12 15-10 0,-10-6-5 15,0 1-14-15,0-1-4 0,1 4-5 16,-1-1-3-16,-1-2-6 0,0 3-9 0,-1-2 7 0,4 1-31 16,-4 0 12-16,2-2-7 0,-1 0-3 15,0-1-6-15,-2-2-1 0,2-1-4 0,-1-6 7 16,1 11-2-16,1-6-9 0,-2-5 6 0,0 5 3 16,0-5-13-16,0 0 2 0,0 0-3 0,0 0-1 15,0 0-1-15,0 0 5 0,0 0-4 0,0 0 0 16,0 0 0-16,-18-17-5 0,16 7 4 0,2-1-5 15,0-6 2-15,-1 1-2 0,1 1 4 0,0-3-9 16,0-1 4-16,1 1 2 0,2-1-2 0,1 1 3 16,-2 3 6-16,1 3 0 0,-2 1 1 15,1 2 8-15,-1 4-15 0,1-2 4 0,-2 2 1 0,2 3-5 16,-2 2 0-16,0 0 1 0,0 0 4 0,0 0-8 16,17 5 4-16,-11 6-4 0,0-6-2 0,2 7 5 15,1-4-1-15,0 2-1 0,2 5 5 0,-2-2-7 16,5 2 2-16,-1-2 6 0,1 0-5 0,-4-1-8 15,2 3 12-15,-1-4-2 0,-2-1 5 0,2 0-8 16,0-2-3-16,-3-1 1 0,-1 0 2 0,1-2-1 16,-2-2-5-16,-6-3 7 0,9 6-3 15,-6-4 5-15,-3-2-1 0,0 0 0 0,0 0 5 16,0 0-5-16,0 0-1 0,18-9 3 0,-18 9-3 16,4-9 2-16,-3 2 12 0,-1 7 4 0,-3-13-7 15,2 3 1-15,0-1-7 0,-1 1 3 0,0-2 0 16,-3 0-7-16,2 1-5 0,1 2-15 0,-2 0-15 15,1 0-15-15,2 1-29 0,0 3-31 0,1-1-40 16,0 0-106-16,0 6-273 0,2-10 121 16</inkml:trace>
  <inkml:trace contextRef="#ctx0" brushRef="#br0" timeOffset="16162.936">22055 1090 78 0,'0'0'103'0,"13"6"-16"0,-13-6 7 16,12 0-13-16,-12 0-24 0,16-1 7 0,-8-4-6 15,3 3-1-15,-2-1-13 0,4-1-33 0,3-1-39 16,-4-2-39-16,-1 2-40 0,-2 0-115 16,5-3 51-16</inkml:trace>
  <inkml:trace contextRef="#ctx0" brushRef="#br0" timeOffset="16785.118">22461 955 80 0,'-1'12'131'16,"-1"5"-9"-16,0-2-11 0,-2 2-8 0,3 2-25 15,-2-2-8-15,3 0 1 0,-1-1-1 0,0 1-12 16,2-2-1-16,-2 2-6 0,-2-6-3 0,2 1-7 16,-3-3-12-16,4 0 0 0,-5-4-5 0,5 4 1 15,0-9-7-15,-5 6 2 0,1-2-1 0,4-4-17 16,0 0 4-16,-8 3-8 0,8-3 7 0,0 0-2 16,0 0-9-16,-10-17 8 0,6 10-1 0,3-5-3 15,1-1 6-15,1 0 1 0,-1-8-8 0,0-2 4 16,5-2-2-16,-1-2-7 0,1-1 5 0,1 1 8 15,0-3-8-15,4 2 9 0,4 0 2 0,-5 2-5 16,8-2 4-16,-3 5 5 0,-4 4-1 0,2 5 7 16,-6 4-4-16,7-2-15 0,-13 12 14 0,18-19 2 15,-18 19-8-15,19-8 9 0,-19 8-6 0,0 0-7 16,0 0 4-16,34 5-5 0,-34-5 2 0,0 0-1 16,21 19 5-16,-15-10-5 0,-6-9 8 0,5 21-19 15,-5-21 10-15,-4 23 5 0,4-11 7 16,-5-1-16-16,1 0-6 0,-1 0 6 0,-1 0-4 15,-2-3 0-15,1 3 6 0,1-2 6 0,-4-1-18 16,4 0 10-16,-3 0-1 0,4 1 2 0,-3-2 5 16,6 3-1-16,-5 0-11 0,1 1 5 0,2-1 7 15,-1 2-6-15,3-2-4 0,-1 2 10 0,3 1 7 16,0-2-14-16,2 1-1 0,1 3 5 0,-3-2 3 16,5-1-2-16,-3-2-8 0,4 1 12 0,0 3-4 15,4-4-10-15,-2-3-17 0,1 2 24 0,1-3-9 16,0-3-1-16,1 5-7 0,1-5-14 0,1-3-17 15,-3 0-13-15,4 0-14 0,-1 0-8 16,1-3-18-16,-1 1-57 0,-3-6-171 0,2 6 75 16</inkml:trace>
  <inkml:trace contextRef="#ctx0" brushRef="#br0" timeOffset="17307.905">22816 984 60 0,'0'-6'146'0,"0"6"-9"0,-1-9 3 0,-2 7-7 0,3 2-15 16,0 0-22-16,0 0 8 0,0 0-17 15,0 0-14-15,-10 0-1 0,10 0-8 0,-9 10-7 16,5-2 0-16,1 1-10 0,-1 2-5 0,1-1 3 16,1 3-10-16,-2 1 0 0,3-2-1 0,-1 3-9 15,2-4-2-15,2 2 2 0,-1-1-2 0,1 0-2 16,2-2-3-16,-1 1-1 0,1-1-3 0,2-2-5 16,-1-2 2-16,0-2-12 0,0 2-4 0,0-3-14 15,2-1 6-15,-7-2-14 0,11 1-18 0,-11-1-1 16,0 0-27-16,0 0 15 0,18-5-36 0,-14-1-7 15,-4 6-9-15,1-9 5 0,-2 2 4 0,-3 0 5 16,-1-3 12-16,-3 2 9 0,-2-6 7 16,3 4 15-16,0-4 11 0,-2 2 13 0,0 3 11 15,2 0 21-15,0-3 14 0,2 7 2 0,0-1 14 16,1 2 3-16,0 0 1 0,2-3-8 0,2 7 4 16,0-7-11-16,0 7 3 0,5-8-5 0,1 2-3 15,2 1-8-15,2 2 2 0,-1-3-3 0,3 0 11 16,-2 1-7-16,5 0-3 0,-5 1 3 0,2-1-2 15,-6 1 1-15,2 0 0 0,0 2-1 0,-2-4 16 16,0 2 6-16,-2-2 2 0,0 1 13 0,-4 5 2 16,0 0-8-16,0 0 11 0,-4-29-2 15,4 29-13-15,-7-18 10 0,7 18 4 0,-12-19 1 0,12 19-2 16,-15-19-2-16,7 9 1 0,8 10-5 0,-13-19 0 16,8 9-6-16,5 10-7 0,-15-27 5 0,12 18-3 15,3 9-7-15,-7-20 3 0,7 20-9 0,-2-22-1 16,2 22-2-16,8-17-3 0,-8 17-3 0,15-16 9 15,-15 16-13-15,18-16-12 0,0 11-11 0,-18 5-15 16,28-12-11-16,-8 10-15 0,-20 2-22 16,40-4-25-16,-24 0-17 0,-16 4-12 0,32-2-98 15,-32 2-250-15,26 7 111 0</inkml:trace>
  <inkml:trace contextRef="#ctx0" brushRef="#br0" timeOffset="17582.798">23215 755 53 0,'0'0'143'0,"0"0"-14"0,0 0-4 15,0 0-7-15,0 0-11 0,0 0 1 0,0 0-8 16,-29 28-11-16,21-19-5 0,8-9-11 16,-23 20 1-16,9-6-2 0,3-1-7 0,-1 1-3 15,0 0-9-15,2 0-3 0,1 2-5 0,0 1-3 16,0-1-8-16,3 1 4 0,-2 1-6 0,4-2-4 15,3 1-4-15,1 0 1 0,0-1 2 0,5-3-9 16,-1 2 0-16,4-6-8 0,-1 2-15 0,5 0 8 16,-3-3-8-16,2-1-4 0,1-3-13 0,3 2-12 15,1-4-15-15,0 0-23 0,2-2-28 0,0 0-17 16,-5-4-11-16,1 1-90 0,-1-2-237 0,-3-1 105 16</inkml:trace>
  <inkml:trace contextRef="#ctx0" brushRef="#br0" timeOffset="17906.621">23359 885 124 0,'0'0'149'0,"0"0"-18"0,-2-7-9 15,2 7-17-15,0 0-4 0,0 0-8 0,0 0-17 16,0 0-9-16,-13 18 4 0,9-9 2 0,-1-1-5 16,4 2-4-16,-3 2-7 0,0-3-4 0,3 7-2 15,-2 0-3-15,2-2-9 0,0-3 3 0,2 6-4 16,-1-5-1-16,1 0-6 0,3 2-7 0,0-3-1 15,0-2-14-15,1 0 12 0,3-2-7 0,-6-1-7 16,6-2 11-16,-2-1-3 0,2 2-1 0,2-6 2 16,-1 2-4-16,1-2-4 0,0-1-2 0,1-3 0 15,0 1-14-15,-2-1 11 0,0 0 2 0,0-3-4 16,1-1 4-16,-1 0-5 0,-1-1 3 0,-3 0-1 16,4-1 4-16,-4-5-6 0,-1-1-1 0,-2 3 2 15,2-5-3-15,-4 2-6 0,3 2-17 16,-3 15 4-16,-3-27-4 0,3 27-7 0,-4-22-9 15,4 22-14-15,-1-14-25 0,1 14-24 0,0 0-41 16,-5-15-74-16,5 15-237 0,0 0 105 0</inkml:trace>
  <inkml:trace contextRef="#ctx0" brushRef="#br0" timeOffset="18478.838">23574 919 44 0,'-2'9'141'0,"0"1"-10"16,-2 0-18-16,1 1-13 0,3 6-9 0,-3-8-11 16,2 4 2-16,-2-1-14 0,2-2-5 0,0 1-7 15,2 0-6-15,-2-4 6 0,1 0-8 0,0-7-11 16,0 12-3-16,-3-7-1 0,3-5 1 0,0 10-9 15,0-10 3-15,0 0 6 0,0 5-3 16,0-5-3-16,0 0 3 0,0 0-2 0,0 0-5 16,0 0-13-16,0 0 10 0,0 0-6 0,-2-25 1 15,2 14 3-15,1-1-7 0,-1-4-3 0,1-1 3 16,-1-4 7-16,3 2-14 0,-2-10 2 0,4 4-8 16,0 0 1-16,-1-1 5 0,-1 8-4 0,3-2 7 15,2 2-8-15,2 0 7 0,-1 3 0 0,-2 3-5 16,4 1 5-16,-11 11-9 0,15-17 0 15,-2 11 8-15,-13 6-6 0,18-11 1 0,-18 11 1 16,0 0-5-16,33 1 3 0,-33-1 3 0,0 0-4 0,31 15 7 16,-31-15-6-16,19 14 1 0,-13-4 5 0,-6-10-8 15,8 20 4-15,-8-20 3 0,1 19 6 0,-1-19-11 16,-5 22 0-16,0-13-2 0,-3-1 4 0,-1 2 2 16,-1-3-9-16,-3 2 3 0,3-3 5 0,-1 2-2 15,0-2-3-15,1 1-2 0,1 0 5 0,1-2-3 16,1 1-7-16,-2 1 11 0,4-3-7 15,1 1 7-15,1 0-2 0,-1 2 3 0,3 0-1 16,-1-2-1-16,2-5 0 0,3 16 2 0,0-8-3 16,1 1-2-16,2 2 2 0,1-5 1 0,0 4-10 15,3-2-9-15,-2 1 6 0,2-1-7 0,2 0-9 16,2-1-17-16,1-1-2 0,3 2-18 0,-5-5-17 16,7 1-20-16,-7-2-17 0,5 1-74 0,-4-3-207 15,0 2 92-15</inkml:trace>
  <inkml:trace contextRef="#ctx0" brushRef="#br0" timeOffset="18987.667">23969 944 93 0,'0'0'127'0,"-9"18"-15"0,5-9-16 0,-1-1-5 15,1 2-8-15,-1-1-4 0,1 1-9 16,-1-3-8-16,1 3-11 0,-1-4 0 0,5 1 2 15,-5-1-15-15,5-6-2 0,-2 8 0 0,0-2-2 16,2-6 8-16,-4 5-1 0,4-5-5 0,0 0 0 16,0 0-8-16,0 0-4 0,0 0-4 0,0 0 3 15,-14-16-9-15,14 11 1 0,-4-6 0 0,3 4 4 16,1-4-4-16,-5-1-1 0,5 1-2 0,0-6-2 16,0 17 1-16,5-38 1 0,-5 20-5 0,5-7-4 15,-1 7 3-15,-3-3-7 0,3 2 8 0,1 4 0 16,1-2 5-16,-6 17-8 0,12-22 3 0,-8 10-17 15,-4 12 17-15,10-13 2 0,-10 13-9 0,0 0 2 16,17-13-4-16,-17 13 6 0,0 0 4 16,0 0-13-16,0 0 9 0,24 0-1 0,-24 0-2 15,0 0-10-15,0 0 16 0,0 0-5 0,20 24-7 16,-20-24 6-16,0 0-8 0,3 18 2 0,-3-18 2 16,0 0 0-16,-3 22-6 0,3-22 3 0,0 0-2 0,-11 21 4 15,10-15-1-15,-2 1 1 0,2-2-5 16,-3 3 6-16,3-1 3 0,-3 0 2 0,4 0-3 15,-2 0 0-15,2 1-1 0,0-1 0 0,-3 3-1 16,3 1 4-16,0 0-5 0,0-1 7 0,3 2-1 16,-1-2-3-16,2 1-2 0,0-1 2 0,0 2-5 15,1-2 3-15,1 0 2 0,1-1-13 0,0 0 0 16,0-2-15-16,2-1-14 0,0 1-10 0,1-3-7 16,-1 0-16-16,1-2-5 0,1 0-8 0,0-2-8 15,1 4-58-15,-3-4-167 0,0-1 74 0</inkml:trace>
  <inkml:trace contextRef="#ctx0" brushRef="#br0" timeOffset="19238.589">24285 817 48 0,'0'0'160'0,"0"0"-11"0,0 0-13 0,0 0-1 15,0 0-19-15,-14 27-8 0,8-16-8 0,1-1-10 16,1 2-8-16,-1 5-6 0,-1-6-11 0,2 3-1 16,0-2-16-16,0 5 0 0,-1-3-1 0,0 0-6 15,3-5 0-15,-1 2-8 0,-1 0 0 0,-1-3-1 16,4 4-11-16,-2-8-10 0,2 3-15 0,1-7-20 16,-4 9-17-16,7-5-25 0,-3-4-23 0,1 5-24 15,-1-5-112-15,0 0-243 0,0 0 107 0</inkml:trace>
  <inkml:trace contextRef="#ctx0" brushRef="#br0" timeOffset="19790.608">24356 771 109 0,'0'0'133'0,"14"31"-10"0,-14-31-13 15,0 21-7-15,0-13-5 0,0 5-9 0,0 6-7 16,-5-7-6-16,5 4-3 0,0-1-8 0,-2 0-9 16,0 2-11-16,1-5 1 0,1-1-4 15,-7 1-3-15,6-4 0 0,1 4-5 0,-2-7-7 16,0 3-3-16,-4-4-2 0,6 1-9 0,0-5 0 16,-2 7-4-16,2-7 2 0,0 0-11 0,-6 5 3 15,6-5-9-15,0 0 0 0,0 0 1 0,0 0-2 16,0 0-7-16,-5-19 6 0,5 12-3 0,-2-1 6 15,4-4-3-15,-4 2 1 0,4-4-4 0,-2 14 8 16,6-31-3-16,-3 15 0 0,1 0 4 0,-1 0-1 16,-3 16 3-16,7-22 0 0,-7 22-4 0,9-20 3 15,-5 11 6-15,-4 9-5 0,0 0-1 0,15-12 0 16,-15 12-3-16,0 0-4 0,0 0 16 0,0 0 6 16,0 0 5-16,0 0-17 0,0 0 9 0,0 0 1 15,43 26-4-15,-38-18 7 0,1 3-1 0,-1-1-4 16,-1 1 3-16,1 0-4 0,2-1 1 0,-2 0-1 15,0 1-8-15,4-1-4 0,-4-5 12 0,2 4-1 16,0-1-4-16,-1-2-5 0,1 0 11 0,2-2-12 16,0 1 4-16,-1-4 3 0,-8-1-3 15,13 1-12-15,-13-1 9 0,18-1-5 0,-18 1-3 16,10-4 7-16,-4 0-3 0,1-4 0 0,-5 3 1 16,6-1-2-16,-4-4 3 0,1 4 18 0,-5 6-21 15,0 0 0-15,9-32 6 0,-9 21-7 0,0 11 2 16,2-24-5-16,-2 24 7 0,8-22 3 0,-8 22-5 15,0-19 4-15,0 19-19 0,0-15-13 0,0 15-17 16,0 0-33-16,3-17-34 0,-3 17-79 0,0 0-210 0,8-11 93 16</inkml:trace>
  <inkml:trace contextRef="#ctx0" brushRef="#br0" timeOffset="20310.544">24829 745 80 0,'0'0'212'0,"0"0"-17"16,0 0-15-16,0 0-22 0,0 0-17 0,0 0-9 16,0 0-18-16,0 0-13 0,0 0-6 0,-32 38-12 15,24-29-6-15,-2 4-4 0,10-13-14 16,-18 21-4-16,14-11-2 0,-6 2-9 0,3 0-4 16,-1-2-1-16,3 0-11 0,0-2 3 0,2 3-5 15,1-1-1-15,1-3-16 0,1 0-4 0,0 0 0 16,0 1-10-16,0-8-1 0,0 9-2 0,3-4-3 15,-3-5-9-15,5 5 13 0,-5-5 1 0,8 4-9 16,-8-4 9-16,14 1-8 0,-6-1 6 0,-8 0 4 16,0 0-1-16,21-5 5 0,-16 3 5 0,2-1 1 15,-1-1 5-15,-2-1-4 0,4 0 11 0,-1-2 1 16,-3 2-4-16,-4 5 0 0,0 0-1 0,14-20-2 16,-14 20 4-16,0 0-9 0,12-17-1 15,-12 17 4-15,0 0-2 0,10-12-11 0,-10 12 6 0,0 0 3 16,11-11-6-16,-11 11 7 0,0 0-8 0,0 0 3 15,0 0 4-15,22-6-3 0,-22 6-5 0,0 0 9 16,0 0-10-16,0 0 7 0,23-2-2 0,-23 2-5 16,0 0 10-16,0 0-8 0,0 0 2 15,0 0 1-15,0 0 2 0,33-2-5 0,-33 2 4 16,0 0 1-16,0 0-9 0,0 0 5 0,0 0 1 16,30-1-1-16,-30 1 5 0,0 0 0 0,0 0-6 15,0 0 2-15,0 0 7 0,0 0-5 0,0 0-6 16,27 7 11-16,-25-3 2 0,2 1-4 0,-3 2 2 15,-2 0 5-15,2 2-3 0,-1 2-3 0,2 2 5 16,-2 4-3-16,-2 0-4 0,2 4-14 0,-1 4-28 16,-5 2-38-16,2-1-40 0,1 1-53 0,-6 2-143 15,4-1-334-15,-4 0 147 0</inkml:trace>
  <inkml:trace contextRef="#ctx0" brushRef="#br0" timeOffset="21066.724">20726 1494 56 0,'0'0'73'0,"14"3"9"0,-10 0-1 0,2-2 8 16,2 2-2-16,4 1-2 0,-1-3 3 0,7 3 4 16,0-3 1-16,5 3 7 0,7 1-10 0,2-2-2 15,4 2-1-15,5-3-6 0,14 3-5 0,2-5-9 16,5 4-3-16,2-6-2 0,2 5-1 0,30-4-12 16,-2 1-4-16,2-7-2 0,-1 6-5 0,3-2-4 15,-1 0-6-15,0 3-4 0,3-9 0 16,9 8-2-16,3-5-3 0,1 5 0 0,0-4-9 0,2 0 5 15,-1 0-4-15,2 3 0 0,-7-10-8 0,1 10 7 16,-4-1 5-16,1-9-10 0,2 10 5 16,-1-4-6-16,-4 0 6 0,-2 0-6 0,-6 7 1 15,2-2-3-15,3 0 2 0,-2-2 8 0,-2 6 1 16,-3-3 2-16,-29-3-1 0,28 10 3 0,-33-11-6 16,6 5 9-16,-11 0 2 0,-1-1-3 0,-16-1-5 15,0 4-3-15,-4-6 3 0,-4 2-5 0,-9 1 3 16,-2-3-3-16,-6 6 2 0,-3-3-4 0,0 0 10 0,-4 0-6 15,1 1 10-15,-3 2-8 0,1 0 5 0,-1-3-9 16,-4 0-1-16,7 0-4 0,-7 0-16 16,0 0-20-16,0 0-32 0,0 0-40 0,0 0-49 15,0 0-49-15,0 0-103 0,0 0-331 0,-29-3 146 16</inkml:trace>
  <inkml:trace contextRef="#ctx0" brushRef="#br0" timeOffset="24748.761">21393 1727 24 0,'0'0'99'0,"0"0"-19"16,4 13-1-16,-2-2-11 0,2 5-7 0,-3 1-6 15,3 3 1-15,1 5-8 0,-1 4-5 0,0-3 2 16,-1 3-4-16,0-3-3 0,-1 3 0 0,3-2-11 16,-3-1-4-16,-2-1-4 0,0 2-8 0,-1-8-16 15,0-2-23-15,-2 3-18 0,2-4-13 0,-3-1-61 16,2-3-129-16,-2-3 57 0</inkml:trace>
  <inkml:trace contextRef="#ctx0" brushRef="#br0" timeOffset="25103.052">21289 1705 47 0,'2'-5'107'16,"3"0"-20"-16,2 1 1 0,2-2-12 0,3 5-1 16,2-3-8-16,0 3-7 0,4 1-6 0,-4 2 3 15,5 1-8-15,0 1-6 0,0 3 6 0,-1 0-2 16,7 8 4-16,-6-3-7 0,2 7 5 0,1-2-7 16,-3 5-1-16,-2 0 5 0,1 4-3 0,-8 1-1 15,5-1-3-15,-5 1-11 0,-4 2 7 0,-3 0 1 16,3 1-7-16,-6-2 2 0,-6 4-3 0,0-6-3 15,-7 0-3-15,1 1 4 0,-6 2-1 0,-3-2 0 16,2-1 0-16,-4-3-8 0,-2 1 7 0,0 0-6 16,-3-5-6-16,0 3 6 0,1-3-7 0,4-2 4 15,-4-2-7-15,11-4 3 0,-5-2-10 0,5 3-8 16,2-8-13-16,-2 4-9 0,4-4-27 0,3-2-26 16,-3-1-13-16,7-1-33 0,5 0-98 0,-11-5-246 15,7-2 109-15</inkml:trace>
  <inkml:trace contextRef="#ctx0" brushRef="#br0" timeOffset="25451.526">21715 2042 34 0,'0'6'137'0,"-1"3"-5"0,-1 3-17 0,0 0 0 16,0-1-7-16,-3 4-15 0,4 2-8 0,-1-1-3 15,0 2-11-15,-1-6-5 0,3 4-8 0,-1 0-3 0,1-3-8 16,0-1 1-16,1-2-9 0,2 0-9 16,1 0-15-16,2-2 0 0,-2-3-2 0,5-1 5 15,-5-2-14-15,10 2 1 0,-4-4-11 0,2-4 1 16,-1 2-4-16,7-4-1 0,-5-3 9 0,-1 1-10 16,3-4 0-16,-2 0 9 0,-2-2-13 0,-3 2 13 15,-1-5-4-15,-3 7 5 0,3-7-5 0,-5-2 12 16,-2 2 5-16,0 5 6 0,-1 4 9 0,1-6-6 15,-5 4 5-15,1 1 1 0,-2 1 1 0,0 3 1 16,-4-2-5-16,0 5-3 0,-5 0-6 0,5 2 7 16,-2 2-17-16,-2 0-7 0,-3 2-18 0,-2 2-24 15,5 4-22-15,-2-3-22 0,1 3-33 0,1 2-82 16,0-2-220-16,3-1 97 0</inkml:trace>
  <inkml:trace contextRef="#ctx0" brushRef="#br0" timeOffset="26821.563">22015 2034 36 0,'1'2'139'0,"3"6"-2"16,0 0-13-16,1 3-12 0,-1-1-7 0,1-1-13 15,0 8-7-15,-1-7-11 0,-1 2-7 0,-6 0-6 16,6 0 0-16,0-2-6 0,-1-1-2 16,-2-1-15-16,1 1 6 0,2-2-7 0,-3 1-6 0,0-3-9 15,0-5 5-15,3 4-1 0,-3-4-4 16,0 0 10-16,0 0 6 0,0 5 0 0,0-5-9 16,0 0-2-16,0 0 1 0,0 0-5 0,0 0-6 0,4-21 3 15,-1 12-6-15,-3-1 3 0,2-1-5 0,-2-1-4 16,2 3 2-16,1-6-2 0,-2 5 7 0,1-1-6 15,-2 1 6-15,1 3-4 0,1 3 4 0,-4-3 1 16,2 7-7-16,3-9 0 0,-3 7-7 16,0 2-2-16,4-5 5 0,-4 5 9 0,0 0-3 15,0 0-3-15,6 15 1 0,-3-8 0 0,-3 0-3 16,2-2 1-16,2 6-3 0,-2-1 1 0,0 0-2 0,-1 2 5 16,2-7-1-16,-2 3 1 0,0-4-4 0,2 2 0 15,-1-1-2-15,0-1-4 0,-2-4-3 0,5 5 1 16,-5-5-4-16,7 2 8 0,-7-2-6 15,0 0-2-15,16-7-1 0,-8-1-2 0,0 4 5 16,1-4-2-16,-1-1-12 0,-2 1 4 0,8-2-1 16,-7-1 2-16,-1 3-2 0,-2 1 6 0,2 2 0 15,-2 0 4-15,1 1-2 0,-5-2 3 0,0 6 0 16,8-4 0-16,-8 4 1 0,0 0 5 0,0 0 3 16,9 11 2-16,-9-5 1 0,5 1-4 0,-2 5 2 15,-1-2-2-15,3 5 4 0,-2-3-2 0,2 0-1 16,0 4 1-16,3-6-11 0,-3-2-18 0,2 1-5 15,-1-1-12-15,1-1 0 0,1-2-20 0,5-3-12 0,-3 0-8 16,5-4-3-16,-4 1-1 0,5-1-7 16,-2-5 11-16,0 2-5 0,3-4 5 0,-7 4 8 15,3-2 2-15,-4-3 7 0,2 0 11 0,-2 1 12 16,-4-1 3-16,2-6 24 0,-2 6 12 0,-1-3 16 16,-2 6 19-16,-1-3 19 0,1 2 25 0,-2 4 13 15,0-3 4-15,-2 4-8 0,-1 0 1 0,3 3-15 16,0 0 8-16,-18 6-7 0,9-1-1 0,0 4-1 15,-4 1-5-15,4-1-6 0,-6 4-10 0,7 0 0 16,-1-4-7-16,0 0 0 0,4 1-9 0,0-3 0 16,1-2-5-16,2 2-8 0,-1-2-14 0,3 0 2 15,0-5-7-15,0 7-7 0,0-7 2 0,0 0-2 16,0 0 1-16,0 0-1 0,19-7 3 0,-10 5-5 16,-2-3 5-16,-1 1 0 0,3-4-8 0,-4 4 11 15,3 0-7-15,-3 0 1 0,0 2 1 0,-5 2-1 16,9-3 3-16,-9 3-3 0,0 0 9 0,13 5-4 15,-9-1 3-15,-1 1 1 0,0 1 2 0,2 0-6 16,1 2 4-16,-2-3-1 0,-1 2 0 0,2-2-2 16,0 3-7-16,0-2-5 0,3-1-12 0,-1 2-13 15,1-4-7-15,4-2-19 0,-2-2-13 0,1-2-2 16,1-1-8-16,-2 1 4 0,4-3-4 16,0-2-1-16,-3 3 10 0,0-2 7 0,-2-3 8 0,-3 3 11 15,2-1 3-15,1 1 9 0,-3-4 7 0,-2 2 24 16,1 4 14-16,-2-3 20 0,-3 3 12 0,5 2 11 15,-5 3-4-15,5-5-2 0,-5 5 2 0,0 0-8 16,0 0 2-16,0 0 1 0,0 0-7 0,4 15-6 16,-6-8-1-16,4 1 3 0,-2-3-8 0,0 1 5 15,-2 1-6-15,4 0 1 0,-1-1-6 16,2-2-2-16,-2 3-14 0,3-2 7 0,0-2-16 16,1-1-1-16,-5-2 0 0,12 0-9 0,-3 0-6 0,2-4-11 15,0-1-6-15,1 0 2 0,4-2-1 0,-6 1 0 16,3-3 6-16,2 2-4 0,-2-3 8 0,-1 3 0 15,-7 2 12-15,4-2-2 0,-4 2 13 0,-1 2 24 16,0-2 15-16,-2 1 17 0,3 1 0 16,-5 3 2-16,4-5-6 0,-4 5-2 0,0 0-6 15,0 0 7-15,0 0-9 0,0 0 0 0,0 0-2 16,-1 19-5-16,1-19 2 0,-3 6-10 0,2 1 8 0,1-7-4 16,-4 7 3-16,4-2-12 0,0-5 2 0,0 7 4 15,0-7-15-15,0 6 7 0,0-6-6 16,0 0-2-16,3 4 0 0,-3-4-9 0,0 0 7 15,0 0-18-15,0 0 22 0,0 0-7 0,19-11 2 16,-13 8 1-16,-1-3-11 0,1 2-4 0,-1-3-3 16,1-1-1-16,2 1 3 0,-3-3 11 0,3 3-5 15,2-1 2-15,-4 2-3 0,-3 2 4 0,0 0-7 16,4 2 8-16,-7 2 2 0,0 0 3 0,0 0 11 16,13 6-3-16,-11-2 10 0,-1 3-3 0,5 3-1 15,-4 1-1-15,0-3 4 0,3 6 0 0,0 1-4 16,-1-6-6-16,2 3 6 0,0-2-1 0,-1 1-2 15,3-2-2-15,-3-5-3 0,0 1 2 0,4-1-6 16,3-1 0-16,-3-5-9 0,2 2 0 0,2-2-14 16,1-2-8-16,-4-4-5 0,3 0-21 0,2-1-16 15,-2-5 0-15,0-1-29 0,-5 0-96 0,1-1-214 16,-3-1 94-16</inkml:trace>
  <inkml:trace contextRef="#ctx0" brushRef="#br0" timeOffset="26988.818">22962 1821 189 0,'0'0'170'0,"0"0"-25"0,0 0-9 16,-5 2-22-16,5-2-29 0,0 0-56 0,0 0-64 15,11 7-105-15,-9-2-149 0,-2-5 66 0</inkml:trace>
  <inkml:trace contextRef="#ctx0" brushRef="#br0" timeOffset="29690.69">21762 2706 25 0,'3'-3'138'16,"4"-3"-11"-16,-3 1-7 0,1-3-13 0,-1 1 3 15,1-2-3-15,-1 4 28 0,0-2-8 0,0-1-6 0,-3 3-8 16,0-1-4-16,-1-1-12 0,2 1 1 15,-4-1-5-15,2 3-4 0,0-2-11 0,-2 1-5 16,-2 1-7-16,-4-2-10 0,2 4-2 0,-2 0-9 16,-6 2-5-16,-4 2-3 0,4 1-2 0,-4 3-5 15,-2 0-3-15,-2-1-7 0,-1 7 0 0,7-4-3 16,3 1 2-16,-4 0-5 0,8-1-2 0,-1 0-5 16,2 1-4-16,6-1-4 0,-2 3-10 0,4-2 1 15,1 0 0-15,-1 1-6 0,5 1-3 0,6-1-2 16,3 4 1-16,0-2-1 0,5-3 1 0,4 6 4 15,-5-6 1-15,7 4-1 0,-6-4 2 0,-2-1 6 16,2-1-6-16,-1 2 5 0,-1-3-7 0,-1 1 4 16,-7-1 0-16,0-1-4 0,3 3 0 0,-6-4 1 15,-1-2-2-15,-1 2-2 0,-4-4 4 0,5 6 1 16,-5-6-1-16,1 9 6 0,-1-9 5 0,-5 6 1 16,5-6 2-16,-11 11 6 0,3-9 12 0,-2 1-10 15,-3-2 6-15,-2 3-2 0,2 0 2 0,-5-1 4 16,0-2-6-16,-1 2-1 0,0-2 2 0,-2-1 1 15,1 0-3-15,5 0 7 0,-1-1-10 0,5 1 0 16,-3-2-2-16,0 1-7 0,1 0-9 16,3-2-9-16,10 3-15 0,-17-4-24 0,12 1-39 15,5 3-39-15,-8-3-157 0,8 3-317 0,-1-7 142 16</inkml:trace>
  <inkml:trace contextRef="#ctx0" brushRef="#br0" timeOffset="30108.622">22197 2605 25 0,'-11'-3'177'0,"11"3"-13"0,0 0-23 0,-21 6-4 15,9-1-20-15,3 1-8 0,-4 0-14 0,2 3-7 16,1-2-10-16,-2-2-6 0,2 3 0 0,1-2-11 15,1 2-10-15,-2-1-4 0,2 2-6 0,1-1-2 16,2 1-9-16,-3-1 6 0,4 1-9 0,1-2-3 16,0 5-7-16,0-4 0 0,3 2-6 0,0-5-5 15,3 4 0-15,-2-2-5 0,4 1 4 0,2 0-4 16,0-2 3-16,0-1-5 0,-1 0 0 0,4 0-2 16,1-3-1-16,5 5 6 0,-5-4-10 0,-1 2 6 15,-1-4-4-15,2 2 3 0,-3-1-4 0,3 1-12 16,-6 0 1-16,-5-3 6 0,9 5-9 0,-9-5 3 15,7 2-8-15,-7-2 9 0,7 4-4 0,-7-4 4 16,0 0 5-16,-4 11 8 0,4-11-8 0,-10 6 1 16,6-2 0-16,-6 2 13 0,1 1-11 0,-2-4-2 15,-1-1 1-15,2 4 6 0,-3-1 0 0,2-1 0 16,-7-1-6-16,5 1-13 0,4-1-15 0,-5-1-12 16,5 0-17-16,0-1-9 0,9-1-20 0,-19 0-79 15,19 0-189-15,-8-5 84 0</inkml:trace>
  <inkml:trace contextRef="#ctx0" brushRef="#br0" timeOffset="30522.573">22378 2588 20 0,'0'0'145'0,"0"0"-11"0,0 0-13 16,0 0-6-16,5 17-9 0,-10-9-3 0,5 1-11 15,0 3-3-15,-3 0-6 0,0 2-7 0,0-1-6 16,1 3-5-16,0 0-6 0,2 0-6 0,0 3-5 0,0-4-3 16,0-3-3-16,0-2-2 0,2 5-7 15,0-4-4-15,-2-1-1 0,3 2 0 0,2-2-2 16,-1-1 0-16,1 0 4 0,-1-3-6 0,2 0 6 16,-1-1-3-16,1-1 3 0,3-1-2 0,0 0 2 15,4-1-6-15,1-2 0 0,5-2 1 0,-2-1-2 16,3 2-1-16,1-2-5 0,-2-1 3 0,3 0-3 15,-1-1-1-15,0 0-2 0,-5 1 1 0,-3 0-5 16,1 1 4-16,-5 1-5 0,3-1 0 0,-2 0-1 16,-5 1 0-16,3 0 4 0,-8 2 4 0,10-2 2 15,-10 2 10-15,6 0-2 0,-6 0 7 0,4-3-1 16,-4 3 2-16,8-2 1 0,-8 2-6 0,0 0 1 16,0 0-1-16,0 0-4 0,0 0-2 0,0 0-1 15,0 0-3-15,0 0 0 0,0 0-3 0,0 0-7 16,8-2-21-16,-8 2-23 0,0 0-39 0,0 0-51 15,0 0-53-15,0 0-186 0,0 0-394 0,-37 4 174 16</inkml:trace>
  <inkml:trace contextRef="#ctx0" brushRef="#br0" timeOffset="38520.804">21595 3123 79 0,'-3'-6'107'0,"-1"2"-1"0,1-3-7 0,-1 2-6 16,0 0 2-16,0 1 3 0,-1-1 1 0,1 2 6 16,-1-2-5-16,1 2-9 0,-3 1-6 0,1-1-4 15,1 3-7-15,5 0-19 0,-19 5 5 0,8 3-5 16,-5 2-4-16,1 9 0 0,0-5-9 0,-2 10 2 15,-3 1-6-15,8 1-1 0,-1 1-3 0,2 7-4 16,3-5-5-16,-2 2-1 0,2-2 3 0,7 0-11 16,-2 0 6-16,6 0-6 0,-2-4 5 0,7-1-3 15,-2-6-4-15,2 2 4 0,2-4-7 0,4-7 8 16,2 3-12-16,0 0 4 0,2-4-3 0,1-4-7 16,8 1 1-16,-3-8-6 0,3 2-5 0,0-5-17 15,1-1-19-15,2-5-9 0,-2-1-27 0,-2-3-17 16,1 2 7-16,-3-4-11 0,-1-1-7 0,-1 0-10 15,-4-2-2-15,-4 0-81 0,-2 4-218 0,-5-4 96 16</inkml:trace>
  <inkml:trace contextRef="#ctx0" brushRef="#br0" timeOffset="38776.115">21835 3101 13 0,'-3'-7'74'0,"2"0"4"0,1 0 17 0,-1 3 3 15,-4 0 5-15,5 1 6 0,0 3-7 0,0-7-8 16,0 7-5-16,0 0-15 0,0 0 2 0,0 0 8 15,0 0 3-15,-1 22 2 0,1-6 0 0,0 4-5 16,0-1-7-16,0 5 1 0,1 1-4 0,-1 4-5 16,0-2-2-16,0 1-7 0,5 1-9 0,-4-3-1 15,2-1-4-15,-3 1-4 0,1-8-3 16,0 3-6-16,3-4-2 0,-1 0-5 0,-1-5-1 16,1 0-3-16,-2 0-4 0,3-1-9 0,1-2-18 0,-3-2-9 15,2-1-14-15,-2 1-17 0,3-5-12 0,0 0-20 16,-1-1-7-16,1-2-18 0,4-2-16 0,-3 1-10 15,2-7-5-15,0 3-5 0,0-5-71 0,-1 2-231 16,-2-4 102-16</inkml:trace>
  <inkml:trace contextRef="#ctx0" brushRef="#br0" timeOffset="39081.578">21965 3417 326 0,'4'-8'-4'15,"-3"-2"18"-15,2 4 14 0,-2 1 19 0,-1 1 6 0,4 0 17 16,-1 1-3-16,-1 1 5 0,-2 2 0 0,0-5-9 16,0 5-1-16,0 0 2 0,5 9 0 0,-5 0-1 15,0-1-1-15,3 5-3 0,-2-1-7 0,0 4-5 16,2 1 2-16,1-6-6 0,0 5-11 15,2-2 1-15,-2 2-4 0,-2-6-5 0,6 1 1 16,-3-1-10-16,2-3 2 0,0 3-27 0,-3-6 7 0,4 0 3 16,-1 0-4-16,0-3-7 0,6-1-6 0,-8-1 9 15,4-4-6-15,1-1 5 0,-1-4 14 0,0 5-12 16,-2-8 4-16,2 1-6 0,-4 1 3 16,-1-3-10-16,0 0 1 0,-2-3 13 0,-4-2-4 15,2 1 2-15,-4-6 5 0,2 3-1 0,-3 2 0 0,-3 4 2 16,0 0 12-16,1-1 3 0,-1 8 7 0,1 0-4 15,-3 1 13-15,0 2-3 0,1 1-9 0,-1 1-2 16,0 5-3-16,-2 2 4 0,1 0-8 0,-5 5-3 16,1 3-6-16,2-2-16 0,-1 4-3 15,4-1-39-15,-2 0-18 0,1 3-15 0,3 0-24 16,-1-3-14-16,1 2-69 0,2-4-210 0,2 1 92 0</inkml:trace>
  <inkml:trace contextRef="#ctx0" brushRef="#br0" timeOffset="39556.789">22333 3289 11 0,'4'9'104'16,"-1"2"-11"-16,2 1-8 0,-3-1-7 0,3 1-5 16,-1 1-9-16,1-3-9 0,1 1-3 0,-1 0-8 15,1-1 3-15,-1-1-12 0,0-4 0 0,0 3-2 16,-1-4-9-16,1 3-3 0,4-5 2 0,-4 2-8 16,3-5-4-16,-8 1 7 0,14-7-9 0,-1 2 4 15,-4 0 0-15,1-2-2 0,-2-1-11 0,2-1 6 16,0 2-2-16,-2-3 4 0,0 1 0 0,-4 0-8 15,1-2 9-15,-2 2-9 0,0-1 8 0,1 2 11 16,-4 0 0-16,1-1 13 0,-2 2 12 0,1 2 3 16,0 0 6-16,0 0 2 0,0 5 7 0,-4-9-1 15,4 7-5-15,0 2-4 0,0 0-9 0,0 0-3 16,0 0-6-16,0 0-2 0,0 0-5 0,0 19 1 16,0-13-4-16,0 5-3 0,0-1-1 0,4 2-4 15,-2 1 2-15,3 2-1 0,2 1-7 0,-1-2-1 16,2-3 3-16,-1-1-6 0,0 2-4 0,1-2-7 15,4-3-18-15,-3 0-1 0,0-1-8 0,5-3-5 16,-3-3-12-16,0-1-18 0,7-4-11 0,0-1-12 16,-4 0-15-16,6-4-15 0,-3-4-87 0,6-1-223 15,-4-2 98-15</inkml:trace>
  <inkml:trace contextRef="#ctx0" brushRef="#br0" timeOffset="39978.659">22840 3139 60 0,'-10'3'126'16,"-1"-1"2"-16,1 3-14 0,-2 2 4 0,-2 3-10 16,1 1-10-16,1 4-6 0,0-2-7 0,-1 4-1 15,4 0-13-15,0 0-7 0,3 0-13 0,-4-1-2 16,7 1 2-16,-2-3-10 0,5 1-5 0,-2-1-4 16,4-2-4-16,1-1-8 0,1-2-6 0,-3 1-11 15,5-5 2-15,0 2-1 0,2-5 4 0,-1 1-6 16,0-5-18-16,5 1 4 0,-3-5-10 0,2 0-1 15,-1-3 6-15,-1 2-9 0,4-9 15 0,-3 0-13 16,-2 1 16-16,-4-5-18 0,2 2 13 0,3-7 0 16,-4-1 2-16,-5-2 8 0,1-2-7 0,2-1 0 15,-3-1-1-15,0-4 2 0,0 2 11 0,0 4-2 16,0-1 8-16,-4 5 22 0,4 7-5 0,0 1 6 16,-1 9 17-16,-2-1 2 0,2 3-4 0,1 1-7 15,0 0-2-15,0 6 3 0,0 0 0 0,0 0 1 16,0 22-7-16,0-5 6 0,4 11-5 0,-3-2 1 15,3 2-4-15,0 1-9 0,0 0-1 0,2 0 0 16,2 2-5-16,-3-2 2 0,4 2 1 0,-4-2-6 16,8-2 4-16,-7-7-4 0,5 4-3 0,-6-5 6 15,5-2-7-15,-4 2-1 0,1-4-1 0,0-5-13 16,1 1-17-16,-3-2-22 0,1-1-22 0,-2-4-15 16,1 1-31-16,3-1-29 0,-3-2-125 0,2-3-288 15,-7 1 127-15</inkml:trace>
  <inkml:trace contextRef="#ctx0" brushRef="#br0" timeOffset="40432">23426 2987 87 0,'-12'-7'210'0,"-1"2"-3"0,1 0-14 15,1 3-17-15,0 1-20 0,1-1-15 16,2 5-15-16,0 0-15 0,0-1-6 0,-3 2-18 16,5 3-3-16,-3 1-16 0,1-1-1 0,-1 6-7 15,4-5-6-15,-4 6-4 0,4-3-3 0,4 1-7 0,-3 3-9 16,-1 1 0-16,5 2-1 0,0-1-6 0,0 2-4 15,5 1-1-15,2-2-4 0,0 0 2 0,3 5-3 16,3-1-5-16,-5-5 1 0,6 0-4 16,0 3-1-16,-1-3-2 0,0-1-6 0,0-3-5 15,1 1 1-15,-2-1 2 0,1-2-4 0,-4-1 0 16,-1-3-1-16,-1 3 4 0,-2-5 1 0,-1 0-2 0,-2-1 1 16,3 1 1-16,-3-2 7 0,-2 1-5 0,1 0-1 15,-2 0 2-15,-6 0 0 0,1-1 0 16,-5 2-5-16,1-3-3 0,-3 2-3 0,-7 2-9 15,-1-1 1-15,-1-1-7 0,-5-1 0 0,4 1-5 16,3-3-1-16,-8 4-17 0,8-4-14 0,0 2-18 16,3-2-17-16,4 0-8 0,1-2-23 0,-1-1-116 0,4-2-267 15,3-2 119-15</inkml:trace>
  <inkml:trace contextRef="#ctx0" brushRef="#br0" timeOffset="40641.415">23515 3010 146 0,'0'0'145'0,"9"10"-11"0,-4 0-19 16,-1 1-8-16,1 5 3 0,-1 3-23 0,3-1-5 16,-1 5-6-16,0 2-14 0,-1-1-3 0,-2-5-4 15,0 6-9-15,2-9-9 0,-3 11-19 0,1-8-28 16,-3-2-12-16,0 0-28 0,0-4-30 0,0 0-26 15,-3-2-63-15,2-1-183 0,-3-2 82 0</inkml:trace>
  <inkml:trace contextRef="#ctx0" brushRef="#br0" timeOffset="41520.588">23600 3202 2 0,'10'-2'102'0,"0"0"-12"0,-2 2-1 16,2-1-5-16,-4 2 1 0,2 1 2 0,-2 1 7 15,-1 1 6-15,3 3-6 0,-4 4 5 0,4-2 4 16,-2 1-10-16,-5 4-1 0,2 1-6 0,2-1-8 16,-4-3-11-16,3 6-6 0,-4-5-4 0,4 0-7 15,-4-1-7-15,6 0-2 0,-4-2-4 0,0-1-12 16,-1-2 0-16,3 2-13 0,0-4-8 0,1 0-8 15,-1-1-2-15,2-2 1 0,-6-1-7 0,12-5-19 16,-7 2-2-16,2-1-8 0,-1-4-2 0,-2 1 9 16,-2-6-10-16,3 4-2 0,-4-3-2 15,1-5-5-15,-2 1-1 0,-4-2 6 0,0 1-3 16,-1 0 6-16,-4 0 0 0,-1 0 16 0,2 1-1 16,1 2 15-16,-1 0 16 0,0 4 4 0,3 2 15 0,0-2 11 15,0 5-1-15,1 0-9 0,3 2 10 0,-2-2-4 16,2 1-15-16,1 4 1 0,4-5 0 0,-3 3 3 15,-1 2 5-15,12-2-14 0,-2 1 5 0,0 3-7 16,3-1-3-16,-3 1 16 0,5 3-15 16,2 0-3-16,1 2 0 0,-3 2 5 0,4 0-6 15,-3 1 4-15,0 2 1 0,-3-2 1 0,2 1 3 0,-2 2-2 16,1-3 0-16,-5 1 0 0,-1-4 1 0,0 2-10 16,-1-2-1-16,-2 0-4 0,-1-2 8 0,0 0-17 15,1-1-8-15,-1 0-5 0,0-1 5 0,-2-2 9 16,-2-1-12-16,4 3 8 0,-4-3 1 15,0 0 12-15,11-7 3 0,-9 2-2 0,3 0 4 16,-1 0-1-16,1-5 7 0,-1 0-12 0,-2 1 8 0,1-3 10 16,0 0-6-16,-1 2-2 0,1 1-3 0,-2-1 8 15,2 3-15-15,0 1 11 0,0 0-9 16,1 2 3-16,-2 1 0 0,5 0-1 0,-1 0 4 16,2 2 5-16,-1 0-10 0,2 2 1 0,-2-2-7 15,4 1 3-15,-2 0 1 0,0-3-13 0,5 3 3 16,-5-2 1-16,1 0 5 0,2 1-3 0,-3-1 6 0,-4 0-2 15,4-1-1-15,-3 1 12 0,1 0-1 0,-5-2 14 16,1 3 6-16,-2-4 11 0,-1 5 16 16,1-5 7-16,-1 5 8 0,-6-4 5 0,6 4-2 15,-14-2-7-15,5 6 3 0,-1-2-9 0,-2 3 3 16,2 0-5-16,-2 2 2 0,-2 0-11 0,2 3-1 16,1-4-5-16,1 3-5 0,1 0-2 0,-1-2-8 0,5 1 2 15,-1-1-8-15,2 3-2 0,1-4-20 16,0-1-5-16,5 0-11 0,0-1-8 0,1-2-6 15,2 3-22-15,0-5 0 0,5 0-10 0,-1-3-9 16,2 1-5-16,3-1 10 0,-2 0 0 0,2-2 4 16,-1 1 7-16,1-1 3 0,-2 1 14 0,-2 1-2 15,4 0 10-15,-5 1-1 0,-1 0 3 0,-1-1 17 16,-2 1-11-16,2 1 5 0,-3-3 1 0,1 3 7 16,-1-1 4-16,1 0 7 0,-5 2-5 0,7-2-2 15,-4-1 8-15,2 1-2 0,2-1-10 0,-2 1 10 16,3 0-6-16,-1-2-2 0,3 1-24 0,0-3-7 15,1 1-12-15,0-2-45 0,-1 2-110 0,-1-2 49 16</inkml:trace>
  <inkml:trace contextRef="#ctx0" brushRef="#br0" timeOffset="42019.198">24423 3059 61 0,'-4'-4'70'0,"1"2"1"0,-1-1 1 0,4 3-9 16,-10 0 8-16,10 0-9 0,-13 5-11 0,9-3 3 15,-1 2-9-15,-2 2-11 0,-1 1-1 0,4 0 4 16,-1 4-3-16,1 0-10 0,2-1 3 0,0 2-6 15,-1 5-4-15,3 0 1 0,3-1 2 0,1 1 10 16,-3 2-19-16,7 0 7 0,-4-1-10 0,5 7 16 16,-3-6-7-16,2 6-6 0,0-7-2 0,1 7-6 15,1-1 8-15,-5 2-9 0,0-9-1 0,-2 3-9 16,-2-1-9-16,0 0-3 0,-2 1-7 0,0-1-11 16,-2-1 7-16,-6 0-1 0,5-3-2 0,-6 2-1 15,0-3-2-15,-2 1 7 0,1-4 1 0,2-1 1 16,-3-3 4-16,2 0 9 0,-3 0-8 0,-2 0 0 15,4 0 7-15,-5-4 3 0,5-1 12 0,-2 0-1 16,-1-2 5-16,4-2 2 0,2 0-2 0,0-1-4 16,2-3 9-16,2-2 0 0,0-3 0 0,3-2-5 15,2-3 7-15,3-1-16 0,1-1 3 0,8-7 8 16,0 1-3-16,0-1-2 0,6 0 0 0,0-1-1 16,0 2-7-16,2-2 9 0,0 0 0 0,1-2-3 15,1 3-2-15,-1 1 2 0,-1 1 2 16,-3 2 5-16,0 1-1 0,-4 6-2 0,0-1-2 15,-5 6 8-15,0 1-4 0,1 0 12 0,-1 0-1 0,-5 4 2 16,0-1 7-16,1 0-4 0,-1 1 0 0,1 2 0 16,-5 2 5-16,3-1 12 0,-3 1-8 0,0 0 9 15,3 7-7-15,-3-4-8 0,0 4 2 16,3-3-3-16,-2 0 4 0,-1 3 8 0,3-2-16 16,-3 0-6-16,0 1 3 0,3 0 10 0,0-2-24 15,1 1 12-15,1-2-6 0,-1-1-5 0,1 1 4 16,0 0-4-16,4-3-11 0,-1 0-23 0,2-5-9 0,2 3-32 15,-1-2-89-15,-1-1-175 0,1-3 78 0</inkml:trace>
  <inkml:trace contextRef="#ctx0" brushRef="#br0" timeOffset="42197.576">24936 3025 27 0,'0'0'298'16,"4"0"-20"-16,-4 0-19 0,0 0-24 0,0 0-23 16,0 0-20-16,0 0-30 0,0 0-54 0,5 2-75 15,-5-2-95-15,0 0-112 0,0 0-88 0,0 0-283 16,0 0 126-16</inkml:trace>
  <inkml:trace contextRef="#ctx0" brushRef="#br0" timeOffset="47111.698">20744 1296 19 0,'0'0'43'0,"10"-2"5"0,-4 2-1 15,6 0 3-15,-1-4-4 0,6 0-4 0,2 2-2 16,7-4-6-16,4-1 7 0,2 0-7 0,7-2 2 16,10-4-1-16,1-1-3 0,6 0-11 0,6 1 1 15,-4-5-3-15,5 5-6 0,27-9 9 0,-27 8-9 16,1-3 35-16,0 5-7 0,-2-3-13 0,-2 4 3 15,-3 0-2-15,-2 3 1 0,-6-1-11 0,-13 2-4 16,-1 1-10-16,0 1-16 0,-3-1-14 16,1 2-3-16,-5-1-6 0,-6 2-2 0,-2 1 4 0,-2 1-4 15,-4-1 7-15,-2-1-1 0,-5 2-1 0,-2 0 0 16,3-1 2-16,-8 2-5 0,0 0-2 0,7-2 5 16,-7 2 1-16,0 0 0 0,0 0 2 0,0 0-5 15,-29 9-23-15,15-4-58 0,-2 0 25 0</inkml:trace>
  <inkml:trace contextRef="#ctx0" brushRef="#br0" timeOffset="47413.789">21163 1315 2 0,'-3'5'30'0,"3"-5"-1"0,0 0-3 0,0 0-1 15,21 5 0-15,-9-6 1 0,3 1-1 0,5-5 2 16,9 1 2-16,-3 1-2 0,3-4 4 0,3 0-1 16,0 2 2-16,4-4 3 0,1-2-1 15,13-2 0-15,-1 1 8 0,-10 2-14 0,-2-2 13 16,0 3-6-16,0-2-2 0,0 2 2 0,0 1-2 16,-7-1-13-16,-1 6 6 0,-10-2 0 0,0-1-11 15,-3 4 23-15,-2 1-25 0,-5-2 0 0,-3 1 4 16,2 1-5-16,-8 1-3 0,9-4-9 0,-4 3 6 15,-5 1-1-15,0 0-5 0,0 0-16 0,0 0-18 16,0 0-15-16,0 0-29 0,8 4-46 0,-8-4-132 16,0 0 59-16</inkml:trace>
  <inkml:trace contextRef="#ctx0" brushRef="#br0" timeOffset="48097.616">23515 1837 29 0,'-5'30'59'0,"4"1"-5"0,1 2-7 16,1 4-1-16,4-4-7 0,2-3 9 0,4 4-11 15,5-5-2-15,9 12-15 0,-2-12 4 0,12 3-4 16,4-3 0-16,7-7-10 0,3-1-17 0,4-9-23 16,2-4-46-16,4 2-81 0,-1-12 36 0</inkml:trace>
  <inkml:trace contextRef="#ctx0" brushRef="#br0" timeOffset="48405.486">25143 1726 62 0,'14'30'75'0,"-2"3"-16"0,-5 4 0 0,1 8-7 16,-8 1-3-16,-5-11-5 0,-1 11-12 15,-6 0-11-15,-5-3-27 0,-4 1-19 0,-7-5-46 16,-4 5-76-16,-8-4 34 0</inkml:trace>
  <inkml:trace contextRef="#ctx0" brushRef="#br0" timeOffset="48757.543">23422 2317 39 0,'-3'12'96'0,"-2"3"-7"0,1 4-14 15,-2 7-2-15,3 4-6 0,2 0-8 0,4 1-4 16,1-1-9-16,-1 2 4 0,6-1-10 0,4-1 0 16,3-2-4-16,3-1-8 0,1-4 4 0,8-1-4 0,2-2-8 15,2-3-10-15,3-2-19 0,5-6-30 0,15-2-43 16,-4-3-44-16,4-8-136 0,-4 0 61 0</inkml:trace>
  <inkml:trace contextRef="#ctx0" brushRef="#br0" timeOffset="48990.811">25037 2293 112 0,'19'19'103'16,"2"0"-8"-16,-6 1-8 0,-3 4-4 0,-3-5-14 16,-6 6 0-16,0-1-12 0,-2 2-23 0,-5 1-35 15,-3-1-27-15,-9 1-86 0,-5-2-123 0,-4 2 55 16</inkml:trace>
  <inkml:trace contextRef="#ctx0" brushRef="#br0" timeOffset="49682.732">23311 3641 36 0,'0'0'100'0,"0"0"-6"16,0 0-12-16,0 0-10 0,0 0-9 0,-8 9 1 15,6 2-6-15,0-2-5 0,-3 8-4 0,1 4-11 16,3-2-1-16,-3 9 7 0,4-2-9 0,0 0-6 15,4 1 10-15,-3-8-24 0,6 6 3 0,-1-2-9 16,8 2-7-16,-5-8-11 0,5-1-12 0,3-5-14 16,3-1-1-16,6-3-26 0,3-3-67 0,3-4-140 15,1-4 62-15</inkml:trace>
  <inkml:trace contextRef="#ctx0" brushRef="#br0" timeOffset="49945.708">24554 3507 39 0,'25'19'68'0,"5"-3"-4"15,-3 4-7-15,1-2-2 0,13 11-4 0,-13-8-7 0,4-1-8 16,-4 7-1-16,-1-4 3 0,-3 2-15 0,-3 0-12 16,-4087-1-12-16,8162 2-11 0,-4088 1-7 0,-3-1-12 15,-5 1-9-15,-4-1-30 0,-6 1-75 0,-5 1 32 16</inkml:trace>
  <inkml:trace contextRef="#ctx0" brushRef="#br0" timeOffset="56072.822">23880 5031 2 0,'0'0'147'16,"0"-8"2"-16,0 5-13 0,0 3-9 0,0 0-14 0,1-6-5 15,-1 6-12-15,0 0-17 0,-3-5-7 16,3 5-4-16,0 0-8 0,0 0-8 0,0 0-10 16,0 0 1-16,0 0-9 0,0 0 14 0,0 25-9 15,2-10-6-15,-1 2 5 0,-1 4-7 0,-1 3-5 0,-1-5 2 16,2 10-3-16,3-4 0 0,-2-6-3 0,-1 6-3 15,1 1-4-15,-1-6-4 0,4-1 5 0,-2 0-4 16,1-2 1-16,-2 0-2 0,3 0-10 16,-4-7-12-16,0-1-22 0,4 0-11 0,-4-4-17 0,0 1-20 15,1-1-13-15,-1-1-17 0,2-2-107 0,-2 2-236 16,0-4 104-16</inkml:trace>
  <inkml:trace contextRef="#ctx0" brushRef="#br0" timeOffset="56257.657">23653 5247 1 0,'0'0'162'0,"0"0"-15"16,0 0-16-16,23-5-15 0,-1 1-7 0,10-1-16 15,5-4-10-15,17-2-10 0,3-3-22 0,6-1-50 16,25-5-76-16,-27 3-74 0,3 0-162 0,24-11 73 15</inkml:trace>
  <inkml:trace contextRef="#ctx0" brushRef="#br0" timeOffset="62283.1">17634 6515 30 0,'0'0'54'0,"0"0"-10"15,0 0 5-15,0 0-3 0,0 0 0 0,0 0-5 16,0 0 3-16,0 0-10 0,0 0 6 0,0 0-9 16,0 0 4-16,0 0 3 0,0 0-5 0,0 0-2 15,11-6-13-15,-7 4 21 0,2-1-5 0,2-1-15 16,2 3 15-16,3-4-8 0,6-1 0 0,0 0 1 16,7-2-2-16,3-1 3 0,1 0 1 0,1-2-10 15,3-1-16-15,0 4 15 0,-2-3 9 0,3 2-15 16,-2 1-3-16,-4 0 3 0,1 3-2 0,-1-2-9 15,-12 4-18-15,3 1-19 0,-12 1-13 0,2 1-20 16,-1 0-72-16,-9 0-151 0,6 1 67 0</inkml:trace>
  <inkml:trace contextRef="#ctx0" brushRef="#br0" timeOffset="62527.642">17678 6696 60 0,'9'-4'96'0,"4"-1"-6"0,2-3-13 16,3 1-6-16,9-3-11 0,-1 1-7 0,0-1-1 15,2-1-5-15,2 1-1 0,-2 2-11 0,0-3-1 16,-3 3-2-16,-6 2-6 0,1 0-13 0,-1 1-13 15,-7 1-16-15,0 1-23 0,-1-1-20 0,-2 1-54 16,-3 0-123-16,0-2 54 0</inkml:trace>
  <inkml:trace contextRef="#ctx0" brushRef="#br0" timeOffset="62922.001">17960 6217 53 0,'-3'-2'116'0,"-1"-4"5"0,1 5-4 0,1-2-16 16,-1 1-15-16,3 2-7 0,-2-5-5 16,2 5-9-16,0-5-10 0,0 5-6 0,0 0-5 15,8-2-1-15,-1 2-5 0,1-3-7 0,6 3-2 0,1 0 6 16,4 0-11-16,0 0-7 0,3 3 8 0,6-1-3 15,-1 0 1-15,4 2 1 0,-3 0-1 0,0-2-3 16,0 2-4-16,1 2 2 0,-1-4 2 16,2 3-6-16,-11 0 0 0,2 0 0 0,-1 1-5 0,-1 0 0 15,-2-1 1-15,-3 1 2 0,0 0-3 0,-4-3-7 16,-1 4 1-16,1-1 5 0,-3-3-2 0,-1 0 2 16,-2 4-3-16,1-2-4 0,1 3 6 0,-2-1-3 15,-4 2 10-15,2 1-11 0,-2 2 4 0,-2 0 1 16,-2 2 3-16,-2 6-5 0,-3 7-1 0,-8 0-10 15,1 2-2-15,-11 12-12 0,-1-2-21 0,-4 4-12 16,-4 0-22-16,-4-3-18 0,2 6-31 0,-5 2-69 16,-13 14-206-16,16-22 92 0</inkml:trace>
  <inkml:trace contextRef="#ctx0" brushRef="#br0" timeOffset="138648.082">23808 5013 103 0,'0'0'113'0,"0"0"-6"0,2 2-17 15,-2-2-13-15,3 2 0 0,-3-2-5 0,10 1 1 16,-6 1-5-16,2 0 5 0,-2 0-7 0,1-1-8 16,1 3-6-16,-1-2 2 0,2 1-7 15,1-1 1-15,-2 2-9 0,3 1 3 0,2 1 5 0,1 0-5 16,-4 3 7-16,2-1-2 0,3 6 4 0,-3 1 4 15,7 6-1-15,-4 0-2 0,1 4 5 0,-1 1-1 16,3-1-1-16,-2 0-3 0,1 4-8 0,0-2-1 16,4 0-2-16,-5-4-2 0,6 0-6 15,-4 0-1-15,0-2-9 0,2 1 0 0,-5-9 0 0,0 1-1 16,-2 2 0-16,0-4-2 0,-3-4-6 0,1 1-3 16,-4-1 3-16,0-1 9 0,-2-4-1 0,3 2 0 15,-1 0-10-15,-2-4-9 0,-1 2-9 0,-2-3-16 16,3 2-31-16,-3-2-28 0,0 0-18 0,1-9-35 15,-1 4-23-15,-2 0-145 0,-1 0-327 0,1-2 144 16</inkml:trace>
  <inkml:trace contextRef="#ctx0" brushRef="#br0" timeOffset="139054.498">24393 4976 100 0,'0'0'208'0,"-4"-5"-15"16,4 5-17-16,0-3-16 0,0 3-18 0,0-5-16 15,0 5-12-15,0 0-15 0,0 0-4 0,-4-2-10 16,4 2-12-16,0 0-3 0,-10 7-11 0,8-4-4 15,-6 7-5-15,3-3-7 0,-5 3 0 0,0-1-7 16,-5 6-3-16,-2 3 0 0,2-2-2 0,-5 3 2 0,0 3 2 16,-1 1 4-16,-2-2-3 0,3-3 2 15,-1 5-2-15,2-2 0 0,-4 1-3 0,5-1 0 16,-4 2-3-16,2-1 1 0,1 0-6 0,-2 0-2 16,1-3 1-16,-2 2-6 0,4-4 2 0,-2 2-4 15,2 0 0-15,-4 1-4 0,8-7-2 0,-2 0 0 16,0-2 5-16,4 1-5 0,-4 0-2 0,2-3-3 15,0 1-3-15,3-2-7 0,0-1-13 0,1 1-18 16,-1-2-23-16,3 1-22 0,0-2-18 0,1-2-30 16,0-2-35-16,3 2-32 0,-1-3-110 0,5 0-330 15,0 0 146-15</inkml:trace>
  <inkml:trace contextRef="#ctx0" brushRef="#br0" timeOffset="139308.33">23626 5378 30 0,'0'0'78'0,"9"2"-1"0,-5 0 8 16,1 1-14-16,-5-3 1 0,11 1 4 0,-6 0 6 15,2 2-16-15,1-3 7 0,-2 1-4 0,5-1-9 16,0-1-17-16,-1-1 1 0,3 1-3 0,-1 0-23 16,7-4-15-16,-1-1-33 0,0 2-33 0,2-1-87 0,0 2-161 15,7-7 71-15</inkml:trace>
  <inkml:trace contextRef="#ctx0" brushRef="#br0" timeOffset="140270.409">24338 5130 38 0,'0'0'174'0,"0"0"-6"0,0 0-16 0,-9-1-7 15,9 1-13-15,0 0-9 0,0 0-5 0,0 0-11 16,0 0-4-16,0 0-8 0,0 0-5 0,0 0-10 16,0 0-9-16,9-8-4 0,-5 7-12 0,2-3-2 15,2 0-4-15,-1-1-5 0,3 1-5 0,1-2-5 16,1 0-4-16,4 1 0 0,-3-1-4 0,1 4-2 15,-1-2-4-15,0 1-2 0,-2 1-5 16,3 1 2-16,-4 1-2 0,1 0 0 0,-4 2-4 0,1 1 1 16,-2-1-5-16,0 3 11 0,-3 2-8 0,-1-2 6 15,-4081 6-8-15,8160-1 2 0,-4085 1 1 0,1 3-1 16,-3 0-2-16,-4 1 1 0,1 0-1 0,-1-1 2 16,-3-1-2-16,2 2-1 0,-3-2 0 0,0-1-2 15,-2 2 3-15,4-3-1 0,-1 3-1 0,-1-2-1 16,2 0 1-16,1-4-4 0,1-1 2 0,0 2-2 15,2-2 9-15,3-2-9 0,-1-1 2 0,3 1 2 16,-1 1-5-16,0-3-1 0,3 1 2 0,-1 0-1 16,2 0 3-16,0-4 1 0,3 5 1 0,3-2-2 15,-1-1 0-15,3 0 0 0,6-4 4 0,-1 2-1 16,3-2 1-16,4-1-3 0,3 1-3 0,-2-1 3 16,1 3-1-16,4-4 0 0,-7 1 0 0,1 2 6 15,-2-3-18-15,-4 2-17 0,3-1-15 0,-3 1-19 16,-4 1-21-16,4-3-29 0,-5 1-12 0,4 1-22 15,-2-1-22-15,-2-2-100 0,-1 3-288 0,2-2 128 16</inkml:trace>
  <inkml:trace contextRef="#ctx0" brushRef="#br0" timeOffset="141261.805">24811 5090 22 0,'0'0'141'0,"0"0"-12"0,0 0-10 15,-3-4-17-15,3 4-4 0,0 0-17 0,0 0-2 16,0 0-16-16,0 0-6 0,0 0-5 0,0 0-4 15,0 0-2-15,0 0-8 0,0 0 2 0,0 0-7 16,0 0 6-16,0 0-9 0,0 0-3 0,0 0 4 16,0 0-2-16,0 0-2 0,0 0-4 0,0 0-6 15,0 0-3-15,0 0 3 0,0 0-4 0,0 0-3 16,0 0 11-16,0 0-10 0,0 0 7 0,0 0-6 16,0 0-2-16,0 0 5 0,0 0 1 0,0 0 0 15,0 0 2-15,0 0 5 0,0 0 8 0,0 0 2 16,0 0 13-16,0 0-2 0,0 0-1 0,0 0 5 15,0 0 1-15,0 0 9 0,0 0-1 0,0 0 2 16,0 0 1-16,0 0-8 0,-1-4-3 0,1 4-9 16,-2-4 0-16,2 4-4 0,0-4-2 0,-2 0-4 15,-4 2 0-15,6-3 0 0,0 5-7 0,0-9 1 16,0 5-3-16,0 0 1 0,0-1-2 0,0 5-1 16,-3-6 2-16,2 5 1 0,1 1-10 0,0 0-1 15,0-5 0-15,0 5-2 0,0 0-5 0,0 0-1 16,0 0-1-16,0 0 1 0,0 0 1 0,0 0 0 15,0 15 0-15,0-8 0 0,4 3-1 0,-4 2 1 16,4 3 2-16,-2 1-3 0,0 1-2 0,0 0 1 16,-2 0-1-16,1 0 2 0,3-2-1 0,-1-1 1 15,-1 4 3-15,1-2-3 0,-2-2-4 0,-1-4 2 16,4 2-1-16,-2-2 0 0,0 0 1 0,-1-5-2 16,3 2 0-16,-3-2 0 0,2 1 0 0,-3-3-5 15,2 0 3-15,-2-3-5 0,2 5-1 0,-2-5 4 16,0 0-3-16,0 0 5 0,14-7 0 0,-9 3-4 15,1 0 3-15,-1 1 1 0,0-2-4 0,2-4-4 16,-1 7 3-16,2-8-6 0,-3 5 7 0,0 3-3 16,2-3 1-16,-5-1 2 0,3 4 1 0,0 0-3 15,-2 0 2-15,-3 2-1 0,5-4 6 0,-5 4-1 16,0 0-1-16,10 1 0 0,-5 2 1 0,-5-3 1 16,8 2 0-16,-4 0 0 0,2 1-1 0,-3 0 1 0,3 1-1 15,-1-4 0-15,1 3 6 0,0 1-5 0,0-2 0 16,-1 1 4-16,0-1-4 0,3-2 0 15,-3 1 1-15,-5-1 0 0,10-1 0 0,-3-1 1 16,-1-1 0-16,-1-2-2 0,-1 1 2 0,-1 0 0 16,2-2 0-16,-3 2 1 0,1-4-1 0,-3 1-1 0,5 0 1 15,-1-3-1-15,-4-1-1 0,1 0 2 0,0 0-1 16,-1 0 2-16,2 0-1 0,-2-1 0 0,0-1-4 16,0 4-8-16,0-2-8 0,-2 6-8 15,2-3-8-15,-1 3-21 0,-4 1-20 0,5 0-32 16,0 0-26-16,0 4-9 0,0 0-16 0,0 0-131 15,0 0-314-15,-10 12 138 0</inkml:trace>
  <inkml:trace contextRef="#ctx0" brushRef="#br0" timeOffset="141969.822">25109 5363 112 0,'9'-6'101'0,"-2"-2"-10"0,2 3-9 16,3-4-10-16,-1 1-4 0,1-2-6 0,-2 1-9 0,2-3-1 16,-4 4-6-16,0-4-9 0,-1 2-4 0,-1-2-4 15,-1 0 0-15,1-2-1 0,-2 4-1 0,-3-4 1 16,2 6 4-16,-6-3 19 0,6 5 4 0,-3-1 9 16,0 2 0-16,-3-3-2 0,2 6-3 15,1-2-8-15,-4 1-3 0,4 3-6 0,-6-3-6 0,6 3 1 16,0 0-7-16,-9 11-3 0,7-5 0 0,-3 0-5 15,3 1 2-15,2 2-5 0,-2 1 0 16,2 2-7-16,2-1 0 0,-2 1-1 0,2-1 3 16,1 1-3-16,1-4-1 0,-3 4-4 0,3-5-3 15,0 0-4-15,2 1-2 0,-2-4-1 0,0 3-1 0,0-5 1 16,0 1-5-16,1-1-4 0,1-2-1 0,-6 0-2 16,9-5 0-16,-4 4-5 0,-1-4 1 0,1 0-5 15,-1-2-1-15,1-1-2 0,-1-1-3 0,0-4 4 16,-3-1-2-16,2 3 2 0,-2-5 3 0,0-1-1 15,1-1 1-15,0 0-6 0,1-2 3 0,-2 1-4 16,-1-7 5-16,0 7 10 0,0 2-3 0,0 1 10 16,1 0 5-16,-1 4-1 0,0 3 10 0,-1 2 10 15,0 1-1-15,1-1-6 0,0 5 0 0,0 2 2 16,0-5-6-16,0 5 3 0,0 0 6 0,0 0 1 16,-3 17 6-16,2-6-3 0,0 4 4 0,-1 1 0 15,2 2-1-15,-1-1 2 0,2 3-10 0,-2 1 0 16,4-1-1-16,-2-3 5 0,-1 1-7 0,4 2 4 15,-3-5-6-15,0 2 1 0,2 0-1 16,0-5 2-16,0 0-2 0,-2-3-1 0,1 4-2 0,-1-8 11 16,0 2-12-16,1-2-4 0,-2-1 4 0,0 1-5 15,2-2-1-15,-2-3-2 0,1 5 3 0,-1-5-8 16,0 0-2-16,0 0 6 0,0 0-8 0,11-12-3 16,-7 7-1-16,-1-1-3 0,2-5 0 0,2 1-3 15,0 0 1-15,4 0 2 0,-4-1 3 0,2 2 1 16,-2 1-1-16,0 0 2 0,0 3 5 0,0 1-3 15,-3-1 3-15,4 5 5 0,-1-2-2 0,-7 2 13 16,12 5 5-16,-7 0 3 0,3 0 7 0,-2-1 7 16,2 5-1-16,-3 1 5 0,3 4-4 0,-4-1 2 15,2-1 8-15,-2 5-10 0,-4-6 0 0,0 2-4 16,-4-1-4-16,-4 2-26 0,-6 2-37 0,-1-4-56 16,-13 5-143-16,-2-3-261 0,-4-1 116 0</inkml:trace>
  <inkml:trace contextRef="#ctx0" brushRef="#br0" timeOffset="142571.338">24154 5528 158 0,'0'-3'201'0,"0"3"-11"0,0-6-13 0,0 6-17 15,0 0-15-15,0-6-18 0,0 6-9 16,-1-2-15-16,1 2-10 0,0 0-8 0,0 0-12 0,0 0-5 16,0 0-9-16,0 0-3 0,-3 12-7 0,3-4-6 15,-1 3 0-15,-1 6 1 0,0 8-1 0,1 4 0 16,-2 4 4-16,-3 1-1 0,2 15-2 0,-3-1-1 16,0-1 2-16,7 0-7 0,-8-1-3 15,3 7-4-15,-3-7 1 0,4-9-2 0,-2 7-5 0,1-8-2 16,3 10-1-16,-2-13-4 0,-1 2 1 0,2 0-9 15,0-2-9-15,0-3-6 0,-1-3-22 0,1-7-4 16,1 1-15-16,1-3-10 0,-2-4-15 16,3-2-7-16,-1-2-22 0,1-3-1 0,0 0-15 0,1-4-15 15,-1-3-10-15,0 0-15 0,0 0-99 0,0 0-276 16,5-17 122-16</inkml:trace>
  <inkml:trace contextRef="#ctx0" brushRef="#br0" timeOffset="143879.36">24094 5724 110 0,'3'-4'132'0,"1"1"-14"16,3 1-10-16,-2 1-9 0,2 1-16 0,4 1-1 16,2 1-12-16,-3 5-8 0,4-3-5 0,-1 2-8 15,0 3-3-15,2 1 7 0,-5-1-19 0,3 3-2 16,-1-2-5-16,-6 2-10 0,4 1-5 0,-5-3-4 15,-2-1 0-15,-2 3-7 0,1-3-4 0,-4 1 5 16,0-2 1-16,-2 0-10 0,-5 3 2 0,3-5 2 16,-3 1 4-16,0-1-6 0,-7 3 2 0,6-3 17 15,-4-1-13-15,1-3-8 0,-1 0 12 0,1 0-24 16,1-1 23-16,0 3 5 0,1-4-2 0,4 0-2 16,0 2-10-16,7-2 4 0,-11-4-12 0,11 4-13 15,-4-3-2-15,4 3-13 0,6-6 0 0,-1 1-3 16,2 2 4-16,2-4-5 0,2 1 4 0,0 1-4 15,4-2 0-15,3-1 3 0,-1-1 4 0,2 1 2 16,-1-2 2-16,0 3 8 0,0-3 0 0,-2-2 4 16,3 0 5-16,-2 2-1 0,4-5 7 0,-4 1 11 15,-2 1 5-15,-3 2 13 0,1 1 8 0,-4 3 11 16,-1-1 23-16,-1 4 15 0,-3-1 25 0,1 1 11 16,-2 0 4-16,1 0 5 0,0 1-3 0,-4 3-7 15,0 0-7-15,0 0-9 0,0 0-8 0,0 0 1 16,-11 12-6-16,2-4-3 0,2 0-7 0,0 1-7 15,1 0-9-15,-2-1-6 0,3 1-1 0,-1 1-6 16,-2-3-6-16,4 3-6 0,-1-2-5 0,2 0-15 16,3-2-6-16,-1 1-15 0,1-2-12 0,0 2-10 15,0-2-10-15,1 0 1 0,2-3-3 0,2 0-1 16,-1-1 0-16,5-1-14 0,-3 2-2 0,-6-2 8 16,16-3 4-16,-10 1-1 0,4 2 6 0,-2-2-2 15,-3 2 10-15,2-3 8 0,-1 3 4 0,-6 0-1 0,8-2 4 16,-8 2 2-16,9-2 3 0,-9 2 3 15,5 0 0-15,-5 0 3 0,5-1 2 0,2 0 0 16,-7 1 0-16,8 1 7 0,-2-1-8 0,-6 0 3 16,16-2 2-16,-5-1-5 0,0 1-16 0,3 0-14 0,2-3-18 15,3-2-4-15,-1 4-9 0,-1-2-11 0,-2-2 3 16,-3 2 10-16,-1 0 6 0,-1-4 9 0,-1 4 9 16,-1-2 17-16,-3 1 9 0,0 0 18 15,-1 1 14-15,-4-2 12 0,-1 3 16 0,-2 0 6 0,-4 2 13 16,5-1-5-16,-5 0-6 0,0 2 5 0,-2 1-2 15,3-1-7-15,-2 1 2 0,-2 1-4 0,1 0-10 16,3 2 0-16,-1-2-3 0,1 3-20 16,-1 1 19-16,3 2-10 0,1 1-6 0,0 1-7 15,-3 3-8-15,6 2-1 0,0-3-20 0,5 4 5 0,-4 2-4 16,3-1-5-16,-2-1 10 0,2 4 2 0,3-1 7 16,-5 2-4-16,2-1-6 0,0-1 12 0,0 9 0 15,-1-1-8-15,-1-2-3 0,2-3 2 0,-3-3-19 16,0 1 13-16,-2-1 6 0,-4 0-8 0,0 0 5 15,0-2-7-15,-3 0 5 0,-1-2-2 0,0-1-7 16,0-1 6-16,-6 1 1 0,3-1 2 0,4-5 2 16,-4 0-1-16,1-3 0 0,0-2 4 0,0 3 4 15,-1-1 3-15,1-2-2 0,-3-2 10 0,4 1-2 16,3-2 3-16,0-1-2 0,0-4 1 0,2 1-2 16,0-1-4-16,1-5-4 0,1 2 1 0,3-2 6 15,2-6-3-15,0 6 5 0,2-7 2 0,5 1 1 16,1-7-1-16,4 0 0 0,-1 2 14 15,5-2-9-15,2-1 5 0,2 1-1 0,5 1 11 0,-8 3 2 16,4-2 15-16,0 0-8 0,3 5 12 0,-1-1 14 16,0 3-4-16,-1 2-2 0,-2-1 0 0,-3 2 2 15,1 5-7-15,-6 0-3 0,0-1-1 0,-1 4-8 16,-4-1-1-16,1 4-10 0,-3-1 15 0,-2 1-17 16,1-1 5-16,1 0-5 0,-2 0 3 0,-5 2-1 15,6-1-5-15,-6 1-1 0,5-1 0 0,-5 1-1 16,5-1 1-16,-5 1-3 0,0 0 0 0,0 0-3 15,6-2-1-15,-6 2-4 0,0 0 6 0,0 0-9 16,0 0 7-16,7 3-3 0,-7-3-3 0,0 0 2 16,0 0-5-16,0 0 2 0,0 0 5 0,0 0-4 15,0 0-2-15,0 0 5 0,0 0-10 0,4 1 9 16,-4-1-4-16,0 0-2 0,0 0 3 0,0 0-2 16,0 0-2-16,0 0 7 0,0 0-2 0,0 0-2 15,0 0 1-15,0 0-9 0,0 6 8 0,4-4-3 16,-3 1-1-16,0 2-1 0,2 0 10 0,1 1-12 15,0 0 4-15,1 0-1 0,1 1 3 0,0 1 0 16,0 2-5-16,1 1 6 0,0-3-2 0,1 1 6 16,0 0 1-16,-1 1-5 0,-3 1 1 0,2-4 2 15,0 4-5-15,-5-5-5 0,1 4-1 0,0-5 0 16,-2 6 3-16,0-5 2 0,-2 0-3 0,-1 0-9 16,0 1 2-16,-3-3-7 0,1 3-14 0,-4 1-5 15,-1-6-17-15,0 1-9 0,-2-3-21 0,1 1-14 0,-2-1-26 16,-1-1-85-16,-4-2-226 0,1-1 100 15</inkml:trace>
  <inkml:trace contextRef="#ctx0" brushRef="#br0" timeOffset="144039.545">25054 5802 130 0,'0'0'193'0,"2"-3"-51"16,-2 3-59-16,0 0-77 0,-9-3-99 0,-1 3-100 0,1-2 45 16</inkml:trace>
  <inkml:trace contextRef="#ctx0" brushRef="#br0" timeOffset="146198.305">22565 6581 56 0,'0'0'116'0,"0"0"-13"0,0 0-8 16,0 0-2-16,3 9-9 0,1-2-4 0,1 0-10 15,3 3-3-15,-2 0-3 0,5 4-8 0,-1-2 3 16,1 3-10-16,1-1 7 0,-2 2-15 0,4 0 3 15,-1-2-5-15,4 8-7 0,-7-9-4 0,5 1 2 16,-3-2-7-16,0 2-5 0,-4-4-15 0,-2-3-1 16,1 3-16-16,-3-5-9 0,3-1-20 0,-3 1-20 15,-1 0-17-15,-1-2-23 0,-2-3-61 0,0 0-178 16,0 0 80-16</inkml:trace>
  <inkml:trace contextRef="#ctx0" brushRef="#br0" timeOffset="146391.514">22835 6493 45 0,'0'0'157'0,"-11"7"-7"0,2 4-14 0,-1 2-7 16,-4 2-9-16,-3 5-16 0,1 2-13 0,0 1-13 15,-2 2 1-15,3-1-9 0,-3-2-11 0,5 2-19 16,-2-1-21-16,-3 0-34 0,5 2-36 0,0-4-40 15,0 1-96-15,2-3-202 0,-3-5 89 0</inkml:trace>
  <inkml:trace contextRef="#ctx0" brushRef="#br0" timeOffset="147465.626">23325 6386 76 0,'0'-4'106'16,"0"4"-4"-16,0 0-10 0,0-5-15 0,0 5-6 0,0 0-7 16,0 0-11-16,0 0 3 0,-3-3-7 0,3 3 2 15,0 0-11-15,0 0 0 0,0 0-8 0,0 0-14 16,0 0 19-16,0 0-2 0,0 0 5 15,-2 15-1-15,-1-9-5 0,2-1 0 0,-4 0-7 0,5 1 2 16,0-3 0-16,0 3-9 0,0-1-5 0,0-2-6 16,0 1 8-16,0-4-17 0,0 4 14 0,0 1 0 15,0-5-5-15,0 0 1 0,0 0-2 0,-3 4 15 16,3-4 5-16,0 0-4 0,0 0 7 0,0 0 1 16,0 0-3-16,0 0-6 0,0 0-1 0,0 0-5 15,0 0 0-15,3-14-2 0,2 10-1 0,-4-2-3 16,-1-1 4-16,0 3 1 0,0-5 2 0,3 3 0 15,-3-1-4-15,1 1 0 0,-1-2 3 0,0 1-2 16,1 2 4-16,-1 0-2 0,0 1-1 0,0 0 6 16,0 0-4-16,3 0 1 0,-3 4-4 0,1-5-8 15,-1 5 3-15,0-3 0 0,0 3-8 0,0 0 3 16,0 0-2-16,0 0 3 0,0 0-2 0,0 0 0 16,8 8-2-16,-7-4 1 0,4 4 4 0,-1-1-2 15,1 4-2-15,0 2 8 0,0 2-1 0,-2 2 0 16,1 2 1-16,0 6-3 0,0 1 1 0,-1 0 1 15,1-1 2-15,-1 2 5 0,-1 1-2 0,2 0-2 16,-3-3-3-16,0 1 0 0,2 2-3 0,-3-5 2 16,3-5-2-16,-2 2-2 0,1-2-4 0,0-2-13 15,2-5-15-15,-3 1-22 0,0-1-23 0,2-3-21 16,-1-5-10-16,0 1-20 0,-1-1-31 0,-1-3-97 16,0 0-269-16,0 0 119 0</inkml:trace>
  <inkml:trace contextRef="#ctx0" brushRef="#br0" timeOffset="147699.638">23090 6341 121 0,'0'0'157'0,"0"0"-15"16,0 0-16-16,0 0-11 0,10 0-16 0,-10 0-12 15,19 0-1-15,-8 1-9 0,8 1-9 0,1 0-3 16,1-2-14-16,7 0-6 0,4 0 0 0,-2-1-5 16,1-2-6-16,6 2 2 0,-3-2-23 0,-4 1-20 15,2 0-34-15,-2-3-32 0,-3 4-51 0,-10-1-70 16,-3 0-210-16,-4 2 93 0</inkml:trace>
  <inkml:trace contextRef="#ctx0" brushRef="#br0" timeOffset="147925.468">23537 6658 121 0,'-4'9'166'0,"-1"0"-17"0,-1 1-13 0,3-1-13 16,2 1-13-16,-2 0-13 0,3-2-7 15,0 3-18-15,0-2-10 0,0 0-19 0,0-1-12 16,3-1-18-16,-2 0-11 0,2-2-29 0,-1 0-31 16,3-1-22-16,2-2-95 0,-5-1-191 0,-2-1 85 0</inkml:trace>
  <inkml:trace contextRef="#ctx0" brushRef="#br0" timeOffset="148721.362">23626 6682 101 0,'2'6'138'0,"-2"2"-24"0,2 2-6 15,0 1-9-15,-1 2-20 0,-1-3-6 0,5 4-3 0,-1 2 0 16,0-4-13-16,1-1-1 0,-1-1-8 0,1-2-8 16,-2 1-3-16,1-2-5 0,4 0-8 0,-5 0-8 15,0-4-2-15,2 2 2 0,-1-2-5 0,-4-3-10 16,0 0 4-16,12 0 0 0,-12 0 0 15,6-6-11-15,-1 2 18 0,-1-2-7 0,1 2-6 0,-1-4 4 16,0-1-2-16,-1-1 13 0,-1 3-4 0,3-1 3 16,-4 1 2-16,-1 1 3 0,2 0 18 0,-4082 1 10 15,8162 3-1-15,-4082 2-8 0,3-7-1 16,-3 4-4-16,0 3-7 0,0 0 5 0,0 0-3 0,0 0-3 16,0 0 1-16,0 0-4 0,1 16 3 0,-2-12-7 15,1 4 6-15,-3-4-2 0,3 3-6 0,0-2-4 16,0 0-3-16,0 2 2 0,0-7-8 0,3 7-5 15,-2-4-1-15,-1-3-6 0,0 8 4 16,0-8-6-16,4 4 9 0,-4-4-6 0,0 0 0 0,0 0 1 16,0 0 0-16,14-8-3 0,-8 4 4 0,-6 4 0 15,9-5 6-15,-5 2-7 0,0-1-1 0,-4 4 3 16,8-4 7-16,-5 3-5 0,-3 1-1 0,11-3 2 16,-11 3-2-16,11 3 2 0,-11-3-3 0,13 2 6 15,-5 3 0-15,-3-3 2 0,3 3-3 0,2 0-3 16,-3-2 0-16,2 1 4 0,2 1-1 0,1-2 1 15,1-1 0-15,-1 1-9 0,-1-2-4 0,3 0-11 16,-1-1-13-16,1-1-9 0,-1-1-4 0,5-2 1 16,-8 3-3-16,4-3 1 0,-1 0 1 0,-2 0 0 15,-2 0-3-15,1-1 10 0,-1-2 2 0,-3 2-4 16,-3 1 13-16,2 0 4 0,-1-2 11 0,-1 0 8 16,-3 2 9-16,2 2 7 0,-2-4 4 0,2 4 4 15,-2 2 3-15,2-5 2 0,-2 5-1 0,0 0-10 16,0 0 4-16,0 0-4 0,0 0 0 0,0 0 2 15,0 0-7-15,0 0-3 0,-6 13 4 0,6-9-2 16,0 1-3-16,2-1 5 0,-2 2 1 0,2-2-5 16,0 1 9-16,1 2-6 0,1-2-1 0,-1 2-3 15,1-2 0-15,3 0-3 0,-1-1-8 0,-1-3 7 16,3 1-11-16,-8-2-6 0,14 0-5 0,-8-2 2 16,-1 0 0-16,3-1-5 0,-4-2 10 0,6 3-3 15,-5-5 8-15,1 2-2 0,0-2 2 0,-3 2-1 16,3-2 4-16,-1-1 5 0,-1 3 1 0,-2-1-2 15,2 0 6-15,-1 4-7 0,-2-2 0 0,1 1 4 16,-2 3-6-16,5-3 8 0,-5 3 10 0,0 0 5 16,0 0 7-16,7 6-9 0,-5-4-5 0,0 2 2 15,0 2 4-15,2-2-7 0,0-1 7 0,0 1-10 0,-2-1 4 16,5 1-13-16,-4 1-3 0,3-2-25 0,0-3-36 16,-1 0-65-16,-5 0-145 0,10-3 65 15</inkml:trace>
  <inkml:trace contextRef="#ctx0" brushRef="#br0" timeOffset="148884.252">24033 6513 17 0,'0'0'222'0,"-7"-2"-28"15,7 2-29-15,-3-2-34 0,3 2-50 0,0 0-52 16,0 0-80-16,-12 3-81 0,10 0-142 0,-3-1 63 15</inkml:trace>
  <inkml:trace contextRef="#ctx0" brushRef="#br0" timeOffset="151648.257">22077 7360 46 0,'0'0'148'0,"-3"-7"-7"15,3 7-26-15,0 0-8 0,0 0-8 0,0 0-15 16,0 0-8-16,0 0-9 0,6 0-6 0,-6 0-4 15,0 0 0-15,13 8 2 0,-2-1 3 0,-1-3-3 16,0 5-2-16,6 0 3 0,-3 4-8 0,1-3 2 16,0 4-1-16,0-2-4 0,-2 3 0 0,8 4-3 15,-7-6-9-15,-4 1 1 0,5 2-8 0,-4 1 3 16,-2-5-7-16,2 3 2 0,-1-1-4 0,-2-1-4 16,1 2 0-16,-3-3-6 0,1-3-1 0,-2 0-14 15,-2-2-10-15,1 1-13 0,-2-2-21 0,2 1-11 0,-1-3-18 16,-1 2-14-16,2-2-6 0,-1-1-13 15,-1 0 1-15,-1 2-12 0,0-5-86 0,0 0-219 16,0 0 98-16</inkml:trace>
  <inkml:trace contextRef="#ctx0" brushRef="#br0" timeOffset="152020.703">22350 7389 81 0,'0'0'152'0,"-2"-6"-15"0,2 6-3 0,-1-5-12 0,1 5-11 15,0 0-11-15,-2-1-7 0,2 1-4 0,0 0-8 16,0 0-5-16,0 0 0 0,0 0-9 0,0 0-7 16,0 0-1-16,0 0-1 0,-4-5-8 0,4 5-7 15,0 0-3-15,0 0 1 0,0 0-9 0,-6 9 3 16,-1-4 7-16,-1 3-5 0,-2 1 0 0,-3 0-3 15,1 3-7-15,-6 0 1 0,5 2-2 0,-1-1-9 16,0-2 9-16,-5 3-7 0,7 0 1 0,-3-2 2 16,-2 1-2-16,1 0-4 0,2 3-3 0,0-5 2 15,-1 1 0-15,3 1-2 0,3-3-4 0,-3 1 2 16,3-2 1-16,2 0-1 0,-1-1-3 0,-1-2-2 16,4 2 3-16,0-1-6 0,1-4 5 0,0 4-3 15,-1-3-5-15,1 0 7 0,-1 0-5 0,3 3-1 0,-2-5-18 16,0 3-21-16,0 1-32 0,3-2-45 15,-2-2-45-15,-2 0-150 0,0 3-335 0,0-5 149 16</inkml:trace>
  <inkml:trace contextRef="#ctx0" brushRef="#br0" timeOffset="157356.544">22797 7361 12 0,'0'-5'106'0,"0"1"9"0,-2 1-6 0,2 3-9 0,-3-7-5 16,3 4-7-16,0 3-4 0,0-6-13 0,0 6-1 16,-1-5-1-16,1 1-5 0,0 4-3 0,0 0-13 15,0 0 0-15,0-4-1 0,0 4-6 0,0 0-2 16,0 0-8-16,0 0-3 0,0 0 1 0,0-5-5 15,0 5-1-15,0 0-1 0,0 0-8 0,0 0 3 16,0 0 3-16,0 0-9 0,0 0 5 0,2-2-6 16,-2 2 1-16,0 0-6 0,0 0-3 0,0 0 2 15,0 0-1-15,0 0 4 0,2 12-4 0,0-5 2 16,-2 1 2-16,3 5-1 0,-1 1 6 0,-2 1-5 16,0 3 2-16,0-1-3 0,3 2 1 0,-1 0-1 15,-2-1-1-15,0 6 0 0,0-8 3 0,2-1-8 16,0 2-3-16,-1 3 11 0,-1-6-11 0,0-1 9 15,3 3-3-15,-3-3-9 0,0-1 11 0,0-2-5 16,1-2 3-16,-2 2-7 0,1-4 4 0,0-1 7 16,-3 1-4-16,3-2-3 0,0 3 5 0,0-7 1 15,0 4 0-15,0-4-3 0,3 7-5 0,-3-7 7 16,0 0 3-16,0 3-5 0,0-3 0 0,0 0 0 16,0 0 8-16,0 0-9 0,0 0-6 0,-8-14 6 15,8 7-2-15,-5-1 0 0,3-1-4 0,-1-2 8 16,3 2-1-16,-4-5-4 0,6 0 2 0,-5-1-4 15,0-4 4-15,2 3-2 0,1-2 4 0,0-4 0 16,-2 5-3-16,4-3-3 0,-2 2 3 0,-2 0 3 16,0 5 2-16,2 1 4 0,0 0-14 0,-1 2 10 15,0 1 1-15,1 1 0 0,0 4 2 0,1-4-3 16,-2 2-9-16,2 4 12 0,-1-1-1 0,0-3-5 0,1 2 0 16,-1 4 11-16,5-1-13 0,-5 1 2 0,0 0-4 15,13 4 4-15,-6 2-3 0,0-1 2 0,1 1-6 16,3 7 4-16,2 0 3 0,-1-1-3 15,-2 5 2-15,4-3 2 0,-1 3 1 0,2 5-14 0,-1-5 2 16,3 5 13-16,-4-6-6 0,1 4 5 0,-2-3 1 16,-1-2-3-16,2 1-1 0,-1-4-3 0,2 1 6 15,-2-1 0-15,-1-3-6 0,-2-1 9 0,1 1-9 16,2-3 3-16,-3 2 1 0,1-3-3 0,-2-1 1 16,-2-2-5-16,2 4 2 0,-2-6 4 0,-1 1-2 15,0-1-3-15,-5 0 4 0,8-7-6 0,-3 2 5 16,-1 3 2-16,2-6-4 0,-3 1 2 0,1-2-4 15,-4 1 2-15,2-4 3 0,-2-1-1 0,-1-3 3 16,0-1-3-16,-2 0 9 0,-2 0-6 0,0 1-1 16,-4-4-4-16,4 2-1 0,-3 2 5 0,0-4-2 15,2 3 3-15,0 3-5 0,-2-2 1 0,4 5 3 16,-2 0-15-16,2-1-11 0,-2 4-13 0,6 3-14 16,-3-4-19-16,3 6-27 0,-1-4-29 0,1 2-96 15,0 0-241-15,0 2 107 0</inkml:trace>
  <inkml:trace contextRef="#ctx0" brushRef="#br0" timeOffset="157970.375">23317 7473 100 0,'0'-3'102'0,"0"-1"-3"16,0 4-3-16,0-8-14 0,0 8-1 0,0-3-21 16,0 3 1-16,0 0-4 0,0 0-13 0,0 0-4 0,0 0 2 15,0 0 4-15,0 0-1 0,0 0-4 0,0 16 7 16,3-8-5-16,-2 2-4 0,0 3 0 0,-1-4-8 16,0 2-3-16,4 3 1 0,-4 2-6 0,3-1 1 15,-2-3-7-15,2 1 5 0,-1-2-1 0,2 1-8 16,-2-2-4-16,1-1 3 0,2-3 0 0,-2 4-2 15,1-4-5-15,-1-1-3 0,1-1 4 0,0 1 1 16,0-3-3-16,2 0-6 0,1-2 9 0,-2 0-5 16,-5 0-2-16,12-3 7 0,-1-1-10 0,-4-1 6 15,1-3 0-15,0 0-8 0,3-2 5 0,-6 2-9 16,6-5 4-16,-4 2-3 0,0 1 9 0,-1 1 1 16,-1-1-5-16,-1 0 1 0,2 3-13 0,-3 2 12 15,-1 0 4-15,2-2-2 0,-1 5-1 0,-2-2-4 16,0 0 8-16,-1 4-2 0,0 0 1 0,8 0-1 15,-8 0 1-15,5 5 0 0,0-1-3 0,-1 5-6 16,0-5 8-16,0 0 2 0,1 2-2 0,0 1-1 16,3 0-1-16,-4-1 5 0,3 3 5 0,-3-2-13 15,4-2-10-15,-2 2-8 0,-1-4-18 0,4-2-15 16,0 2-9-16,-1-1-10 0,-1-2-8 0,0-3-13 16,2 0-62-16,0 0-172 0,-2-4 77 0</inkml:trace>
  <inkml:trace contextRef="#ctx0" brushRef="#br0" timeOffset="158434.602">23726 7471 90 0,'0'-3'103'0,"0"3"-13"0,0 0-3 0,0 0 0 15,0 0-3-15,0 0-6 0,1 13-1 0,-1-8-12 16,0 4-9-16,-1-4-23 0,1 1 16 0,-1 1-5 16,1 0-5-16,-3 0-8 0,3 1 1 0,0-4-3 15,-1 1-2-15,1 3-2 0,0-4 0 0,-3-2-7 0,3 1 3 16,0-3-10-16,3 7 7 0,-3-7-9 15,0 4-2-15,0-4 3 0,0 0-6 0,0 0-4 16,0 0 5-16,0 0-10 0,0 0-2 0,4-14 4 16,-3 12 5-16,0-5-6 0,3 2 3 0,-4 1 0 0,4 0 0 15,-1 1 0-15,-1-1 0 0,-2 4-3 0,1-5 3 16,3 3-9-16,-4 2 7 0,3-1 5 0,-3 1-6 16,0 0 3-16,0 0 5 0,5 6-2 15,-5-6-2-15,5 6-3 0,-2-3 13 0,-2 1 2 0,2-1-2 16,-2 2-11-16,-1-5 10 0,5 8-9 0,-1-7 4 15,-3 2-1-15,0 0 2 0,3-1-2 16,-4-2-2-16,5 3 1 0,-5-3-2 0,7 4-6 0,-7-4 4 16,8-2-3-16,-8 2 7 0,8-5-9 0,-4 0 2 15,4 3 4-15,-3 0 3 0,1-2-7 0,-2-3-4 16,0 3 11-16,0 3-2 0,0 0 3 0,-4 1 5 16,5-3-14-16,-5 3 4 0,0 0-3 0,0 0 9 15,11 4 0-15,-6-3-11 0,-4 3 14 0,3 1-1 16,0 1-1-16,-2-4 1 0,0 5-3 0,1-2 0 15,-1 2-6-15,0-2 13 0,2 0-11 0,0 0-3 16,0-1-9-16,-1-1-9 0,-3-3-3 0,7 0-16 16,-7 0-14-16,13-5-19 0,-4 0-17 0,-4-1-67 15,3 1-172-15,-3-3 77 0</inkml:trace>
  <inkml:trace contextRef="#ctx0" brushRef="#br0" timeOffset="159280.379">24004 7202 14 0,'0'-2'137'0,"0"-3"-18"0,0 5-8 0,0 0-3 16,-4 15-4-16,0-4-5 0,0 7-6 0,-1 0-9 15,-4 7-2-15,4-2-14 0,1 3-2 0,-1-1-8 16,2 2-6-16,2-7 0 0,-2-1-16 0,2 1 8 16,-1-1-11-16,-1-2-4 0,-1 0-1 0,4-1-4 15,0-5-2-15,0 3-4 0,0-5 3 0,0-1 3 0,0-1-10 16,0 1 0-16,0-3-9 0,0 0-12 15,0-5 6-15,0 4 1 0,0 0-5 0,0-4 3 16,0 0-12-16,0 0 13 0,10-9-11 0,-6 0 7 16,-1-1 5-16,3 2-3 0,1-3-8 0,-1-4 2 0,0 7 10 15,1-2-2-15,-1-1 1 0,1 1 5 0,0 4-7 16,1 0 3-16,-2 1-2 0,1 0 4 16,0 3-7-16,1-1-12 0,2 1 17 0,2 4 4 15,-5 1-6-15,2-3-2 0,2 4 6 0,1 1-1 0,-3-1 4 16,0 3-14-16,4-2 10 0,-7 1-6 0,2 2 3 15,2-1 2-15,-3 2-2 0,-1-4-1 16,-2 1-4-16,-4 0-2 0,5 0-8 0,-5 4-6 16,-1-3-3-16,-3-5-7 0,1 8 6 0,1-3-3 0,-5 0 1 15,-3-2 2-15,1 2 7 0,2-2 4 0,-2-2-5 16,-2 1 10-16,4-2 0 0,0 1 5 0,-1-3 0 16,2 2 3-16,1-1 5 0,5-1 3 0,-10 1-1 15,10-1 0-15,-7 1-2 0,7-1 3 0,0 0-6 16,0 0-1-16,-3-5 8 0,3 5-5 0,9-8-4 15,-2 1 4-15,2 2-11 0,1-3 4 0,3 3-3 16,0-5-7-16,2 0 5 0,3 2 2 0,-4-3 2 16,3 3-14-16,-2-2 14 0,1-1-8 0,-1 1 13 15,-2 2-8-15,-4 0 5 0,-1 2-1 0,0-1-1 16,-1 2 11-16,-5 0 1 0,3 0 12 0,-3 2 9 16,1-1 10-16,0 1 6 0,-3 3 0 0,5-4-2 15,-5 4-3-15,0 0-8 0,0 0-3 0,0 0-3 16,0 0 4-16,-9 16-7 0,5-7 2 0,0-3 0 15,1 4-2-15,1-4-8 0,-3 2 2 0,4 2-1 16,1 1 1-16,0-5-4 0,0 6 1 0,1-4-3 16,-1 0-7-16,2-2 4 0,4 3-8 0,-4-4-5 15,2-2 4-15,1 1 8 0,1-1-10 0,1-3 5 16,0 3 0-16,0-3 3 0,4-3-6 0,-3 0-3 16,5 1 0-16,-4-2-5 0,4-2 4 0,-3-3 6 15,-1 1-6-15,1-2-5 0,-1 1-3 0,2-2-1 16,0-5 4-16,-3 2-2 0,-3 3 7 0,0-1-3 0,-1 1 1 15,2 1-7-15,-2 3 10 0,-3 0 8 16,3 0 5-16,-3 2-10 0,1 0-2 0,-1 3 0 16,-1 2-1-16,0 0 4 0,6 0-5 0,-6 0 7 15,6 7 0-15,-2-2 5 0,-1 2-13 0,0 0 14 0,4 0 2 16,-2 1-6-16,1-1 1 0,0 0 12 0,0-2-10 16,-1 0-7-16,4 1 2 0,1 0 6 15,-1-1-7-15,-2-3 1 0,3 1-10 0,3 0 14 16,-3-2-1-16,3-1-5 0,-3 2-4 0,2-4-11 0,0 2-11 15,-3-2-18-15,2 0-29 0,4-2-35 0,-5 3-91 16,-3-4-216-16,1 4 97 0</inkml:trace>
  <inkml:trace contextRef="#ctx0" brushRef="#br0" timeOffset="160398.682">23239 8046 2 0,'0'-4'145'0,"0"1"-4"16,0-1-5-16,0 4-7 0,2-6-11 0,-2 6-11 16,0 0-4-16,0 0-12 0,-6-1-13 0,6 1-2 15,-7 7-17-15,-1-1 1 0,1 2-3 0,-1 1 0 16,0 2-17-16,1 1 2 0,0-1-14 0,2-1 12 16,1 1-3-16,-1 0-8 0,2 0 4 0,1 0-8 15,-2 0-5-15,4-5-7 0,0 1-6 0,0 0-3 16,-4077-2-1-16,8162-1-2 0,-4083 0-6 0,1-2 9 15,2 1-7-15,-5-3-2 0,8 0 2 0,-8 0 3 16,11-1-11-16,-7-3 12 0,2-1-13 0,-3-1 6 16,1 2-2-16,-2-3 3 0,0 2 4 0,-2-5-9 15,0 3-1-15,0 0-4 0,-3-2 6 0,-1 1 3 16,0-1 9-16,2 3 1 0,-3 0 0 0,2 1 5 0,-3 1 12 16,2 2-7-16,0-2 2 0,2 2-5 15,2 2 0-15,-4-2-2 0,4 2-9 0,0 0-3 16,0 0-5-16,0 0-1 0,0 0-2 0,0 0-8 15,0 0-7-15,0 0 3 0,0 0-2 0,21 6-1 0,-9-10-7 16,6-1 5-16,-3 0-2 0,3-4-11 0,1 1 10 16,2-2-7-16,4-2 8 0,-7 1 5 15,-1-2 4-15,0 0-5 0,-3 4 6 0,1-6 4 16,-4 3 3-16,1-3 0 0,-1 2 1 0,-3 0 4 16,-2 3 1-16,-2-1 5 0,1 2 7 0,-2 0-4 0,-1 1 7 15,-2-3 12-15,0 6-7 0,0 3 13 0,1-5 2 16,-1 7-10-16,-1-5 3 0,1 5-2 15,0 0-3-15,-10 12-2 0,6-5 1 0,-5 12 0 16,-2 6-7-16,-2 2 9 0,3 4 1 0,-2 2-1 0,1 1 3 16,-4 12-5-16,0-4 3 0,4-6 2 0,-7 11-3 15,-1 0 4-15,9-12-2 0,-1 10-3 0,-4 0 4 16,1-13-5-16,8 2 1 0,-6-3-4 0,6 1-1 16,2-5 6-16,-1-1-11 0,2-7 7 0,0-1-2 15,3-2-7-15,0-3 1 0,0-1 3 0,0-3-11 16,2-4 1-16,-2 3-4 0,2-1 4 0,2-6-6 15,-1 2-2-15,3-2-1 0,-6-1-6 0,11-4 5 16,-4 3-3-16,-3-5-1 0,5-3-3 0,-4 2-2 16,0-5 2-16,4 0 3 0,-4-5-3 0,0-2 0 15,2 1 6-15,-6-1-1 0,3-10 0 0,2 4 5 16,-2-1 4-16,0 0 5 0,-3 7-12 0,2 4 12 16,-2-3 1-16,2 2 2 0,-1 1 2 0,3-1-7 15,3 1-6-15,-2 0 7 0,3-2 1 0,5 4 0 16,0-2 0-16,2 2 0 0,4-6-20 0,3 4-16 15,3-6-31-15,-1 5-32 0,3 0-100 0,2 0-215 16,-3 2 95-16</inkml:trace>
  <inkml:trace contextRef="#ctx0" brushRef="#br0" timeOffset="161836.582">22818 8514 112 0,'-2'-6'158'15,"2"6"-18"-15,0 0-10 0,0 0-12 0,2 13-2 0,-1-1-6 16,-1 3-12-16,0 6-5 0,0 3-12 0,0 3-5 16,-1 2-8-16,1 0-10 0,-2-3 0 0,2 0-7 15,-4 2-4-15,1-1-6 0,-3-3-3 0,0 2-4 16,1-7-4-16,-3-1-4 0,-1 0-4 0,-2-2-3 15,-4 5-6-15,1-6-8 0,1-4 1 0,-5 1-12 16,1 1-6-16,-2-4 3 0,0 1 0 0,-3-4 2 16,3-2-6-16,-2-1 3 0,1-1 4 0,1-1 0 15,2-2-1-15,3-1 2 0,3-1-4 0,-2-4 2 16,3 0-9-16,2-1-3 0,3-4 2 0,0 3 0 16,1-8 3-16,3 1 1 0,2 0 0 0,4 2 4 15,-1 3-3-15,1 1 5 0,2 2 2 0,-1 1-3 16,4 2-2-16,-2 5 4 0,2-2 6 0,1 4 3 15,0 2 1-15,-1 4 7 0,3 0-3 0,1 2 4 16,0 1-3-16,-1 2 2 0,-2-1-7 0,3 1 0 16,-3 1 2-16,2-1-1 0,0 2-1 0,-1-9-3 15,-1 4-3-15,-2-4 3 0,0 1 0 0,3-1-7 16,-2-3-3-16,1-3 2 0,0 3-15 0,-1-6-1 16,3 0-4-16,-1-3-7 0,-3 3 0 0,3-5-14 0,-1 1 6 15,-2-3-3-15,1-3-3 0,2 0-3 0,-2 1 5 16,-2 0 3-16,-3 2 3 0,0 1 6 15,0-1 9-15,-1 4 6 0,0 0 7 0,0 1 8 16,-2 1 0-16,1 2-2 0,-3 2 5 0,0 0 13 0,0 0 12 16,6 9-7-16,-3-4 2 0,1 2-1 0,-2 1-2 15,0 1-2-15,0 0-4 0,6 0-2 0,-5 2 4 16,0-5-2-16,3 5-3 0,2-5-4 0,1 2-1 16,-2-3-6-16,3-3-4 0,-1 1-9 0,-1-1-1 15,0 0-15-15,1-4 4 0,3-1-4 0,-1 1-10 16,-2-5 2-16,3 0-3 0,-1 1 2 0,-2-2 5 15,0 0 7-15,0-2 0 0,-5 2 7 0,6-3 1 16,-4 1 9-16,1 1 5 0,-2 1 13 0,-1 1 11 16,-2 2 9-16,1 0 7 0,-2 3 2 0,1-3-6 15,1 1 1-15,-3 4-1 0,0 0 14 0,0 0 0 16,0 0 7-16,8 10-7 0,-8-5-1 0,0 1-3 16,0-1-8-16,0 1-2 0,-1 0-3 0,1 0-4 15,0 0-2-15,0-3 2 0,0 4-7 0,0-4 3 16,-2 1-7-16,2-4-7 0,0 4 2 0,0-4-7 0,2 4 6 15,-2-4-4-15,0 0-5 0,0 0-4 16,0 0-2-16,0 0 12 0,0 0-10 0,0 0 2 16,7-10-5-16,-5 7 3 0,0-2-3 0,3 2-5 15,-1 2 6-15,0-3 4 0,-2 3-6 0,-2 1 7 0,8-4 2 16,-8 4-6-16,7 0 3 0,-7 0 7 0,9 4-6 16,-5-2-1-16,2 1 8 0,-3-2 5 15,3 3-11-15,-1 0 5 0,1 0-4 0,0 0 6 16,1-3-4-16,3 0-3 0,-3 2 8 0,1-1-9 0,4-2 0 15,-2-2 3-15,4 1-8 0,-2-3 0 16,2 1-16-16,-1-2-6 0,3-3-2 0,-4 4-2 16,4-3 0-16,-4 0-2 0,-3-1-6 0,2 1 10 0,-2 1 2 15,-1-2 3-15,0-1-1 0,-2 3 3 0,-4-2 8 16,2 2 5-16,-2-1 16 0,-1 3 5 0,-1 0 9 16,1-4 13-16,-1 6 10 0,0 2-2 0,0 0-8 15,0 0 1-15,0 0-4 0,0 0 6 0,-6 10 1 16,3-3 6-16,2 0-12 0,1 0-2 0,-3 1-2 15,3 4 4-15,0-4-6 0,0 3 0 0,2-2 1 16,-2 0-3-16,3 0-9 0,-1-2 5 0,0-1 3 16,1 1-5-16,-1-3-3 0,2 0-5 0,0 0-1 15,-3-4 7-15,6 2-6 0,-2-2 6 0,-5 0-3 16,10-2-13-16,-5 2 15 0,-5 0 1 0,8-7-11 16,-3 3 9-16,-3 0-5 0,2 0-6 0,0-1 8 15,-3 0-5-15,3-2-2 0,0-1 3 0,-4 2-4 16,3 0-3-16,-1 1 8 0,-2-1-13 0,0 1 10 15,0 5 5-15,4-4-1 0,-3 2-6 0,-1 2 0 16,0-5 10-16,0 5-5 0,0 0-4 0,0 0 7 16,0 0-7-16,0 0-14 0,8 8 22 0,-7-6-3 15,-1-2-10-15,7 5-12 0,-5-3-6 0,-2-2-13 16,8 1-29-16,-8-1-20 0,10-2-76 0,-10 2-175 16,7-4 78-16</inkml:trace>
  <inkml:trace contextRef="#ctx0" brushRef="#br0" timeOffset="161986.685">23537 8695 80 0,'-4'-3'97'0,"4"3"-36"0,-9-2-41 15,9 2-63-15,-9-2-48 0,4 2 22 0</inkml:trace>
  <inkml:trace contextRef="#ctx0" brushRef="#br0" timeOffset="163135.592">21436 9435 20 0,'-7'-2'111'0,"0"0"-14"0,1-1-10 0,-2 3-3 15,-1 4-9-15,0-3-12 0,-1 2-1 0,-4 1-5 16,1 6-7-16,-5 1 4 0,4 0-7 0,-5 11-4 16,1 2 5-16,2 1-6 0,0 4 1 0,-3 2-2 15,5 2-4-15,3-1 0 0,-4 11-5 0,5-7-5 16,5-2 1-16,0 2-1 0,4 8-4 0,1-8-5 16,1-4-2-16,3 4 3 0,6-7-8 0,4 3-8 15,3-6-8-15,-2-4-9 0,9-1-11 0,1-5-14 16,5-1-18-16,2-6-12 0,3-1-11 0,4-2-90 15,12-3-182-15,-11-4 81 0</inkml:trace>
  <inkml:trace contextRef="#ctx0" brushRef="#br0" timeOffset="163501.286">22773 9399 41 0,'0'0'146'0,"0"0"-15"0,1-5-10 0,-1 5-15 15,0 0-11-15,0 0-6 0,12 0-11 0,-12 0-8 16,9 7-7-16,3 1-7 0,-3-2-6 0,5 7 2 16,0 2-7-16,4 6-2 0,0 1 6 0,0 1-3 15,-1 0-2-15,2 6-3 0,1-2 2 0,-2 4 3 16,7 9-6-16,-8-9 3 0,-4 2-8 0,0 11-5 16,-2-10 2-16,-2 12-3 0,-1 0-4 0,-9-11-3 15,-3 14-19-15,-9-3-25 0,-5 0-40 0,-5-4-48 16,-11 3-144-16,-7-7-274 0,-9 1 121 0</inkml:trace>
  <inkml:trace contextRef="#ctx0" brushRef="#br0" timeOffset="164510.362">21825 10236 20 0,'0'0'98'0,"0"0"-11"16,-4-3-8-16,4 3-9 0,0 0-5 0,0 0-2 15,0 0 1-15,0 0-8 0,15 6-2 0,-8-6 2 16,0 0 0-16,5 0-5 0,1-2-3 0,6 2-6 15,1-1-2-15,8-2 0 0,0 1 1 0,3-2-4 16,1-1-5-16,4 0 10 0,2-1-9 0,0 2 4 16,14-4-2-16,-13 3-6 0,0 1-1 0,12-1-2 15,-16 2-7-15,1 3-1 0,-5-1-5 0,-2 1 6 16,-2 0-7-16,-8 0-11 0,-6 0-1 0,0 0-5 0,-6 0-4 16,0 0-13-16,-2 1-4 0,-5-1 1 15,0 0-2-15,0 0-4 0,0 0-15 0,0 0-14 16,0 0-2-16,0 0-17 0,-25-1-5 0,13 1-73 15,-2-3-168-15,-5 6 75 0</inkml:trace>
  <inkml:trace contextRef="#ctx0" brushRef="#br0" timeOffset="164798.422">21725 9927 90 0,'7'-5'138'16,"5"2"-13"-16,1-6-5 0,2 3-11 0,3-1-13 15,3 0-6-15,4-5-6 0,5 3-10 0,3 0-3 16,1-2-10-16,2 0-2 0,14-4-14 0,-1 2 6 15,2-1-11-15,-3 1-3 0,2 2-3 0,-10 0-9 16,-5 4-13-16,1-4-25 0,-3 0-36 0,-2 3-43 16,-3-2-110-16,-10 3-217 0,-1-3 96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35:18.127"/>
    </inkml:context>
    <inkml:brush xml:id="br0">
      <inkml:brushProperty name="width" value="0.05292" units="cm"/>
      <inkml:brushProperty name="height" value="0.05292" units="cm"/>
      <inkml:brushProperty name="color" value="#FF0000"/>
    </inkml:brush>
  </inkml:definitions>
  <inkml:trace contextRef="#ctx0" brushRef="#br0">4016 17057 12 0,'0'0'21'0,"0"0"1"16,0 0 1-16,0 0-1 0,0 0 6 0,0 0 1 15,0 0 7-15,0 0 2 0,0 5 7 0,0-5 7 16,0 0 2-16,0 0 12 0,0 0 2 0,0 0 4 16,0 0-3-16,0 0 2 0,0 0-4 0,0 0 4 15,0 0-8-15,0 0 4 0,0 0-15 0,0 0 4 16,0 0 2-16,0 3-9 0,0-3-2 0,0 0-2 15,0 0 0-15,0 0-5 0,0 0 1 0,0 0-4 16,0 0 0-16,0 0-3 0,0 0 3 0,0 0-4 16,0 0-2-16,0 0 0 0,2 4 0 0,-2-4-5 15,0 0 7-15,0 0-7 0,0 0-2 0,0 0-3 16,-5 4-3-16,5-4 5 0,0 0-5 0,-4 4-1 16,-2-2 1-16,2 4-2 0,-1 0-1 0,0 4-2 15,-3 0-3-15,-1 2 2 0,0 0 1 0,-1 2-3 16,-4 6-26-16,1-3 4 0,2 2 2 0,0-4 0 15,0 2 0-15,0 2 6 0,0-2-8 0,0 0 4 16,-1-3 2-16,3 1 1 0,2 2-3 0,-5-3 5 16,4-1-1-16,1-2 2 0,-2 5-4 0,3-5 6 15,-1-1-7-15,2 3-3 0,0-3 4 0,-2 0-2 16,1-2-6-16,1 3 1 0,1-5-10 0,0 3 1 16,0-1-10-16,3-2-9 0,-3-1-10 0,3-1-4 15,-3 0-16-15,3-2-9 0,-2 1-22 0,3-3 4 16,0 0-11-16,0 0-84 0,8 3-209 0,-8-3 94 15</inkml:trace>
  <inkml:trace contextRef="#ctx0" brushRef="#br0" timeOffset="470.739">4201 17091 14 0,'0'0'72'0,"0"0"-14"15,0 0 0-15,0 0-13 0,0 0 4 0,0 0-21 16,0 0 8-16,-18 4-8 0,18-4-5 0,-5 5-1 15,5-5-1-15,-9 6 9 0,2-6-13 0,0 2 0 16,1 5-2-16,-3-5 12 0,-3 1-1 16,3 2 4-16,-1 0-2 0,-1-1 2 0,-1 2 2 15,-2 1-1-15,4 1 11 0,1 1 5 0,-3 1 5 16,-3 5-1-16,2-1 4 0,-2 7 3 0,-2 1-2 0,2 5 2 16,-1-6-13-16,2 2 7 0,0 0-12 0,2 0 12 15,0 3-1-15,-1-4-5 0,3 2 1 0,1-7-9 16,1 9 6-16,0-11-5 0,0 4 1 0,0-4-8 15,-1-1 5-15,4 1-2 0,0-6-5 0,1 3 2 16,-2 3-4-16,2-6 0 0,3-1 0 16,-3-1-3-16,0 0-2 0,4-2-3 0,0-2-1 15,-1 0-3-15,-3 1 0 0,4 0-10 0,0-4-6 16,-2 5-13-16,2-5-12 0,0 0-22 0,0 0-16 16,0 0-50-16,-2 4-36 0,2-4-121 0,0 0-291 0,0 0 129 15</inkml:trace>
  <inkml:trace contextRef="#ctx0" brushRef="#br0" timeOffset="41346.67">5525 10212 24 0,'0'0'144'0,"-4"-2"-3"0,4 2-6 0,0 0-5 0,0 0-4 16,0 0-4-16,-1-4-6 0,1 4 2 0,0 0-3 15,0 0-7-15,0 0-10 0,0 0-3 0,0 0-12 16,0 0-3-16,0 0-6 0,0 0-4 0,0 0 0 16,0 0-8-16,0 0-3 0,0 0-2 0,0 0-1 15,0 0-4-15,0 0 0 0,0 0 1 0,4-4-1 16,-4 4-2-16,0 0 4 0,0 0-1 0,0 0 4 15,0 0-1-15,0 0-3 0,0 0 4 0,0 0-2 16,0 0-6-16,0 0-1 0,0 0-4 0,0 0-4 16,0 0-4-16,0 0-6 0,0 0-1 0,-7-4-2 15,7 4 0-15,0 0 1 0,0 0-11 0,0 0-5 16,0 0-3-16,0 0 2 0,0 0-4 0,0 0 3 16,-5 13-2-16,1-7-2 0,0 1 1 0,-1 2-3 15,0 1 1-15,1 1-2 0,-1 0-1 0,1 1-1 16,0-1 1-16,2 1-3 0,-2 4 0 0,1-4 2 15,2-1-1-15,-2 2 0 0,0 1-4 0,3-2-1 16,-4 1 2-16,4 3 1 0,0-3-8 0,0-1-2 16,0 0-2-16,0 3-2 0,4 0-4 0,-4-3 1 15,3-1 1-15,0-1-2 0,1 1-1 0,-3-2 0 16,4-1-1-16,-2 0 0 0,1-3 2 0,-2 2-2 16,5-2 1-16,-2-3 0 0,1 1 1 0,2 0 2 15,0 0 5-15,3-4-4 0,0 1 4 0,4-3-2 16,0-1 4-16,3 1-6 0,-6 0 4 0,6-3 1 15,-6 4 0-15,7-4 1 0,-10 3 4 0,3-2-3 16,-1 3 4-16,-4-2-4 0,0 3 3 0,1-1 5 16,3 0-3-16,-4 2 0 0,-1-2 0 0,2-1-4 15,-2 3-4-15,1-1-12 0,-1-2-11 0,1 3-13 16,-2-1-25-16,3-2-4 0,-1 2-27 0,-7 1-13 16,9-5-22-16,-5 3-19 0,-2 0-148 0,2-2-332 15,-4 4 146-15</inkml:trace>
  <inkml:trace contextRef="#ctx0" brushRef="#br0" timeOffset="41628.168">5512 10345 56 0,'-4'-2'129'0,"4"2"-8"0,0 0-11 0,0 0-4 0,0 0-11 16,0 0-17-16,0 0-4 0,0 0 1 0,0 0-14 15,0 0-8-15,13-3-4 0,-4 3 2 16,-3-1-14-16,2 0 2 0,0-1-8 0,2 1-1 16,0 0 7-16,-2 0-14 0,-1-1 0 0,1 1-6 15,-1-1-11-15,0 2-15 0,3-4-13 0,-1 1-23 0,-1 0-10 16,-2-1-26-16,3 1-101 0,-4-1-197 0,0-2 88 15</inkml:trace>
  <inkml:trace contextRef="#ctx0" brushRef="#br0" timeOffset="41840.259">5607 10174 28 0,'9'-3'103'0,"-2"-1"-15"0,2 1-18 0,0-2-9 0,2 2 7 16,1-1-13-16,-4-1-19 0,3 2-20 0,-2-1-32 16,0 1-70-16,-4-2-91 0,2 0 41 0</inkml:trace>
  <inkml:trace contextRef="#ctx0" brushRef="#br0" timeOffset="42073.159">5567 9981 98 0,'0'0'141'0,"0"0"-22"15,0 0 4-15,0 0-12 0,0 0-23 0,0 0-8 16,5-4-6-16,1 0-7 0,0 3-8 0,2-1-9 16,2 0 4-16,4 2-13 0,-2 0-6 0,0 0-7 15,1-1-27-15,4-1-35 0,-4 2-31 0,6 0-114 16,-6 0-193-16,-1 0 85 0</inkml:trace>
  <inkml:trace contextRef="#ctx0" brushRef="#br0" timeOffset="42667.182">5876 10135 112 0,'0'0'125'15,"0"0"-11"-15,0 0-9 0,0 0-15 0,0 0 8 16,0 0-24-16,0 0-7 0,0 0-2 0,0 0-6 16,0 0-10-16,13 0 6 0,-8-2-3 0,4 0-2 0,-3 1-10 15,7-2 3-15,1-1-6 0,-1 2-9 16,4-2 4-16,-1-2-7 0,1 1 3 0,1 0-8 16,-1-1 2-16,1 0-5 0,-1 3-3 0,-2-4 3 15,-2 4 3-15,1 1-8 0,-3-1 1 0,1 1 0 0,-7-2 0 16,3 1 1-16,-3 1-14 0,3 2-16 0,-3-3-11 15,0 3-17-15,-5 0-7 0,5-1-15 16,-5 1-15-16,4-1-11 0,-4 1-99 0,0 0-208 16,0 0 93-16</inkml:trace>
  <inkml:trace contextRef="#ctx0" brushRef="#br0" timeOffset="42920.444">5990 10115 57 0,'0'0'114'0,"0"0"16"16,0 5 1-16,0 0-1 0,1 0-8 15,0 2 6-15,-1 3-2 0,2 2-3 0,-2 5-2 0,0-5-1 16,0 3-9-16,0 4-7 0,4-2-10 0,-2 0-6 16,-3 4-8-16,2-5-7 0,-1 2-8 0,0-1-6 15,1-1-3-15,-1 0-13 0,-1 0-2 0,1-3-1 16,0-3-6-16,0 2-3 0,0-1-8 0,1-3-10 15,-1 0-18-15,0 0-14 0,0-2-23 0,-1 1-24 16,1-2-19-16,1-1-14 0,1-1-28 0,0-1-34 16,-2-2-115-16,0 0-298 0,0 0 131 0</inkml:trace>
  <inkml:trace contextRef="#ctx0" brushRef="#br0" timeOffset="43443.251">6382 10150 70 0,'0'0'115'0,"0"0"-22"0,0 0 5 0,0 0-15 15,0 0-3-15,0 0-17 0,0 0 0 0,0 0-13 16,0 0-2-16,0 0-2 0,0 0-5 0,0 0-20 16,5 6 28-16,-7-1-7 0,2-2 2 0,0 4 10 15,0-2-3-15,-3 3 0 0,3 1 4 0,-4 3-8 16,-2-1 15-16,2 4-3 0,-4-1-3 0,6 1 0 16,-5 2-1-16,2-2-2 0,-1-1 0 0,1-1-8 15,1-2 2-15,0 2-5 0,0-1 2 0,0-1-3 16,3-1-4-16,1 3-3 0,-5-4 2 0,4 3-8 15,1-7 0-15,0 7 1 0,-1-7-8 0,3 2-4 16,-2 0 5-16,3-2-2 0,-1 0-4 0,-2 1-2 16,4-1 3-16,-1-1-5 0,0-1 3 0,4-1 1 15,-1 2 0-15,3-3 1 0,0 2 0 0,4-2 1 16,0-1 5-16,6-1-2 0,2 2 2 0,0-3-1 16,1-1-3-16,5 1-1 0,-8 0 4 0,1 0-3 15,-2 1-2-15,0-1 0 0,-5 0-1 0,-2 1-4 16,-3 1 3-16,-4-1-1 0,5 1 5 0,-3 0 1 15,-6 0 3-15,9 0 4 0,-9 0 2 0,6-3 0 0,-6 3-5 16,6 0 6-16,-6 0-5 0,0 0-1 16,0 0-2-16,0 0-16 0,0-5-25 0,0 5-34 15,0 0-53-15,-13-4-48 0,8 1-61 0,-8 2-168 16,0-1-415-16,-1-1 184 0</inkml:trace>
  <inkml:trace contextRef="#ctx0" brushRef="#br0" timeOffset="51282.345">10867 4613 51 0,'0'0'78'0,"0"0"0"15,0 0-15-15,-1-5-1 0,1 5-5 0,0 0 7 16,0 0-5-16,0 0 0 0,0 0 6 0,-4-4 6 0,4 4-16 15,0 0 10-15,-2-3-6 0,2 3 6 0,-3-5-1 16,3 5-1-16,0 0 2 0,0 0-1 0,0 0-9 16,-2-1 2-16,2 1 2 0,0 0-6 15,-3-4 9-15,3 4-12 0,0 0 0 0,0 0-6 16,0 0-3-16,-1-5-2 0,1 5-4 0,0 0-3 0,0 0-6 16,0 0-2-16,0 0-3 0,0 0 9 0,0 0 5 15,-4 10-1-15,3-4-1 0,1 3 2 0,-3 3-2 16,0-1-2-16,-1 6-1 0,0 0-3 0,1 3 3 15,0-1-2-15,0 8 1 0,-1 0 1 0,0-1-6 16,2 4-3-16,-1-2 0 0,-2 0 1 0,2-1-2 16,2-2 0-16,-2 3-5 0,0-5 1 0,0-1-3 15,-1-3 2-15,-1 6 0 0,2-6-3 0,1-2-2 16,-2 0-1-16,2-3 1 0,-1 1-2 0,3-3-2 16,-1-5 1-16,-1 2 2 0,2-3-6 0,0-2 1 15,-1 2 1-15,1-1-5 0,-1-1 0 0,1 1-4 16,0-5-6-16,-2 4-5 0,2-4-11 0,0 0-9 15,-2 4-25-15,2-4-34 0,0 0-27 16,0 0-30-16,0 0-38 0,-1-13-118 0,1 8-332 16,-3-2 146-16</inkml:trace>
  <inkml:trace contextRef="#ctx0" brushRef="#br0" timeOffset="51642.426">10588 5042 64 0,'1'4'76'0,"-1"-4"-7"0,4 3 1 16,-1 0-3-16,1 1 0 0,0 1-5 0,1 0-2 16,3 2-7-16,-4-2 7 0,6 2-11 15,0 0 0-15,-3 3-6 0,5-3 0 0,-3 4-3 16,4-2-4-16,1 3-4 0,-5-6 0 0,4 5-2 16,-3-1-2-16,-1-2-7 0,0 0 1 0,1-1 0 0,-1 1 0 15,0-3-13-15,0 0-12 0,-3 0-8 0,2 1-8 16,-3-2-14-16,0-3-9 0,0 2-3 0,-1 1-20 15,-4-4-13-15,5 1-61 0,-5-1-150 16,0 0 67-16</inkml:trace>
  <inkml:trace contextRef="#ctx0" brushRef="#br0" timeOffset="51884.289">11005 5059 21 0,'6'-1'77'0,"-6"1"-12"16,0 0 8-16,0 0 4 0,0 0 11 0,2 8 3 15,-6-3-8-15,-4 3-7 0,-8 8-11 0,-1 0 4 16,-8 4-28-16,3 1-21 0,-5 0-52 0,5-4-45 0,-2 4-47 15,-3-1-132-15,4-1 59 0</inkml:trace>
  <inkml:trace contextRef="#ctx0" brushRef="#br0" timeOffset="69417.935">7710 16455 30 0,'0'0'57'0,"0"0"-7"0,0 0-7 15,0 0 1-15,0 0-4 0,0 0 2 0,0 0-4 16,0 0-4-16,0 0 2 0,0 0 1 16,0 0-4-16,0 0 1 0,0 0 5 0,0 0-4 15,0 0 2-15,0 0 13 0,0 0-12 0,0 0-3 16,0 0 3-16,0 0-1 0,0 0 0 0,0 0 10 0,0 0-6 16,0 0 0-16,0 0 12 0,0 0-15 0,0 0-5 15,0 0-2-15,0 0-5 0,0 0 1 16,0 0-7-16,0 0 8 0,0 0-8 0,0 0 11 15,0 0 7-15,5 14 10 0,-4-6-6 0,-1 2 3 16,4-1-4-16,-4 3-3 0,0 0 1 0,0 1-6 16,4 3-1-16,-5-5-2 0,2 7 1 0,0-2-6 15,-2 1 0-15,0-4-7 0,2 7 1 0,-1-2 1 16,0-1-6-16,-1-4 0 0,1 2 2 0,0 2-7 16,1-1 3-16,-1-5-9 0,-1 0 6 0,1 1 1 15,0 1-4-15,-3-4 0 0,3 1-6 0,-1-1 6 16,1-4-7-16,-3-1-1 0,3 1-4 0,0-5-6 15,0 8-7-15,0-5-7 0,0-3-10 0,0 0-9 16,-1 7-20-16,1-7-16 0,0 0-27 0,-6 2-25 16,6-2-100-16,-9 0-252 0,9 0 112 0</inkml:trace>
  <inkml:trace contextRef="#ctx0" brushRef="#br0" timeOffset="69841.117">7729 16441 116 0,'0'0'120'0,"0"0"-14"0,0 0-12 0,4-5-12 0,-4 5-9 16,0 0-14-16,0 0-2 0,0 0-4 16,0 0-5-16,0 0-6 0,7-3-5 0,-7 3-5 15,11 0-7-15,-11 0 5 0,10 5-2 0,-10-5-2 16,9 5 2-16,0 0-3 0,-3-4 20 0,3 6-20 16,-3-1 4-16,3 1 2 0,-1 1-4 0,-1 1-4 15,-1-1 2-15,0-2-3 0,-1 2-1 0,-1 0-3 16,0 0 0-16,0-2-4 0,-3 4-1 0,1-4 1 15,-2 2 3-15,0-3-7 0,0 5 4 0,-3-5-2 16,-1 5-2-16,-1-1-4 0,-1-3 0 0,-2 2-1 16,-1 1 1-16,-1-2-1 0,-4 1-2 0,0 1-8 15,0-3-9-15,0 1 1 0,-4-2-14 0,1 2-12 16,3-2-19-16,0-1-7 0,-5 0-21 0,6 0-12 16,0-1-85-16,-1-1-197 0,5-2 87 0</inkml:trace>
  <inkml:trace contextRef="#ctx0" brushRef="#br0" timeOffset="70482.142">7945 16599 22 0,'0'0'90'0,"0"0"-7"0,0-4 4 0,0 4-10 15,0 0-3-15,0 0 0 0,0 0-2 0,0 0-8 16,0 0 2-16,0 0-4 0,0 0 3 0,-1-4-17 16,1 4-1-16,0 0-13 0,0 0 0 0,0 0 3 15,0 0-2-15,0 0 11 0,-3 16 7 0,2-8 3 16,-3-4-7-16,4 6 0 0,-5-1 1 0,4 3-3 15,-1 0 2-15,0-1-4 0,-3 1-4 0,2 4-4 16,2-4-5-16,0 3-5 0,1-3-5 0,0 0 7 16,1-2-7-16,0 0-6 0,-1 0 2 0,3-2-4 15,2 2 4-15,-5-4-4 0,2 0-2 0,2 0-2 16,0 3-1-16,1-4-6 0,2-2 6 0,-2 0 1 16,2-1-6-16,-2-2 1 0,-5 0-4 0,15-2-5 15,-7 1-8-15,3-4 2 0,-1 0-12 16,0-2 15-16,3-2-15 0,-4 2-4 0,2 1 13 0,-2-3-11 15,-1 1 13-15,-2-1-4 0,3-1 2 0,-5 3 5 16,4-3 2-16,-3 1 4 0,-4 1-7 0,4-1 6 16,-1 3-3-16,-3-1-1 0,3-2 3 15,-4 0 1-15,0 3 3 0,0-2-2 0,3 2 1 16,-3 0-1-16,1 0-4 0,-5 1 1 0,4 0-13 0,0 5-12 16,0-8-22-16,0 4-21 0,-1 1-18 15,1 3-26-15,-4-7-91 0,4 7-224 0,-4-1 99 0</inkml:trace>
  <inkml:trace contextRef="#ctx0" brushRef="#br0" timeOffset="71175.235">8228 16612 7 0,'0'0'172'16,"0"0"-8"-16,0 0-13 0,8 0-12 0,-8 0-11 16,2 4-14-16,-2-4 1 0,-2 8-6 0,2 4-11 15,0-3-7-15,2 2-10 0,-4 1-6 0,2-1-16 16,0 0 0-16,0 3-6 0,0-2-6 16,-3-2-5-16,6 0-4 0,-3 2-6 0,0-2-1 15,0-1-2-15,-3-2-1 0,3 1-10 0,3-3 2 0,-3-1-3 16,0 3-4-16,-3-4 2 0,2 1-3 0,0-1-1 15,1-3-2-15,0 0 1 0,-1 3-5 0,1-3 2 16,0 0-14-16,0 0-1 0,0 0-8 0,0 0-3 16,0 0-1-16,-6-11-8 0,6 6-5 0,-2-3-3 15,4-2 3-15,-4 0-1 0,4-1 3 0,0-5-3 16,4-2-2-16,-2 2 10 0,0-2-4 16,1 3 5-16,-3 3 1 0,0 0 2 0,1-4 5 15,4 3 1-15,-6 1-5 0,5-1 7 0,0 2 3 16,-5 0 2-16,5 4 5 0,0-4-3 0,0 5 3 15,-2-1-4-15,1 2 1 0,3 2 3 0,-4-1 5 0,3 0-13 16,-3 2 8-16,5 1-2 0,-5-2 6 16,-4 3 1-16,15 3-7 0,-6-1 5 0,-2 1-6 15,-1 3 12-15,2-2-6 0,-6 2 9 0,2 2-4 16,0 1-4-16,-2 0-1 0,-2-2 4 0,0 4-3 16,-2-4 3-16,-3 4 1 0,1-2 3 0,-1 0 0 15,0 1 0-15,0-3-3 0,-2 2-2 0,2-4-1 16,-5 2-8-16,5-3 4 0,0 0 5 0,-2 1-1 15,2-1-1-15,-4 0 2 0,7-2-1 16,-2 1 0-16,-3-1-4 0,7-2 8 0,-6 5-9 0,2-1-1 16,4-4 2-16,-5 3 4 0,5-3 0 0,-1 5-2 15,-2-1-3-15,3-4 7 0,0 10 1 0,0-7-2 16,3 2 9-16,-3 2-11 0,6 0 9 0,-5 0 2 16,6-1-2-16,-3 0 3 0,2 2 1 0,2 3-4 15,2-5-3-15,-5 2 8 0,4 0-4 0,-5-5-2 16,6 4-4-16,-2 0 4 0,-2-3 0 15,2 0-2-15,-2 1-1 0,2-1-3 0,0-1 5 16,-5 2-12-16,3-1-4 0,0 1-13 0,-1-4-12 0,-5-1-29 16,13 2-29-16,-8-2-22 0,1 0-93 0,-6 0-224 15,10-3 99-15</inkml:trace>
  <inkml:trace contextRef="#ctx0" brushRef="#br0" timeOffset="72170.798">8704 16719 191 0,'3'-3'193'16,"-3"3"-12"-16,2-5-17 0,-2 1-15 0,0 4-14 16,0 0-11-16,0-6-17 0,0 2-6 0,0-1-11 15,-2 1-13-15,-1 0-9 0,0 0-2 0,2-1-10 16,-3 2-2-16,0-3-8 0,1 2-5 0,-5-2-6 15,4 1 3-15,-2 2-6 0,-1-1-4 0,0 1 0 16,-3-1-2-16,1 1-4 0,0 2-2 0,-3-1 1 16,3 0-4-16,-1 5-1 0,-3-2 3 0,-2 3 1 15,1 0 0-15,2 3 1 0,-2-2-3 0,0 3-1 16,1 3 0-16,-2-1 0 0,6 3 6 0,1-6-12 16,0 2 1-16,4 2-2 0,0 0 0 15,0 1 0-15,1-1-2 0,3 0 1 0,3-1-4 0,-2 3 3 16,2-2-6-16,2 0 1 0,0 0 1 0,3 0-3 15,-1-5-4-15,2 3-12 0,0-1 0 0,4-3-12 16,-3-1 4-16,3 2-10 0,-3-4-12 16,3 2-5-16,1-3-7 0,-1 1-16 0,2-4-2 15,-3 0-17-15,1-2-7 0,1 0-5 0,-2-1 5 0,1-2-6 16,-3 4 9-16,2-6-1 0,-3 1 2 16,-2 0 13-16,1-1 9 0,2 0 4 0,-2-1 14 0,-3 0 15 15,-1 2 10-15,1-1 10 0,-4 1 14 0,2 0 3 16,-1 1 16-16,1 0 5 0,-2-1 27 0,-1 3-5 15,3 1 12-15,-2 0 6 0,-1 0-1 0,0 1-2 16,4-2-1-16,-4 5-6 0,0 0-6 16,1-5-1-16,-1 5-3 0,0 0-2 0,0 0 14 15,0 0 11-15,0 0 7 0,0 0 3 0,4 16 3 16,-4-10 2-16,0 4 5 0,0 0-7 0,4-1-1 16,-3 1-2-16,-1 0-2 0,3 3-8 0,-2-2-3 15,-1 1-8-15,4-1-6 0,-3-1-6 0,2 1-1 0,-1-1-6 16,0-2 0-16,0-2-8 0,2-1-1 15,-3 4 0-15,2-6-5 0,-2 2-4 0,-1-1-3 16,3-1-11-16,-3-3 2 0,0 5-1 0,0-5-8 16,0 0-8-16,2 3-13 0,-2-3-11 0,0 0-6 15,4-11-10-15,-4 11-1 0,0-12-7 0,-2 5-5 16,2-3 1-16,-3-1 9 0,3 1 1 0,-1 2 7 16,-2-1 8-16,3 3 15 0,-1-1-3 0,1 3 10 15,-3-2 5-15,3 1 9 0,0 5 3 0,0-6-1 16,0 6-4-16,0-5 2 0,0 5 0 0,3-3-2 15,-3 3 1-15,1-5 7 0,-1 5-7 0,7-4 2 16,-5 4 6-16,6-3-4 0,-8 3-1 0,10-1-2 16,-4-2 1-16,2 2 12 0,-2-1-9 0,1 1 0 15,-2 0 0-15,1-2-1 0,2 1 6 0,-3-2-2 16,0 1 0-16,0 1 1 0,0 1-2 16,2-4 1-16,-2 1 2 0,-1 1-5 0,-2-2 3 0,2 1 5 15,-1 1-3-15,-2-2 2 0,4 0-1 0,-4 0 0 16,3 3 1-16,-4-3 1 0,5 2 14 0,-5-2 7 15,0 5 9-15,3-6 9 0,-3 3 4 16,0 3 2-16,0 0 7 0,0-5-4 0,0 5 1 16,0 0-2-16,-2-7-7 0,2 7-5 0,0 0-3 0,0 0-5 15,0 0-1-15,0 0-1 0,0 0-3 0,0 0-3 16,-6 13 2-16,2-5-4 0,0 0-6 16,-1 4 1-16,3-4 0 0,-1 4-2 0,1 0-6 15,-1 0 1-15,-1-2-6 0,2 3 4 0,-1-2-6 16,1 1-7-16,2-2-17 0,0-1-10 0,0-1-13 0,2-1-11 15,-2-1-20-15,3 0-11 0,-1-2-8 16,1 2-16-16,-3-6-17 0,9 4-8 0,-9-4-16 0,11-3-9 16,-2 0-97-16,-2-1-278 0,0 2 123 15</inkml:trace>
  <inkml:trace contextRef="#ctx0" brushRef="#br0" timeOffset="72599.37">9054 16668 119 0,'4'-5'145'15,"-3"3"-3"-15,-1 2-8 0,0 0-18 0,0 0 4 16,0 0 8-16,0 0 4 0,1 12 0 0,-2-5-7 16,0 1-8-16,1 3-6 0,-3-1-1 0,2 0-3 15,0 0-8-15,-2 2-4 0,1 0-13 0,2 2-4 16,-3-4-16-16,1 2-3 0,-1-1-6 0,1 0-5 16,-1-2-5-16,2 0-4 0,-2 2-4 0,2-5 0 15,0 0-9-15,-2-2-5 0,3 2 0 0,-1-2-9 16,-2-1-4-16,2-1-9 0,1-2-4 0,-2 5-6 15,2-5-5-15,0 0-5 0,0 0-7 0,0 0-5 16,-11-10-3-16,6 4-4 0,4-2 5 16,-2-2-5-16,2-2 0 0,-2-1-1 0,3-4 7 0,-1-1 6 15,0 1 0-15,2 0 2 0,-1 2 8 0,1-2-2 16,2 5 0-16,-2 0 6 0,-1 2-4 0,4 0 4 16,-2 1 3-16,0 2 7 0,-1 4-9 0,-1-2 8 15,4 1-3-15,-1 4-1 0,-3 0 9 16,7-4-1-16,-7 4 8 0,9 4 1 0,-5 1 6 15,4 0 6-15,-2 4-6 0,0 0 4 0,1 2 0 16,1 3 1-16,-3-2-7 0,5 3 0 0,-5-3 0 16,0 3 3-16,-1-4-6 0,1 4 2 0,1-3-7 0,-3-2 4 15,3 2-7-15,-2-3-3 0,-3 0-6 16,5 0-14-16,-4-3-15 0,-2-1-27 0,4 0-23 16,-4-5-19-16,1 6-11 0,-1-6-25 0,0 0-118 15,0 0-279-15,0 0 123 0</inkml:trace>
  <inkml:trace contextRef="#ctx0" brushRef="#br0" timeOffset="73105.231">9051 16789 143 0,'0'0'142'0,"0"0"-9"0,0 0-13 16,0 0-14-16,0 0-7 0,0 0-9 0,8-6-11 15,-8 6-7-15,14-2-15 0,-2 0-3 0,1-3-3 16,-1 3-10-16,1-1-13 0,4-5-5 0,3 0 0 15,-2 0-8-15,0 1 1 0,1-2-2 0,0 1 6 16,-2 0-13-16,-2-1 11 0,-1 1-10 0,-5 0 4 16,3 3 10-16,-3-1 14 0,-5 1 12 0,1 1 15 15,0 1 13-15,-3-1-1 0,-1-1 11 16,-1 3 3-16,0 2 5 0,-1-5-13 0,1 5-8 0,-7-3-3 16,7 3-7-16,-9 0-5 0,9 0 2 0,-13 3-13 15,5-2-4-15,1 5 1 0,-1-4-12 0,1 2-4 16,-4 1-2-16,6 0-3 0,-1 2-6 0,-2 1-10 15,3 0-4-15,-1 1-8 0,4 0-4 0,2-1-11 16,-1 4 3-16,1-5-5 0,1 4 6 16,3-1-16-16,1-1 7 0,-1 2 2 0,2-2 4 15,-1 1 3-15,2-2 1 0,-1 1 0 0,2-2-2 16,-3 1 0-16,1 0 6 0,0-1 0 0,2 0 1 0,-3 1 3 16,-1-2-1-16,0-1 5 0,0-1-1 0,-1-2-1 15,-1 2 2-15,-2-4 1 0,0 8-1 0,0-8 6 16,0 0 2-16,0 0-7 0,-5 7 7 15,5-7 1-15,-10 2-6 0,3 0 6 0,-2-2-8 16,-1 1 8-16,0-1-8 0,10 0-2 0,-22-3 0 16,14 1-9-16,-3-1-8 0,5 2-5 0,-6-2-17 15,2 0-1-15,2 1-18 0,3-1-15 0,0-1-7 16,1-1-5-16,0 2-18 0,4 3 3 0,4-11-20 16,-3 5 0-16,7-2 7 0,1 0-3 0,1 0 5 15,2 0-60-15,2-3-189 0,4 1 84 0</inkml:trace>
  <inkml:trace contextRef="#ctx0" brushRef="#br0" timeOffset="73320.939">9293 16772 532 0,'17'-11'-24'0,"2"2"14"15,-4 2 21-15,-3 2 31 0,-1 1-2 0,-2 1 22 16,1-2 3-16,-2 1 19 0,-2 2 9 0,-3-1-5 16,1 2 7-16,2-3 4 0,-6 4-9 0,4-3-8 15,-4 3-1-15,0 0 2 0,0 0 6 0,4 8 9 16,-4-3 11-16,-4 5-5 0,1 0-15 0,1 1 1 16,-3 1-10-16,-3 0-6 0,3 3-9 0,1 2 0 15,-1-6-14-15,-2 4-2 0,4-5-9 0,-5 5-1 16,8-4-5-16,-4 0 0 0,4 0-12 0,-1-1-10 15,2-3-13-15,-1 1-16 0,2-1-10 0,0-1-6 16,2-2-13-16,0 0-8 0,-1-1-10 0,-3-3-14 16,12 4-27-16,-3-4-4 0,-1-7-14 0,2 3-7 15,3 3-12-15,-4-6-4 0,2 1 4 0,-2 2-98 16,-1-4-260-16,-2 3 115 0</inkml:trace>
  <inkml:trace contextRef="#ctx0" brushRef="#br0" timeOffset="73504.451">9400 16828 78 0,'0'0'89'16,"0"0"-7"-16,0 0-5 0,0 0-5 0,0 0-16 16,0 0-10-16,0 0 12 0,0 0-28 0,0 0-10 15,27-8-18-15,-24 6 4 0,-3 2-18 0,5-5-12 16,-3 3-10-16,1-3-13 0,-3 0-37 0,4 0-90 15,-4-1 41-15</inkml:trace>
  <inkml:trace contextRef="#ctx0" brushRef="#br0" timeOffset="73625.008">9299 16656 47 0,'0'0'109'0,"0"0"-6"0,0 0-16 0,-2-6-1 15,2 6-18-15,10-4-14 0,2 2-24 0,6-5-30 16,10 3-32-16,-2-2-60 0,5 1-100 0,-2-1 44 15</inkml:trace>
  <inkml:trace contextRef="#ctx0" brushRef="#br0" timeOffset="75043.148">10677 16883 43 0,'0'-7'69'16,"-3"0"-2"-16,3 1-4 0,-2-2 9 0,1 2-8 15,-2 1 14-15,-1-2-2 0,0 2-8 0,-2 0-10 16,-3-2 7-16,0 3-7 0,0-1 2 0,-2 2 0 16,-1 0-11-16,-1 3-6 0,-3-1-3 0,0 2-7 15,-1-1-7-15,1 1 12 0,-2 1-13 0,3 2-1 16,3-3-4-16,1 3 0 0,-2-1-3 0,4 0-5 15,0 1-7-15,1-1 9 0,2 0-1 0,1 1-7 16,1 1-3-16,-1 0 0 0,1 2-2 0,3-1 1 16,0 3-2-16,1 1 5 0,0 1-1 0,1-1 1 15,0-2-4-15,7 3 9 0,-3-1-5 0,1 1 4 16,2 0-6-16,2-1-3 0,1 2-5 0,1-1-1 16,1 0 6-16,0-4-5 0,1 4 0 0,0-2-2 15,4 2-4-15,-4-3-9 0,4 1 3 0,0-1 0 16,-2-1-20-16,-1 2 6 0,-3-4 7 0,-2 3-13 15,-1-4 3-15,2 1-3 0,-2 2 3 0,-3-4 1 16,-1-1 2-16,0 2-1 0,0-1 4 0,-5 0-3 16,4-1 17-16,-4-2-5 0,0 5 4 0,0-5-7 15,-4 5 23-15,3-2-13 0,-8 1 6 0,4-3 3 16,-3 3 0-16,-1-1 5 0,-3-2-2 0,0 0 14 16,-1 1-12-16,1-2 9 0,-1 2 6 0,-3-1-6 15,-3-1 15-15,5 2-7 0,-2-2 11 0,-2-2-8 16,4 2 4-16,-2-1 1 0,2 1-2 0,1-2-7 15,3 0-7-15,-2 2 2 0,4-1-10 0,-3-1-3 16,4 0-17-16,1 1-12 0,-1-2-27 16,7 3-24-16,-6-1-64 0,2-2-154 0,4 3 69 0</inkml:trace>
  <inkml:trace contextRef="#ctx0" brushRef="#br0" timeOffset="75547.199">10825 16975 16 0,'0'0'107'0,"-6"17"-2"0,4-10-11 0,1 0-1 16,0 3-25-16,-2 0 2 0,1 2 4 0,-2-2-25 15,2 3 3-15,-1-1-9 0,2 0-4 0,-1-3-6 16,0 3-1-16,-2-1-3 0,4-4-10 0,0 2 3 16,0-4-10-16,-1 1 11 0,1-1-1 0,0-2-2 15,0-3-6-15,-2 6 6 0,0-3-9 0,2-3 3 16,0 0-4-16,0 0-2 0,0 0 0 0,0 0 0 16,-12-10 2-16,12 5-22 0,-1-3 8 0,2-1 7 15,-1 0 2-15,3-5-10 0,-1-2 1 0,-2-1 9 16,3 0-6-16,2-1-2 0,-1-1-4 0,2-1 0 15,-2 4 7-15,4-2 1 0,-6 6-1 0,1 0 10 16,-1 3-2-16,0 0 1 0,0 4 4 0,1-2-4 16,-1 3 1-16,-2 4-11 0,0-7 2 0,3 5-1 15,-3 2 0-15,0 0 2 0,0 0 0 16,0 0-3-16,0 0 11 0,14 7-11 0,-9-2 8 0,-2 3 4 16,3 1-1-16,-3 1 2 0,3 1-1 0,0 3-5 15,2 2-6-15,-3 0 9 0,3-1-1 0,-3 2-4 16,0-2 8-16,0-3-7 0,0 5 2 0,-1-6-6 15,5 4 4-15,-5-3-19 0,1 0-9 16,0-3-17-16,-2-1 6 0,-1 0-17 0,2-2-12 0,-1-1-12 16,-2 1-12-16,-1-2-61 0,0-1-161 0,0-3 71 15</inkml:trace>
  <inkml:trace contextRef="#ctx0" brushRef="#br0" timeOffset="75965.439">10836 17091 92 0,'0'0'110'0,"0"0"-11"0,0 0-17 0,0 0-4 15,7-1-7-15,-7 1-7 0,17-3-6 0,-4 3-13 16,-1-1-14-16,6-2 4 0,-4-1-17 0,5 2-13 16,1-3-14-16,-1 2 3 0,0-1-7 15,0-1-7-15,0 0-2 0,-1-2 0 0,0 0-3 0,-6 2 8 16,0 2-2-16,-3-6 10 0,-1 4-8 0,-1-1 1 15,0 2 5-15,-6 0-1 0,7 0 18 0,-7 0-1 16,-1 4 10-16,5-7 0 0,-2 4 8 0,-3 3 10 16,2-5-3-16,-2 5-4 0,0 0-4 0,4-7 7 15,-4 7-7-15,1-3-2 0,-1 3-3 0,0 0 5 16,0 0-10-16,0 0 18 0,0 0-14 16,0 0 8-16,0 0 4 0,0 0 3 0,-5 18 5 15,3-12-5-15,-1 0 8 0,-2 4-4 0,1 0 2 0,3 1 5 16,-3 0-3-16,8 0-2 0,-8 1-3 0,4 0 3 15,0 0-2-15,0 3-6 0,0-4-5 0,4 2 3 16,0-2-6-16,-3 0 1 0,3 0-3 0,0 0-5 16,2-1 0-16,-1-1 1 0,3 0-4 15,-4-1-1-15,6-3-1 0,0-1-6 0,0 0-3 16,3 0-22-16,0-4-10 0,2-3-20 0,1 2-32 0,1-4-19 16,-1-1-118-16,-1 0-239 0,-2-2 106 0</inkml:trace>
  <inkml:trace contextRef="#ctx0" brushRef="#br0" timeOffset="76199.011">11422 17095 31 0,'-1'11'130'16,"-2"0"-17"-16,3-1 1 0,1 0-18 0,1 2-9 15,-1-2-8-15,2 0-8 0,2 2 0 0,0-2-7 16,1-1-10-16,3 2-5 0,-1-3-8 0,-2 0 2 16,2 2-3-16,1-6-7 0,1 1-3 0,-4-2-12 15,2 1-23-15,2-5-19 0,-1-2-25 0,0-1-27 16,3 0-93-16,-5 0-182 0,1-2 81 0</inkml:trace>
  <inkml:trace contextRef="#ctx0" brushRef="#br0" timeOffset="76595.775">11447 17091 79 0,'8'-1'111'0,"1"-2"-16"0,-1 3-13 0,3-2-10 16,1-4 4-16,-2 1-9 0,1 3-5 0,1-1-19 15,-5-1 7-15,3-3-14 0,-4 4-11 0,-2-2-12 16,5-1-9-16,-3 1-4 0,-5 0-16 16,3 0-9-16,-4-2-9 0,3 3-5 0,-6-1-4 0,-1-1-4 15,-2 3 2-15,2-2-3 0,-2 1 0 0,-2-1 3 16,-6 0-27-16,3 3-76 0,0-3 249 0,-1 1-152 16,0 3-56-16,-2-2 177 0,3 3-80 0,0-2-2 15,-1 1 23-15,5 0 4 0,-1 1 10 16,8 0 9-16,-11-3 5 0,7 1 6 0,4 2 10 15,0 0 5-15,0 0 5 0,-10-3 2 0,10 3-16 16,0 0 14-16,0 0-4 0,0 0 8 0,0 0-4 0,0 0 0 16,13-7-9-16,-3 5 0 0,-1-1-12 0,1-2 11 15,2 3-16-15,0 0-10 0,2-1-2 0,-2-2 0 16,1 3-17-16,5-1-30 0,-7 2-30 0,3 0-29 16,-6 1-25-16,2-2-76 0,-10 2-195 15,14 4 86-15</inkml:trace>
  <inkml:trace contextRef="#ctx0" brushRef="#br0" timeOffset="77070.147">11764 16983 39 0,'2'-5'192'0,"-2"5"-18"0,2-8-14 16,-2 8-7-16,0-8-11 0,0 8-9 0,0-6-14 15,0 6-4-15,0-5-10 0,0 5-9 0,0 0-7 16,0 0-10-16,-9-2-7 0,9 2-4 0,-13 2-8 16,7 1-9-16,0-1-5 0,-6-2-6 0,3 5-2 15,0-1-6-15,0 1-6 0,-1-1-2 0,1 1-2 16,-1 1-2-16,-1-1-3 0,4 1-5 0,1-3-7 16,0 3-1-16,0 1-6 0,0-3-1 0,2-1-5 15,3 1-3-15,-1 3-5 0,2-1-2 0,0 1 5 16,2 0-17-16,-1-2 5 0,7 0-6 0,-1 0-4 15,1 2-1-15,1-2-8 0,4-1 5 0,-3 2-7 16,2 1 0-16,-1-5-2 0,3 8 10 0,-1-4-10 16,2 5 7-16,-4-5 0 0,-1 2 9 0,-1-1 2 15,2 0-1-15,-5 0 6 0,2-1 0 0,0 1 11 16,-1 0-3-16,0 1-4 0,-7-4 9 0,6 1-2 16,-3-2 4-16,1 2 0 0,-2-2 6 0,-2-1 2 15,0-2 16-15,4 4 8 0,-4-4 8 0,5 3 7 16,-5-3 6-16,0 0-11 0,0 0-4 0,0 0-3 15,-15 2 1-15,15-2 4 0,-9-2-3 0,-4-1 2 16,5 3-3-16,3-4-5 0,-4 3-6 0,-1-1 5 16,1 0-1-16,-3 0-2 0,1-1-5 0,-3 3-25 15,-6-1-25-15,7-1-38 0,-5 1-46 0,-2 4-127 16,-1-5-269-16,-2 2 119 0</inkml:trace>
  <inkml:trace contextRef="#ctx0" brushRef="#br0" timeOffset="82387.401">12668 16441 59 0,'0'0'103'0,"2"-5"5"0,-2 5-9 0,0 0-7 16,0-5-4-16,0 5-3 0,0 0-3 0,0 0-10 15,-1-4-9-15,1 4-8 0,0 0-4 0,0 0-12 16,0 0 4-16,0 0-3 0,0 0 2 0,8 9 24 15,-8-2 9-15,1 5 12 0,-1 6-6 0,0 7 1 16,-1 1-3-16,1 4-2 0,1-5-12 0,1 3 0 16,-4 1-9-16,2-2-1 0,0 0-10 0,-4-1-3 15,4-2-5-15,3-6-3 0,-2 1-4 16,-1-2-4-16,0 2-4 0,0-3-3 0,0-3-6 0,2-3 0 16,0 0-5-16,-1-1-18 0,-1-3-19 0,0 0-6 15,0-3-9-15,0 1-7 0,0-4-11 0,0 0-31 16,0 0-16-16,0 0-23 0,0 0-8 0,-3-13-1 15,1 4-85-15,2-3-244 0,-4 1 109 0</inkml:trace>
  <inkml:trace contextRef="#ctx0" brushRef="#br0" timeOffset="82705.001">12651 16534 17 0,'3'-4'81'0,"-2"-1"-5"0,-1 0-5 0,0 5-4 16,5-7-9-16,0 5-6 0,-1-3-6 15,1 3 6-15,1-2-13 0,0 2-1 0,1-1-8 16,0-1-6-16,2 2 3 0,-2 2 1 0,1 0-4 16,-2 2 0-16,2 1 8 0,-1-2-10 0,4 3 6 0,-2 1 11 15,0-1-6-15,2 4 2 0,0-4-10 16,-2 5 4-16,3-1-8 0,-3 4 1 0,0-5-5 16,3 3-2-16,-5-3-3 0,2 3 4 0,1-2-11 15,-2 1 21-15,0 1 11 0,-3-1-6 0,4-1 0 16,-4-2-6-16,-2-2-4 0,-1 3 0 0,-2-2-13 15,0 1 10-15,0-3-1 0,-4 4 0 0,-1-2-11 16,-5 0-2-16,1 2-9 0,-3-4-4 0,-3 2 2 0,1 1-6 16,-4-3 2-16,-3 2-8 0,3-3-9 15,-3 2-4-15,0-1-12 0,0 0-14 0,2-3-1 16,-3 2-18-16,9-1-17 0,-3 1-59 0,2 0-164 16,1-1 74-16</inkml:trace>
  <inkml:trace contextRef="#ctx0" brushRef="#br0" timeOffset="83384.249">13014 16644 148 0,'0'0'201'0,"1"-3"-16"0,-1 3-19 15,0 0-14-15,0 0-19 0,0 0-10 0,0 0-16 16,0 0-8-16,3 10-14 0,-3-5-6 16,0 4-9-16,-1 0-5 0,-2 2-6 0,2 1-8 15,-1-2-3-15,1 4-8 0,-1-2-3 0,-1-2 0 0,1 2-7 16,-1-1 1-16,2-3-8 0,-2 4-2 16,1-4-1-16,-1-2-4 0,2 0 2 0,0 1-1 0,-1-2-2 15,1 0 1-15,0-1-1 0,1-4-1 0,-4 6 6 16,3-5-5-16,1-1 2 0,0 0 0 15,0 0-3-15,0 0-7 0,0 0 2 0,-11-9-1 16,11 4-1-16,0 1 0 0,0-6-7 0,0 0-1 16,2-2-2-16,1-3 2 0,0-3-1 0,1 3-2 15,-2-2-2-15,5-1 4 0,-1-1-7 0,1 0 3 0,0 1-4 16,-3 0 2-16,5 2 3 0,1 0-4 16,-3 0 13-16,-1 6-6 0,1-2-3 0,0 6-2 15,-2 1 2-15,0-1 0 0,3 3 0 0,1-5-1 16,-4 5 6-16,4 1-6 0,-1 1 2 0,-1 1 0 15,2 1 1-15,-1 1-6 0,-3 1 7 0,4 2 0 16,-4 1 1-16,3 1-2 0,-2 0 6 0,-2 3-5 16,0-3-2-16,0 3 4 0,-3-1-1 0,-2 0-3 15,1-1 0-15,-4 1-9 0,-1-1 3 0,1 2 4 16,-1 0-7-16,-3-4 1 0,2 0-5 0,-3 1 7 16,1-3-7-16,1 2-2 0,-1-2 3 0,0-1 3 15,-1 0-1-15,4 1 4 0,0-3 2 0,-4 3-6 16,5-1 1-16,4-3 6 0,-5 4-2 15,1-4 0-15,4 0 11 0,-4 5-11 0,3-4-1 0,1-1 5 16,-3 6 4-16,3-1-4 0,0-2 5 0,3 2-2 16,-3-5 7-16,3 10 0 0,0-4 2 0,1-1 2 15,2 2-1-15,1-1 1 0,2 2 1 0,0-1 4 16,0-1 0-16,1 1-9 0,2-2 1 0,-3 2 0 16,2-1-1-16,1 1-3 0,-5-3-8 0,4-1-13 15,-4-1-13-15,1 1-14 0,2-1-30 0,-5 1-16 16,2-2-13-16,0 0-18 0,-7-1-14 0,12 0-81 15,-12 0-237-15,7-3 105 0</inkml:trace>
  <inkml:trace contextRef="#ctx0" brushRef="#br0" timeOffset="83718.203">13322 16709 113 0,'3'-4'215'0,"-3"4"-6"0,0 0-12 0,0 0-8 16,0 0-17-16,0 0-15 0,0 0-3 15,0 0-9-15,-7 14-8 0,6-9-12 0,-4 4-7 16,1-2-14-16,0 3-3 0,0-2-11 0,4 3-10 16,-5-1-10-16,4 0-7 0,1-3-9 0,0 0-2 15,-3 1-7-15,3-1-8 0,0-1 0 0,3-1-8 16,-3 1-2-16,1-1-5 0,3 0-4 0,-3-1-7 16,3-4-6-16,1 3-8 0,-5-3-8 0,0 0-2 15,16-5-8-15,-9 0 3 0,-3 1-1 0,1-1-1 16,-1-1 1-16,3-5-8 0,-2 1 3 0,1-1-6 15,-2-1 4-15,-3-4-2 0,3 4 7 0,-4-5 1 16,1 0 3-16,-1 1 0 0,-2-1 5 0,-1 1 2 16,-2 5 3-16,2-2 0 0,-3 2 1 0,4 3-1 15,-2-2 4-15,-3 6-3 0,5-4-5 0,-2 4-11 16,-3 1-21-16,7 3-21 0,-14-1-39 0,14 1-25 16,-14 4-44-16,5 0-136 0,3-1-331 0,-2 2 146 15</inkml:trace>
  <inkml:trace contextRef="#ctx0" brushRef="#br0" timeOffset="83990.118">13478 16619 2 0,'0'0'198'0,"0"0"-16"0,0 0-14 0,14 4-6 16,-14 2-9-16,1-1-10 0,3 5-8 16,-3-1-12-16,2 1-15 0,1 0-4 0,-2 4-14 15,3 1-14-15,-1-3-4 0,0 0-10 0,-1 3-5 16,-1-4-6-16,2-1-6 0,0 2-14 0,-4-3-16 16,4-3-17-16,-3 0-22 0,3 2-13 0,-4-8-25 0,2 8-17 15,-2-6-19-15,0-2-28 0,0 0-133 0,0 0-279 16,0 0 124-16</inkml:trace>
  <inkml:trace contextRef="#ctx0" brushRef="#br0" timeOffset="84328.14">13472 16540 68 0,'0'0'148'16,"0"0"3"-16,0 0-6 0,0 0-13 0,0 0-1 15,16 14-8-15,-11-11-11 0,0 6-3 0,3-5 2 16,1 4-3-16,-3 0-9 0,3 0-6 0,-1 3-9 16,2-1-9-16,2 2-4 0,-3-1-12 0,0 0-2 15,0-2-6-15,1 5-5 0,0-1-3 0,-2 1 2 16,-2-4-12-16,2 3-1 0,-3-2-4 0,0-3-1 16,0 2-7-16,0 1 1 0,-1 0-2 15,1-1-1-15,-3-2-4 0,0 1 7 0,-1-3-12 0,2 5 5 16,-5-4-5-16,1 1-4 0,-4-3-5 0,0 4-3 15,-4-1-2-15,-1 0-5 0,-2-2-6 0,1 0 2 16,-8 1-5-16,6-2-1 0,-6-1-13 0,-3 1-5 16,0-2-7-16,1 0-4 0,-1 1-12 15,2-2-9-15,2-1-9 0,-3-2-17 0,3 1-22 16,-1-2-9-16,4 0-19 0,-2 0-85 0,4-1-250 16,-1 3 112-16</inkml:trace>
  <inkml:trace contextRef="#ctx0" brushRef="#br0" timeOffset="84766.44">13794 16641 132 0,'0'-3'208'0,"0"3"-14"0,0 0-19 15,5-4-18-15,-5 4-18 0,0 0-17 0,0 0-10 16,0 0-10-16,0 0-8 0,0 0-9 0,1 10-12 16,-1-10-2-16,-4 10-9 0,4-3-4 0,-2 0-4 15,0 0-7-15,2 1-4 0,-1 2-5 0,-3-2-5 16,4-2-2-16,0 1 0 0,0 0-6 0,0 0-2 16,-1 1-1-16,1-3-8 0,0-1 1 0,0 4-1 15,0-3 2-15,1-1-10 0,3 3 0 0,-1-7 4 16,3 1-3-16,-2 2 2 0,4-2-2 0,2-1-2 15,-3-1 2-15,1-2-1 0,5 2-1 0,-2-6-14 16,0 3 4-16,-1-1-1 0,1-3-2 0,-3 3-4 16,2-4-1-16,-1-1 4 0,-4 0-6 0,0 0 5 15,2-1-1-15,-1-4 4 0,-1 3-4 0,-4 2 8 16,2-2-2-16,-2 2 5 0,1-1 0 0,0 2 4 16,-2-2 0-16,0 6 6 0,0-2-3 0,0 0 2 15,0 3-1-15,0 0-2 0,0 0-5 0,0 4-5 16,0-7-24-16,0 7-28 0,0 0-38 0,0 0-24 15,0-3-28-15,0 3-144 0,0 0-314 0,0 0 139 16</inkml:trace>
  <inkml:trace contextRef="#ctx0" brushRef="#br0" timeOffset="85163.199">14173 16584 84 0,'-4'-3'189'0,"0"0"-13"15,4 3-13-15,-2-5-14 0,-2 3-15 0,4 2-11 16,-8 0-12-16,8 0-12 0,-8 3 2 0,2 0-9 16,1 1-3-16,-3 5-7 0,-1-1 1 0,1-3-12 15,1 7-3-15,1-3-5 0,1 3 0 0,-3-2-2 16,-1 5-1-16,2-1-1 0,1 3-9 0,0-2-2 16,5-1-4-16,0 1-9 0,1-1-3 0,1-3-1 15,-1 0-1-15,2 0-9 0,3 1 1 0,-1-3-3 16,1 3-5-16,2-6 3 0,2 1-17 0,2-1-11 15,1-1-16-15,2-3-20 0,-1 0-27 16,-2-4-26-16,9 0-21 0,-2-1-33 0,0-1-13 0,3-2-130 16,-10 1-322-16,2-2 142 0</inkml:trace>
  <inkml:trace contextRef="#ctx0" brushRef="#br0" timeOffset="85637.081">14205 16593 194 0,'0'0'191'0,"0"0"-13"16,0 0-13-16,0 0-16 0,0 0-10 0,0 0-18 15,30-7-8-15,-23 5-8 0,5-1-13 0,-2 1-14 16,4 0-3-16,-3-2-7 0,3 2-9 0,-1-1-5 15,4-1-6-15,-6 0-5 0,1-1-12 0,-1 2-7 0,-2 0-14 16,-1 1-19-16,-1-1-20 0,1 1-8 16,-4 0-13-16,-4 2-24 0,12-3-14 0,-11-1-11 15,-1 4-4-15,0-5-4 0,0 5 6 0,0 0-2 16,0 0 4-16,-12-5 7 0,12 5 7 0,-13 1 12 16,13-1 8-16,-15 1 5 0,6-1 17 0,2 1 11 15,-1 2 15-15,8-3 14 0,-12 4 14 0,7 0 12 16,-4-3 6-16,6 3 7 0,-1 1 7 0,-1 0 23 15,-1-2 6-15,3 3 17 0,-4 2-2 0,5-3 4 16,-1 5 11-16,2 0 4 0,0 1 5 0,-1 0-4 16,2 2 4-16,-1-4-6 0,2 4 3 0,-1-2-4 15,0 5-6-15,3-6-6 0,-2 3-6 0,1-1-8 16,1-3-6-16,0 2-8 0,-3 0-8 0,4-2-3 16,-4 0-6-16,0 1-4 0,1-5-7 0,-1 2-4 15,0-1-19-15,4-1-18 0,-3 0-29 0,0 0-21 16,-1 1-34-16,0-6-38 0,2 5-33 15,-2-5-31-15,0 0-156 0,0 0-375 0,0 0 166 0</inkml:trace>
  <inkml:trace contextRef="#ctx0" brushRef="#br0" timeOffset="85862.187">14485 16636 117 0,'0'0'230'0,"0"0"-4"0,0-3-13 0,0 3-15 16,0 0-8-16,0 0-4 0,0 13-12 0,-2-4-18 0,-1-2-11 16,0 3-18-16,1 1-13 0,-3-2-10 0,2 3-12 15,-1-3-10-15,2 0-10 0,-2 3-18 16,0-1-19-16,-3-1-24 0,3 0-20 0,1-3-27 16,-1-2-22-16,3 2-26 0,-2-2-14 0,1 0-29 15,-1-1-16-15,3-4-17 0,0 0-143 0,0 0-326 16,0 0 144-16</inkml:trace>
  <inkml:trace contextRef="#ctx0" brushRef="#br0" timeOffset="86215.184">14545 16577 77 0,'0'0'218'15,"0"0"-9"-15,-13 12-10 0,8-7-11 0,0 3-13 16,0 1-19-16,2-1-14 0,-2 2-13 0,3-1-13 15,-1 1-14-15,3 3-6 16,-2-4-11-16,2 1-7 0,2 0-8 0,-1-3-10 0,1 1-6 16,0 0-5-16,2 0-9 0,0 0-2 0,-2-1-5 0,3-3-16 15,2 0-8-15,-2 0-15 0,5-2-10 0,0-2-15 16,1 0-4-16,5-5-4 0,-3 5-3 0,5-5-10 16,-8 1 0-16,7-5-13 0,-4 4 0 0,3-4 1 15,-6 1 3-15,4-2 1 0,-5 2 4 0,-1-2 12 16,0 0 33-16,-1-1-22 0,-2 1 21 15,-1 0 12-15,-1-2 14 0,-1 4 7 0,0 2 14 16,-4-5 0-16,0 5 10 0,2-4 0 0,-3 5-3 16,-4-4-3-16,4 2-2 0,-6 1-6 0,3 2 0 0,-2-1-6 15,-2 0-7-15,0 3-11 0,1-1-4 0,-4 0-24 16,3 4-20-16,-2-2-38 0,1 1-28 0,11 0-30 16,-20 1-137-16,9 1-295 0,0 3 131 0</inkml:trace>
  <inkml:trace contextRef="#ctx0" brushRef="#br0" timeOffset="86845.151">14858 16572 61 0,'0'5'203'0,"0"-5"-6"0,-1 9-12 16,-2-1-18-16,2-2-15 0,-3 4-15 0,3-1-15 15,-3-1-9-15,0 2-14 0,2-3-7 0,-1 2-10 16,2-1-6-16,-2-3-11 0,2 1-6 0,-3 0-3 16,4-2-7-16,0-1-3 0,-3 0-3 0,3 1-3 15,0-4-3-15,-1 4-3 0,1-4 1 0,-4 3-5 16,4-3-3-16,0 0-2 0,0 0 0 0,-15-7-6 15,10 3-3-15,5 0-1 0,-1-2-1 0,1-2 3 16,-2 3-1-16,1-6-3 0,1 1 5 16,0-3-5-16,0 1-5 0,0-5 0 0,1 1 3 0,1 0-1 15,-1 0-4-15,2 4 2 0,-1 2 1 0,3 0-2 16,-5-1-3-16,4 4 1 0,1 1 0 0,-4 2-2 16,2-3-4-16,-1 3 3 0,1 2-4 0,2 0 1 15,-1 2 2-15,1-2-4 0,3 6 5 0,-2-1-2 16,1 2 2-16,2 4 0 0,-2 1 2 0,2-1-1 15,1 3 3-15,-1 2-1 0,4 0-2 0,-4 1 0 16,3-1 0-16,2 0 0 0,-3 1-2 0,-1-1 1 16,3-2 1-16,-4-2-6 0,1 0 3 0,-3-1 0 15,3-1 0-15,0-1-2 0,-1 0 0 0,-4-3-5 16,4 1-3-16,-1-2 0 0,-3-2-3 16,1 0 1-16,-6-1 2 0,14-2-3 0,-6 0 8 0,-3-1-5 15,2 0 2-15,-1-3 2 0,-1-2 1 0,4-1-3 16,-4-3 1-16,0 1 0 0,2-3 0 15,-3-3-3-15,2 1 4 0,-2 1 3 0,-1-1-2 16,-3-1 1-16,3 5 2 0,-4-5 2 0,1 2-3 16,-2 4 6-16,1-2-5 0,-1 3 1 0,0 2 1 0,2 1 1 15,-1 0-5-15,0 1-12 0,1 6-17 0,-4-8-20 16,4 8-31-16,-9-5-33 0,4 2-27 16,5 3-37-16,-13 3-105 0,3 0-308 0,2-2 136 15</inkml:trace>
  <inkml:trace contextRef="#ctx0" brushRef="#br0" timeOffset="100892.487">23136 4440 145 0,'-3'2'155'0,"3"-2"-11"15,0 0-20-15,0 0-11 0,0 0-17 0,0 0-8 16,0 0 4-16,0 0-16 0,7 4 3 0,-7-4 0 16,0 0-1-16,1 3 1 0,-1-3 0 0,0 0 3 15,0 0 2-15,0 0 6 0,4 3-2 0,-4-3 2 16,0 0 2-16,0 0-1 0,0 0-1 0,0 0-1 16,0 0-4-16,0 0-2 0,0 0 4 0,0 6 5 15,-2-3 2-15,0 2-2 0,2 3 1 0,-3 1-3 16,1 4-8-16,-1 2-6 0,-3 3 0 0,1 1 0 15,-2 0-4-15,-2 5-2 0,2 1-5 0,-2 0-9 16,0 0-2-16,5-3-9 0,-5 7 0 0,5-11-10 16,-1 8 3-16,-3-1-6 0,5 0-1 0,-5-6-5 15,4 7-4-15,0-7 9 0,0 1-12 0,1-2-4 16,1-1 1-16,-2-1-5 0,3-3-1 0,-1-1-2 16,2 1-2-16,-2-5-13 0,2 0-10 0,0-1-16 15,0-1-15-15,0-1-19 0,0-1-21 0,-4 1-24 16,4-5-20-16,0 5-29 0,0-5-39 0,0 0-28 15,0 0-28-15,0 0-179 0,13-12-470 0,-9 9 207 16</inkml:trace>
  <inkml:trace contextRef="#ctx0" brushRef="#br0" timeOffset="101273.59">23307 4675 202 0,'0'-4'214'0,"0"0"-15"16,0-2-15-16,0 2-11 0,0 4-19 0,0-7-16 15,0 7-10-15,0-5-11 0,0 1-14 0,0 4-9 0,0 0-7 16,1-4-11-16,-1 4-1 0,0 0-4 16,0 0-1-16,0 0 3 0,0 0 2 0,0 0 4 15,0-4 5-15,0 4-3 0,0 0 2 0,0 0-3 16,0 0-2-16,0 0 0 0,-10 12-3 0,2-5-5 0,-2 8-5 15,1-2-5-15,-1 0 1 0,0 5-4 0,2 5-3 16,-4 1-5-16,1 1-1 0,4 1-6 16,-1 0-3-16,-1 2-1 0,0-2-8 0,3-7 4 15,2 5 3-15,-2-5-18 0,1 1-1 0,-1 0 0 16,1-4-2-16,1 4-1 0,-1-5 1 0,2-3-5 0,0 0 1 16,0 0-4-16,2-2-2 0,-2-3-10 15,0 0-7-15,0-2-8 0,2 1-10 0,-1 1-15 16,1-3-15-16,0-2-12 0,1-2-13 0,-3 4-22 15,3-4-27-15,0 0-37 0,0 0-30 0,0 0-24 16,-6-9-200-16,3 4-458 0,-1-2 202 0</inkml:trace>
  <inkml:trace contextRef="#ctx0" brushRef="#br0" timeOffset="101704.142">22802 4850 30 0,'0'0'191'0,"0"0"-14"0,0 0-17 16,0 0-19-16,0 0-9 0,0 0-9 0,0 0-19 0,0 0-2 15,5-4-6-15,-5 4-8 0,0 0 1 0,9 0 5 16,-9 0-11-16,0 0 2 0,9 1 1 0,-9-1 5 16,9 0 2-16,-9 0-3 0,5 3-4 0,-1 0 11 15,1-1 4-15,0 3 1 0,2 0-8 0,0 0 1 16,1 3-7-16,1 0 6 0,-1 4 1 16,2 3-1-16,-2 0-7 0,1 2-5 0,2-1-12 0,1-1 4 15,3 9-12-15,-4-9-6 0,3 1-4 0,-3-1-6 16,-2 0-3-16,3-1-3 0,-3-1-5 0,-4-2-8 15,3-1 0-15,-4-1-1 0,2-3-13 0,2 0-5 16,-7 2-16-16,3-5-11 0,0 1-8 16,-4 1-14-16,1-3-12 0,-1-2-18 0,4 5-19 0,-4-5-32 15,5 1-23-15,-5-1-30 0,0 0-27 0,5-8-25 16,-2 1-26-16,-1 2-133 0,2-4-419 0,3 0 186 16</inkml:trace>
  <inkml:trace contextRef="#ctx0" brushRef="#br0" timeOffset="102073.159">23362 4870 120 0,'0'0'192'0,"6"-3"-15"0,-3 0-13 16,2 1-12-16,-3-3-19 0,-2 5-13 0,0 0-11 15,7-1-11-15,-7 1-4 0,4-3-13 0,-4 3-7 16,2-3 2-16,-2 3-4 0,0 0 1 15,0 0 0-15,4-2 1 0,-4 2 2 0,0 0 4 0,0 0-4 16,0 0 0-16,0 0 3 0,4-2 0 0,-4 2 2 16,0 0-2-16,0 0-5 0,0 0 1 0,0 0 6 15,-13 11-7-15,4-1-3 0,-5-2-6 0,0 6-1 16,-2-1-1-16,-6 4-6 0,0 4-1 0,-3-2-7 16,0 1-6-16,1 1 0 0,-1 2-2 0,1-4-2 15,1 0-8-15,-2-2-3 0,3 1-3 0,4 0-1 16,3-4-5-16,2-1 1 0,3-7-3 0,0 2 0 15,0 1-4-15,4-3-4 0,-2 1 0 0,2 0-6 16,1-5 0-16,0 3-16 0,5-2-14 0,-3-1-16 16,3-2-15-16,-2 3-25 0,2-3-29 0,0 0-20 15,0 0-26-15,0 0-30 0,0 0-27 0,-3-12-26 16,5 9-152-16,-2-4-424 0,0 2 189 0</inkml:trace>
  <inkml:trace contextRef="#ctx0" brushRef="#br0" timeOffset="106331.79">24596 8922 21 0,'0'0'45'0,"0"0"-6"0,0 0 2 0,0 0-6 16,0 0 1-16,0 0 3 0,0 0-3 0,0 0 1 0,0 0 2 16,0 0 1-16,0 0 1 0,0 0 0 15,0 0 2-15,0 0-2 0,0 0 3 0,0 0-4 0,0 0-2 16,0 0 1-16,0 0-2 0,0 0-15 15,0 0 9-15,0 0-3 0,0 0-2 0,0 0 2 0,0 0 6 16,0 0-13-16,0 0 2 0,0 0-3 0,0 0 1 16,0 0-17-16,0 0 12 0,0 0 4 0,0 0 5 15,0 0-7-15,0 0-2 0,0 0 2 0,0 0 4 16,0 0-2-16,0 0 1 0,0 0 3 0,0 0 2 16,0 0-16-16,8-3 3 0,-8 3 5 0,0 0 3 15,0 0-7-15,0 0 2 0,0 0 3 0,0 0 3 16,0 0-8-16,0 0 4 0,0 0-1 15,0 0 3-15,0 0-6 0,0 0-4 0,0 0-2 0,0 0 3 16,0 0 0-16,0 0 3 0,-5 13 11 0,2-8-3 16,-1 2-4-16,-2 1-1 0,-1 4 1 0,1-3 3 15,-1 3-7-15,-3 1 5 0,-1 1-6 0,2 0 4 16,-5 1-10-16,3 0 10 0,-1 0-3 0,-2 0-3 16,3 1 1-16,-2 0 7 0,1 1-10 0,-2-2-2 15,3 0 2-15,-2-4-5 0,0 2 3 0,3-1-1 16,2-2-11-16,-2-1 8 0,3-2 2 0,4-2-3 15,-5-1 0-15,4 2 4 0,-2-4-4 0,4 1 0 16,0 1-2-16,-2-3-1 0,4-1 0 0,-1 4-8 16,-3-1-5-16,4-3-8 0,0 0-14 0,0 0-12 15,0 0-17-15,0 0-1 0,5-12-15 0,-1 7 0 16,0-1-11-16,2 1-10 0,-1-1-104 0,-2-1-222 16,2 3 99-16</inkml:trace>
  <inkml:trace contextRef="#ctx0" brushRef="#br0" timeOffset="106803.166">24600 9034 22 0,'1'-5'112'0,"2"2"-10"0,-3 3-12 0,0 0-17 16,4-7 9-16,-4 7-20 0,5-3 1 0,-5 0-6 15,0 3-9-15,0 0 6 0,5-3-3 0,-5 3-6 16,5-3-1-16,-5 3 2 0,3-4-3 0,-3 4 10 16,0 0-2-16,0 0-4 0,1-1 7 0,-1 1 0 15,0 0-8-15,5-4 4 0,-5 4 2 0,0 0-5 0,0 0-1 16,0 0 1-16,0 0 0 0,0 0-5 16,0 0-7-16,0 0-1 0,0 0-4 0,0 0 7 15,0 0-4-15,4-1-2 0,-4 1 3 0,0 0-1 16,0 0 4-16,0 0 8 0,0 0-3 0,0 0-5 0,0 0 7 15,0 0-1-15,0 0-1 0,0 0 5 0,-9 10-3 16,5-3 1-16,-6 3 0 0,-3 2-3 16,1 3-1-16,-7 2 0 0,2 5-5 0,-1 2 2 15,-1-3-2-15,0 4 0 0,-1-2-4 0,0 0 1 16,2-3-8-16,-1 1 2 0,-2 0-1 0,7-4-3 0,-5 1-3 16,6-2 4-16,1-3-3 0,1-2 3 15,0 2-6-15,3-4-2 0,-1 1-3 0,0-3 1 16,0 1-3-16,4-1 0 0,0-1-5 0,0 0-3 15,1-4 5-15,1 2-9 0,0 0-8 0,-1-2-15 0,4-2-16 16,-4 3-22-16,4-3-18 0,-5 2-24 0,5-2-36 16,0 0-35-16,0 0-53 0,0 0-127 0,0 0-386 15,3-11 171-15</inkml:trace>
  <inkml:trace contextRef="#ctx0" brushRef="#br0" timeOffset="108658.068">24632 12003 28 0,'0'0'84'0,"0"-6"-8"15,0 6-3-15,0-4-12 0,0 4 2 0,3-4 8 16,-3 4-9-16,1-3-14 0,-1 3 11 0,0-5-3 16,0 5 2-16,3-5-5 0,-3 5 9 0,1-3-7 0,-1 3 4 15,0 0-7-15,0-4 6 0,0 4-5 0,1-4-2 16,-1 4 3-16,0 0-3 0,3-5-5 16,-3 5 1-16,0 0 0 0,0-5-2 0,0 5-4 15,0 0 4-15,1-3-3 0,-1 3-6 0,0 0 3 0,0 0-3 16,3-4 1-16,-3 4-4 0,0 0 1 15,0 0 3-15,0 0-5 0,0 0 4 0,0 0-5 0,0 0 0 16,0-5 2-16,0 5-4 0,0 0 1 16,0 0-4-16,0 0 3 0,0 0-2 0,0 0-3 0,0 0 3 15,0 0-3-15,0 0-3 0,0 0 2 0,0 0-2 16,0 0-1-16,0 0 0 0,0 0-3 0,-16 11-1 16,7-3 0-16,-6 1-4 0,-1 4-3 0,0-4 0 15,-6 11-2-15,4-8 3 0,-5 2-1 0,0 3 2 16,0 0 3-16,2 0-4 0,-4 0 4 0,0 2-1 15,-1 1-1-15,1-2-2 0,0-1 2 0,-2 0-4 16,-1 3 0-16,3-1 1 0,0-1 3 0,0 2-2 16,3-4-2-16,1 1-1 0,5-3 3 0,-2-4-7 15,1 0 3-15,2 3-3 0,0-3 0 0,5 0 2 16,-1-5-2-16,0 2-1 0,1 1-1 0,2-2 2 16,-1 0-3-16,3-2 0 0,1-1 0 0,1-1-2 15,0 2-10-15,0-2-11 0,-1 1-2 0,5-3-5 16,-5 1-13-16,5-1-12 0,0 0-17 0,0 0-10 15,0 0-25-15,0 0-11 0,0 0-10 0,0-12-6 16,5 8-8-16,0-4-21 0,0 3-88 0,-1-4-271 16,4 3 120-16</inkml:trace>
  <inkml:trace contextRef="#ctx0" brushRef="#br0" timeOffset="109338.184">24489 12093 11 0,'0'0'105'0,"0"0"-6"0,0 0-8 15,5 0-15-15,-5 0-5 0,0 0-1 0,0 0 2 16,0 0-4-16,0 0-12 0,0 0 2 0,3-3 9 15,-3 3-23-15,0 0 19 0,0 0-9 0,0 0 4 0,0 0-4 16,0 0-2-16,0 0 1 0,0 0-3 16,0 0-6-16,0 0-6 0,0 0-4 0,0 0-2 15,0 0-2-15,0 0-6 0,0 0-2 0,0 0 2 0,0 0-4 16,9 0 0-16,-9 0-3 0,7 0 2 0,-7 0-5 16,9-2-5-16,-5 1-4 0,-4 1 1 15,15-1 0-15,-10 0 1 0,3 1-14 0,1 0 11 16,-3-2 6-16,6 1-5 0,-2-1 6 0,-1 0-2 0,3 0-3 15,0 2 0-15,0-3-7 0,0 2 5 0,-1-2-1 16,-1 2-3-16,3-1 1 0,-3 2 7 0,-1-1-10 16,-1 1 6-16,0-1-2 0,0 1-5 0,-1-1 6 15,-1 2 0-15,-6-1-1 0,9 0-5 0,-9 0 11 16,7-3 4-16,-7 3-4 0,7 0-2 0,-7 0 9 16,0 0 4-16,5-1-6 0,-5 1 2 0,0 0 2 15,0 0-3-15,0 0 2 0,0 0 2 0,0 0-10 16,0 0 9-16,0 0 0 0,0 0 0 0,9 1 1 15,-9-1 1-15,0 0-2 0,0 0 3 0,0 0-4 16,0 0 0-16,0 0-1 0,-18 5-1 0,11-2 1 16,-9 6-4-16,2-1 7 0,-2 3-2 0,-4-3 4 15,-5 8 2-15,-2 0-2 0,0 2 5 0,-2-3-5 16,2-3 5-16,0 3 3 0,-1-2-7 0,-1 2 4 16,4 0 2-16,-3-2-1 0,4 0-4 0,-3 1 0 15,9-5-2-15,-5 6 2 0,4-9-4 0,0 5-2 16,4-5-1-16,-2 4-5 0,2-4 4 0,4 2-7 15,1-4-1-15,4 0 3 0,-2 0-2 0,1-1-4 16,-1 0-5-16,4-1 4 0,-2-2 1 0,3 4-6 16,3-4-6-16,-9 2-4 0,8 1-7 0,1-3-7 15,-8 0-8-15,8 0-12 0,0 0-15 0,-4 2-16 0,4-2-14 16,0 0-29-16,0 0-17 0,0 0-39 16,0 0-116-16,0 0-316 0,4-11 140 0</inkml:trace>
  <inkml:trace contextRef="#ctx0" brushRef="#br0" timeOffset="111413.686">24767 15679 59 0,'0'0'71'0,"0"0"-2"0,0 0-6 0,0 0-5 0,0 0-1 16,0 0 3-16,0 0-1 0,0 0-1 0,0 0-1 15,0 0 4-15,0 0 6 0,0 0-5 0,0 0 4 16,-4 1-8-16,4-1-1 0,0 0-3 0,0 0 8 16,0 0-12-16,0 0-7 0,0 0 4 15,0 0 2-15,0 0-2 0,0 0-2 0,0 0-3 0,0 0-1 16,0 0-3-16,0 0-7 0,0 0 9 0,0 0-7 16,0 0 9-16,0 0-14 0,0 0 8 0,0 0-6 15,0 0-5-15,0 0-4 0,0 0 4 0,0 0 2 16,0 0-4-16,0 0-1 0,-6 1 4 0,6-1 0 15,0 0 2-15,0 0 0 0,-3 2 5 0,3-2-3 16,0 0 3-16,-7 4-2 0,7-4-5 0,-7 3 2 16,3-1-3-16,0 1 2 0,-1 0-2 0,-2-1-1 15,3 3 1-15,-7-1-5 0,6 2 4 0,-4 0-2 16,0-1-4-16,1 0-1 0,-1 1-3 0,-1 0 5 16,0 1-2-16,0 1 1 0,-7 4 1 0,4-1 8 15,-1 1-4-15,-1 1 3 0,-3 0-1 0,5-1 4 16,-6 2 9-16,6-2-5 0,-4 1-2 0,1 0-1 15,1-1-2-15,1 1-1 0,-2-1-3 0,4-2 3 16,-3 2 2-16,0 0-12 0,1-4 2 0,-4 1-9 16,9-1 5-16,-3-1-8 0,3 0 0 0,-2 0-3 15,1 0-7-15,0-2 0 0,2 0-3 0,-2 0 0 16,3-2-9-16,1 1-6 0,1-4-1 0,1 3-10 16,-2-1-3-16,6-2-5 0,-6 0-3 0,3 3-7 15,3-3-11-15,-4 1-15 0,4-1 7 0,0 0-12 16,-6 3 2-16,6-3-14 0,0 0-1 0,0 0-1 15,-2-8-2-15,2 8-4 0,2-6-11 0,2 3 13 16,-2-2-10-16,2 1-6 0,1-1-9 0,3-3-90 16,-1 4-232-16,0 1 104 0</inkml:trace>
  <inkml:trace contextRef="#ctx0" brushRef="#br0" timeOffset="112011.143">24803 15850 56 0,'4'0'71'0,"1"-5"-8"0,-1 1-3 16,1 1-8-16,1-4 3 0,1 7-1 0,-3-5 10 15,0 2-5-15,-2-1-4 0,1 1 5 0,1 2 6 16,-4 1-10-16,6-3 10 0,-3 1 1 0,0-2 3 16,-3 4-6-16,4-2-3 0,-4 2-7 0,4-4 4 15,-4 4-11-15,0 0 5 0,0 0-2 16,0 0-10-16,4-2 2 0,-4 2-3 0,0 0 5 0,0 0-6 15,0 0-3-15,0 0-2 0,0 0 0 16,0 0 6-16,0 0-5 0,0 0-2 0,0 0-2 0,0 0-2 16,0 0-3-16,0 0 2 0,0 0 0 0,-18 11-1 15,14-9-1-15,-2 2-3 0,-1 0 0 0,-3 3 4 16,1 0 2-16,-4 0-3 0,-2 3 8 0,-2 1-9 16,-5 3 4-16,-1 2 1 0,-3-2 1 0,-1 1 2 15,4-1 4-15,-5 2-2 0,5-3 0 0,-5 2 0 16,2 0-1-16,1-3 2 0,6-2-2 15,-1 0-3-15,1 1 1 0,-4 1-5 0,-2-1-3 16,7 0 0-16,0-4 0 0,0 0-5 0,5-1-4 0,1-1 0 16,3-1-5-16,-7 4-3 0,6-3 1 0,5-1-5 15,-2 0-4-15,-1-2-3 0,5-1-12 0,-1 0 0 16,0 4-13-16,4-5-7 0,-3 2 3 0,3-2-4 16,-4 0-4-16,4 0 3 0,0 0-3 15,0 0-9-15,0 0-9 0,0 0-15 0,0 0-8 16,0 0-8-16,0 0-8 0,0 0-22 0,10-8-18 0,-7 5-20 15,0-2-98-15,2 2-279 0,-2-4 124 0</inkml:trace>
  <inkml:trace contextRef="#ctx0" brushRef="#br0" timeOffset="117257.519">24513 14705 67 0,'0'0'116'15,"0"0"-18"-15,0 0-5 0,0 0-2 0,0 0-13 16,0 0-5-16,0 0-8 0,0 0-3 0,0 0-4 16,0 0-6-16,0 0 4 0,0 0 0 0,0 0-2 0,0 0 12 15,0 0-5-15,0 0 3 0,0 0 2 0,0 0 3 16,0 0 0-16,0 0 3 0,0 0-1 15,0 0-7-15,0 0 1 0,0 0-6 0,0 0-4 16,0 0-3-16,0 0-4 0,0 0-10 0,0 0 3 0,0 0-7 16,0 0 1-16,0 0-5 0,19-3-2 0,-19 3-8 15,0 0 2-15,9 1-2 0,-9-1-6 0,9-1 6 16,-9 1-9-16,14 0 0 0,-9 0 0 16,2 0 0-16,3 0-3 0,-4 1-1 0,2-1-6 0,1 1 3 15,0-2-1-15,0 1 3 0,-1 0 0 0,3-3-5 16,0 3 1-16,-1-4 3 0,1 4-6 0,1-1 4 15,-2-1 0-15,0 4-5 0,0-4 5 16,1 2 3-16,-4 0-5 0,2-2-3 0,1 2 5 0,-2 0-4 16,2-1-2-16,-5 1-1 0,-5 0-4 0,11 0 4 15,-11 0-3-15,12 0 1 0,-8 1-4 0,-4-1-5 16,8-1 3-16,-8 1-3 0,0 0-13 0,9-1 3 16,-9 1-10-16,5 0-6 0,-5 0-3 0,0 0 0 15,0 0-17-15,0 0-9 0,0 0-1 0,0 0-11 16,0 0-11-16,0 0-18 0,0 0-17 0,0 0-104 15,0 0-249-15,-17 4 111 0</inkml:trace>
  <inkml:trace contextRef="#ctx0" brushRef="#br0" timeOffset="117919.859">24449 14880 28 0,'0'0'70'0,"0"0"-2"0,0 0-9 0,0 0 0 15,0 0-10-15,0 0 0 0,0 0-15 0,0 0 8 16,0 0-2-16,15-5-4 0,-15 5-2 0,0 0-5 15,0 0-1-15,0 0-2 0,8 0 4 0,-8 0-1 16,0 0 5-16,0 0-4 0,0 0-3 0,0 0 8 16,0 0-10-16,0 0 0 0,0 0-5 0,0 0 3 15,0 0-6-15,0 0-2 0,0 0 4 0,0 0-9 16,0 0 14-16,7 2-7 0,-7-2 2 0,0 0 0 16,0 0 4-16,4 3-9 0,-4-3-1 0,0 0 2 15,0 0-6-15,7 0 3 0,-7 0-7 0,4 2 1 16,-4-2 2-16,5 1-2 0,-5-1-1 0,0 0 2 15,0 0 4-15,9 0-7 0,-9 0 3 0,5 1 1 16,-5-1-2-16,0 0 3 0,9 0-5 0,-9 0 5 16,0 0 4-16,10 2 1 0,-10-2-3 0,9 0 0 15,-4 0 2-15,3 0-4 0,1-2 1 0,-3 1 1 16,1 0 1-16,3-1 7 0,-1 2-8 0,0-1 1 16,1 1-3-16,3-2 1 0,1 2-4 0,-1-2 0 15,-3 2 1-15,0 0-3 0,3-2 2 0,-5 2-5 0,2-1 5 16,1 1 4-16,-4-2 4 0,-1 2-5 15,1 0 0-15,-7 0-2 0,11-1 4 0,-4 0 0 16,-7 1-4-16,9 0 18 0,-5-1-17 0,-4 1 2 16,8-3 1-16,-8 3 1 0,7 0 0 0,-7 0-1 15,7-1 1-15,-7 1-3 0,0 0-5 0,0 0 3 0,4-1-2 16,-4 1 0-16,0 0-1 0,0 0 4 16,0 0 1-16,0 0 2 0,0 0-1 0,10 1 4 15,-10-1-2-15,0 0 3 0,0 0-7 0,0 0 6 16,0 0-5-16,0 0-1 0,0 0-1 0,0 0-7 15,0 0-5-15,0 0-14 0,0 0-1 0,0 0-17 16,0 0-14-16,0 0-13 0,0 0-18 0,0 0-17 16,0 0-16-16,0 0-102 0,0 0-233 0,-16-6 103 15</inkml:trace>
  <inkml:trace contextRef="#ctx0" brushRef="#br0" timeOffset="119158.015">24908 14597 113 0,'0'0'131'0,"0"0"-13"0,0 0-3 16,0 0-10-16,0 0-6 0,0 0-3 0,0 0 16 0,4 14-24 16,-3-12 1-16,-1-2-1 0,2 3-2 15,-2-3 2-15,1 4-3 0,-1-4-6 0,1 3 2 16,-1-3-3-16,3 3-3 0,-3-3-3 0,1 4-1 15,0-1-9-15,-1-3 2 0,3 5-1 0,-2-1-7 0,-1-4-2 16,2 3-6-16,1 2 2 0,-2-1-8 0,2 0-3 16,-2 0-2-16,1-2-2 0,0 1-5 15,1 1-2-15,-1-1-3 0,1 2 0 0,-3-2-4 16,0-3-2-16,4 4 3 0,-1-1 1 0,-3-3 0 16,2 2 2-16,-2-2-5 0,0 0 0 0,0 0-3 0,5 2-1 15,-5-2-3-15,0 0-3 0,0 0-10 0,0 0-8 16,0 0-13-16,0 0-16 0,-7-14-12 0,2 10-10 15,2 0-18-15,-4-1-4 0,3-2-1 0,-2 2-8 16,-3-2-3-16,0 0 2 0,0 0-4 0,0-1 7 16,-1 1-2-16,-2-4-5 0,1 4 4 0,-3-3 8 15,5 2 4-15,-4 1 8 0,0 2 15 0,2 0 8 16,-1-2 8-16,3 2 8 0,-1 0 6 0,-1 0 9 16,4 1 8-16,1 1 3 0,-2 2 9 0,8 1 3 15,-11-2 2-15,11 2-3 0,-4-3-1 0,4 3 5 16,0 0 10-16,0 0-11 0,0 0 5 0,0 0 8 15,0 0 2-15,-13 6 0 0,13-6 6 0,3 5 0 16,-3-5 11-16,1 9-4 0,-1-4 8 0,2-2 5 16,-1 2-6-16,1 0 3 0,1-1 5 0,0-1 7 15,-1 3 4-15,3-3-2 0,1 5 15 0,-2-4-10 16,1 0-1-16,0 3-2 0,0-5-1 0,-1 3-3 16,0-1 0-16,1-1-1 0,1 2-4 0,0-1 0 15,-3 2-3-15,5-1-6 0,-4-1-2 0,2 1-4 16,-2 0-3-16,1-1-3 0,4 1-2 0,-5 2-2 15,5-2-6-15,-1-2-1 0,1 4 0 0,-3-2 3 16,0-1-4-16,-2 1-3 0,5 0 3 0,-1-2-1 16,0 6-5-16,-2-7 0 0,2 1-3 0,-2 0-2 15,-1-1 0-15,0 3 2 0,1-4-4 0,-2 3 2 16,2-1-3-16,-1-1-1 0,-1 3 1 0,-1-3-4 16,4-1 1-16,-7-1 0 0,5 4 0 0,-3-1-2 15,2-1 3-15,-4 1-3 0,0-3 2 0,7 4 0 16,-5-4-1-16,-2 0-1 0,2 4-2 0,-2-4-2 15,3 4 6-15,-3-4 1 0,3 2-5 0,-3-2-1 16,0 0 2-16,0 0 5 0,0 0-4 0,3 3 2 16,-3-3 2-16,0 0 0 0,0 0 4 0,0 0 1 15,0 0-3-15,3 4 1 0,-3-4 3 0,0 0 1 16,0 0-3-16,0 0 0 0,0 0-1 0,0 0 1 16,0 0-1-16,0 0-4 0,0 0 2 0,0 0-1 15,0 0 4-15,0 0-3 0,0 0-1 0,0 0 4 16,0 0 1-16,0 0-1 0,0 0 3 0,0 0 1 15,0 0 2-15,0 0 2 0,0 0 1 0,0 0 1 16,0 0-2-16,0 0-4 0,0 0 1 0,-4 4-7 16,4-4 3-16,-6 4-1 0,6-4-2 0,-10 4-2 15,5-2 3-15,-3 4-1 0,0-1 1 0,1 2-8 16,-2-1 4-16,0 2 0 0,-3-1-3 0,-1 5 3 16,0 1-3-16,-2-1-1 0,0 1 2 0,2-3 4 15,-2 1-2-15,2 1-4 0,4-3 3 0,-1 0 2 0,0-1-5 16,2-1 1-16,-4 0 1 0,8-1-1 15,-2-1 7-15,1 1-2 0,-3-3-4 0,4 2 0 16,2-1 0-16,-3-1 0 0,3 1-1 0,-2-1 0 16,4-3 0-16,-4 2 1 0,3 1 1 0,1-3-6 15,0 0-2-15,0 0 2 0,-5 5-2 0,5-5-1 16,0 3 2-16,0-3 3 0,0 0-1 0,0 0-2 16,0 4 0-16,0-4 2 0,0 0 2 0,0 0-2 15,0 0 0-15,2 5 0 0,-2-5-6 0,0 0-2 16,0 0-7-16,4 2-11 0,-4-2-9 0,0 0-16 15,0 0-13-15,0 0-27 0,0 0-33 0,0 0-46 0,0 0-35 16,0 0-48-16,0 0-139 0,2-9-425 16,-2 9 188-16</inkml:trace>
  <inkml:trace contextRef="#ctx0" brushRef="#br0" timeOffset="149829.062">17047 4516 37 0,'0'0'66'0,"0"0"-12"0,0 0 0 15,0-4-2-15,0 4-5 0,0 0 3 0,0 0 6 16,-1-5-13-16,1 5 4 0,0 0 2 0,0 0-5 16,0 0 1-16,0 0 6 0,-3-3 1 0,3 3-10 15,0 0 2-15,0 0-6 0,-1-4 6 0,1 4-12 16,0 0 9-16,-3-5-5 0,3 5 6 0,0-4-5 16,0 4-3-16,0 0-3 0,-2-6 2 0,2 6 2 15,0-3 4-15,0 3 0 0,-3-4-5 0,2 0 8 16,1 4-8-16,-4-6 0 0,4 6 7 0,-4-5-3 15,4 3 2-15,0 2-1 0,0-5 1 0,0 5-8 16,0-6 4-16,0 6-1 0,0 0-3 0,-5-1-2 16,5 1 0-16,0 0-2 0,0 0-1 0,0 0-4 15,0-7 4-15,0 7-5 0,0 0-4 0,0 0 2 16,0 0-4-16,0 0-4 0,0 0-1 0,0 0-1 16,0 0 0-16,0 0-1 0,0 0-1 0,0 0 2 15,0 0-7-15,0 0 8 0,0 0-2 0,0 0 1 16,-4 15 4-16,3-9-3 0,0-1 2 0,-2 7-1 15,-1-1-7-15,0-2 3 0,3 3 1 0,0 2 2 16,-4-2-2-16,5 2 2 0,-4 1 0 0,1-3-2 16,1 5-2-16,-1-2 0 0,-1 2-4 0,3-4 5 15,-1 3-2-15,0-2 2 0,2 3-2 0,-4 0-1 16,2-5 8-16,2 0-6 0,-4 0-4 0,2 1 3 16,4-1 1-16,-2 4-5 0,1-3 0 0,-1-3 3 15,0 2 1-15,3-1 0 0,-3-1-5 0,5 0 2 16,-5-1-4-16,1-1 1 0,1 0-3 0,-2-3-5 15,2 1 1-15,-2-3-9 0,0 0-4 0,0-3-6 16,1 6-4-16,2-3-6 0,-3-3-5 0,0 3-5 0,0-3-10 16,0 0-5-16,0 0-8 0,0 0-10 0,0 0-15 15,0 0 1-15,0 0-7 0,1-13-2 0,-1 8-5 16,0-2-10-16,0 1-93 0,-1 0-227 16,-3-2 101-16</inkml:trace>
  <inkml:trace contextRef="#ctx0" brushRef="#br0" timeOffset="150374.019">17217 4548 76 0,'0'0'88'0,"0"0"-3"0,0 0-18 0,0 0-8 16,0 0-3-16,0 0-8 0,0 0-3 0,0 0 0 16,0 0-4-16,0 0-7 0,-8 10-7 15,8-10 5-15,-2 6-3 0,2-3 2 0,0 1-1 0,0 0-3 16,0 3-3-16,-2-2 8 0,1 1-1 0,1 4-8 15,0-2 7-15,-1 4 3 0,-3-2-6 0,1 2 2 16,2 0-4-16,1-1 1 0,-2 4 6 0,0-3-12 16,2 3 6-16,0 0-1 0,-1-1-4 0,1 0-5 15,-3-1 1-15,3-1-2 0,0-2-9 0,3 3 4 16,-2-2-1-16,-1 1-15 0,0-2 1 0,-1-2-8 16,2 0-12-16,-1-2-17 0,0 0-8 0,0-3 1 15,0 0-16-15,0 1-14 0,0-4-12 0,0 5-55 16,0-5-157-16,0 0 69 0</inkml:trace>
  <inkml:trace contextRef="#ctx0" brushRef="#br0" timeOffset="150674.038">16992 4761 34 0,'0'5'83'0,"0"-1"-4"15,0 1-9-15,1 0 0 0,2 2-3 0,3-2-3 16,-2 0-3-16,0 5 0 0,-3 0-9 0,7-3 0 16,-2 4-8-16,2-1 1 0,-2-2-10 0,5 1 4 15,-5-1-5-15,4-1-5 0,-2 1-8 0,-1-1-1 16,1 1-3-16,2-4-7 0,-2 1-6 0,1-1-8 15,0-1-12-15,-3 1-10 0,3-3-13 0,-2 2-6 16,1-2-15-16,0-1-11 0,1 3-51 0,-2-3-132 16,1-3 58-16</inkml:trace>
  <inkml:trace contextRef="#ctx0" brushRef="#br0" timeOffset="150839.289">17382 4778 84 0,'0'0'134'0,"2"-3"-18"16,-2 3-11-16,0 0-10 0,0 0-14 0,0 0-4 15,0 0-9-15,0 0-7 0,-6 15-7 0,-2-4-8 16,-4 2-19-16,-1 1-25 0,-5 6-30 0,-1 0-38 16,-2 2-77-16,-2-1-155 0,-2 1 69 0</inkml:trace>
  <inkml:trace contextRef="#ctx0" brushRef="#br0" timeOffset="159751.018">16929 13609 19 0,'0'0'58'16,"0"0"-2"-16,0 0-1 0,0 0-7 0,0 0-7 16,0 0 8-16,0 0-7 0,0 0-1 0,0 0 3 15,0 0-2-15,0 0 1 0,0 0-1 0,0 0-4 16,0 0-4-16,0 0 6 0,0 0-7 0,0 0-3 0,0 0 2 15,0 0-8-15,0 0 1 0,0 0-3 16,0 0 2-16,0 0-5 0,0 0 3 0,0 0-8 16,0 0-1-16,0 0-3 0,0 0 1 0,0 0 3 15,0 0 2-15,0 0-5 0,0 0 5 0,0 0-8 0,0 0 6 16,0 0-1-16,9 8-7 0,-9-8 3 0,0 0 5 16,0 0 3-16,0 0-6 0,0 0 0 0,0 0 4 15,0 0 1-15,0 0-4 0,0 0 1 0,5 1 2 16,-5-1 0-16,0 0 3 0,4 1-6 0,-4-1 1 15,0 0-12-15,5 4 16 0,-5-4-6 0,0 0-2 16,6 1-4-16,-6-1 6 0,0 0 2 0,5 2-3 16,-3 1-4-16,-2-3 1 0,6 0-2 0,-6 0-1 15,4 3 0-15,-4-3 1 0,0 0-2 0,4 3 1 16,-4-3 0-16,4 4 1 0,-4-4-2 0,4 1 2 16,-4-1 0-16,0 0 2 0,0 0-16 0,2 1 18 15,-2-1-4-15,3 5 2 0,-3-5-6 0,0 0 3 16,0 0 1-16,4 2-3 0,1 0 5 0,-5-2-5 15,2 3 9-15,-2-3-5 0,4 2-3 0,-4-2 2 16,4 3 0-16,-4-3-4 0,8 2 3 0,-8-2-1 16,6 1 1-16,-6-1-7 0,8 2 3 0,-7 0 2 15,4-1 7-15,-1 0-8 0,-4-1 6 0,9 3-2 16,-2-1 3-16,-7-2 6 0,11 0-5 0,-4 1 0 16,0-1 0-16,1-1 6 0,2 2-5 0,0 1 0 15,-2 0-7-15,3-2 5 0,0 1 5 0,1 0-11 0,-2-1-1 16,2 0 4-16,-2 0 6 0,-1 1-5 15,0 1 4-15,1-2-7 0,-2 2 1 0,1-2 0 16,-4 0-3-16,5 3 4 0,-3-1-1 0,-2-2 1 16,3 1-4-16,-2 0 4 0,0 0-6 0,1 1 5 0,-2-1-1 15,0 0 0-15,-1 0-1 0,2 1 5 0,-6-2-2 16,9 2 2-16,-5 1 2 0,1-3-5 16,-5 0 4-16,9 2-7 0,-4 0-1 0,-1-1 5 15,-4-1 2-15,7 0-7 0,-7 0 1 0,8 2 7 0,-8-2-2 16,0 0 2-16,5 0-2 0,-5 0 7 15,5 1-5-15,-5-1-4 0,0 0 5 0,5 1-2 16,-5-1 0-16,0 0-1 0,0 0 5 0,0 0 1 16,0 0 1-16,0 0-1 0,0 0 1 0,0 0-4 0,0 0-1 15,4 3 3-15,-4-3-5 0,0 0 0 0,0 0 1 16,0 0-5-16,0 0 2 0,0 0 1 0,0 0-6 16,0 0-4-16,0 0-2 0,0 0-7 15,0 0-11-15,0 0-15 0,0 0-22 0,0 0-31 0,0 0-18 16,0 0-43-16,0 0-85 0,0 0-258 0,0 0 115 15</inkml:trace>
  <inkml:trace contextRef="#ctx0" brushRef="#br0" timeOffset="166003.09">16552 7998 64 0,'-1'-4'98'0,"1"4"-13"0,0 0-12 0,0 0-11 16,0 0-1-16,0 0-12 0,0 0 5 0,0 0-15 15,0 0-13-15,0 0 7 0,0 0 0 0,0 0-7 16,0 0 9-16,0 0-1 0,0 0 4 0,0 0-3 15,0 0-2-15,0 0 12 0,0 0-12 0,0 0 1 16,0 0 2-16,0 0-4 0,0 0-4 0,0 0-4 16,0 0 1-16,0 0 3 0,0 0-11 0,0 0 9 15,0 0 3-15,0 0-11 0,0 0-7 0,0 0 0 16,0 0 6-16,0 0-9 0,0 0 15 0,0 0-9 16,0 0 0-16,0 0 9 0,0 0-9 0,18 3-6 0,-18-3 6 15,5-1-3-15,-5 1 3 0,0 0 2 16,10 0 0-16,-10 0 1 0,11-2-1 0,-9 1-9 15,5-1 14-15,-7 2-4 0,11 0-1 0,-3 0-1 16,-2-1 2-16,3 0-3 0,-1 1-4 0,-1 0 2 0,2-3-3 16,3 2 0-16,-3-1 2 0,1 1-2 15,3 0-4-15,-4 1 3 0,1-2 1 0,1 2-1 0,2 0 0 16,-3-1 0-16,-1 0 0 0,4 2-3 16,1-2 2-16,-5-2-3 0,4 3-1 0,-4 0 2 0,1 0-1 15,0-2 1-15,2 2 1 0,-6 0-1 0,2 0-1 16,-4-2 2-16,7 2-5 0,-4 2-7 0,-1-4 7 15,-6 2 7-15,14 0-1 0,-9 0-6 16,-5 0 5-16,10 0 1 0,-4-1 1 0,-6 1 2 0,12-1 1 16,-12 1 1-16,5 0-1 0,-5 0-4 0,8-1 0 15,-8 1 4-15,6 0-6 0,-6 0 5 0,0 0 2 16,0 0-6-16,0 0 4 0,0 0-5 0,9-2 0 16,-9 2 3-16,0 0-3 0,0 0-1 0,0 0 1 15,0 0-7-15,0 0-17 0,0 0-18 0,0 0-25 16,0 0-41-16,0 0-49 0,0 0-112 0,-24 5-284 15,16-5 127-15</inkml:trace>
  <inkml:trace contextRef="#ctx0" brushRef="#br0" timeOffset="-170538.228">16919 13726 58 0,'0'0'75'0,"0"0"-11"16,0 0-4-16,0 0-5 0,0 0-7 0,0 0-3 16,0 0 1-16,0 0-7 0,0 0-4 0,0 0 1 15,0 0-7-15,0 0 0 0,0 0 8 0,0 0-9 0,0 0 8 16,10 4-4-16,-10-4-4 0,4 3-4 0,-4-3 8 16,0 0-6-16,0 0 6 0,0 0-15 0,0 0 6 15,0 0-9-15,0 0 3 0,0 0-5 0,0 0-1 16,0 0 1-16,0 0-1 0,3 2-6 0,-3-2 6 15,0 0-5-15,0 0 2 0,0 0-5 0,0 0 3 16,0 4 2-16,0-4-5 0,0 0 2 0,0 0-1 16,0 0-2-16,7 4 1 0,-7-4 3 0,0 0 0 15,0 0 2-15,0 0-8 0,4 3 4 0,-4-3-1 16,0 0 4-16,0 0 0 0,0 0 3 0,0 0 0 16,0 1-2-16,0-1 2 0,0 0 0 0,0 0 2 15,0 0 2-15,7 3 3 0,-7-3-5 0,6 0 10 16,-6 0-2-16,5 0 2 0,-1 1-2 0,-4-1 6 15,10 1-4-15,-10-1 3 0,8 0-2 0,-8 0 2 16,9 2 3-16,-2-2 1 0,0 0-5 0,-1 1-1 16,3-1 5-16,0 0-1 0,3 0-10 0,-1 1 3 15,2-1 0-15,0 0-1 0,6 0-3 0,-2 0 2 16,0 0-6-16,1-1 1 0,0 1-3 0,-4 0 1 0,3 0-3 16,-2-1 4-16,-1 1-5 0,0 0 0 0,3 1-12 15,-2-1 10-15,-3 0 3 0,1 1 4 16,1-1-6-16,-3-1-5 0,-1 2 3 0,4-1 0 15,0 3 1-15,-2-3 3 0,-2 0-6 0,4 0 3 0,-1 0 2 16,-2 0-2-16,2 0-1 0,-1-3-1 0,-1 6 0 16,-2-3-1-16,3 0-1 0,-1 0 6 0,-2 0-3 15,1 0-1-15,2 0 4 0,-3 0 0 0,1 2-1 16,-1-1-4-16,-1 1 6 0,2-2-2 0,1 0-3 16,-2 2 0-16,-1-1 2 0,5-1-3 0,-3 0 3 15,0 1-2-15,0-1 1 0,2 0-2 16,-3 1 5-16,2-2-4 0,1 2-6 0,-3 1 2 15,2-2 6-15,0 1-3 0,-1-1 0 0,1 0 1 0,-4 0-3 16,3 2 3-16,-3-4-4 0,1 4 2 0,-1-4-2 16,0 2 13-16,2-1-10 0,0 2 5 0,-4-1 6 15,-5 0-2-15,11-3 4 0,-4 3 0 0,-2 2-4 16,-5-2 2-16,7-2 3 0,-7 2-3 0,0 0 3 16,10 0 3-16,-10 0-2 0,0 0-2 0,0 0 0 15,0 0 0-15,6-1 0 0,-6 1 1 0,0 0-1 16,0 0-3-16,0 0-1 0,0 0-2 0,0 0 5 15,0 0-4-15,0 0 2 0,0 0-4 0,5-1 3 16,-5 1-4-16,0 0-8 0,0 0 4 0,0 0 1 16,0 0-3-16,0 0 0 0,0 0-3 0,0 0-2 0,0 0-13 15,0 0-14-15,0 0-21 0,0 0-24 0,0 0-30 16,0 0-45-16,0 0-163 0,-14-3-341 16,14 3 151-16</inkml:trace>
  <inkml:trace contextRef="#ctx0" brushRef="#br0" timeOffset="185163.373">6887 10468 61 0,'6'-4'63'0,"-3"-1"4"15,1 0-6-15,1 0-4 0,0 0 5 0,-1-1-6 16,-1 1-2-16,3 1-4 0,-4 0 0 0,1-1 3 16,1 0-9-16,-2 2-6 0,-1-1 2 0,1 1-8 15,-2 3 3-15,2-7-6 0,2 4-6 0,-4-1 2 16,0 4-1-16,0-2-3 0,0 2 10 0,0-7-1 16,0 7 7-16,0-4-11 0,0 4 14 0,0 0-16 15,0 0-2-15,0 0-3 0,0 0-3 0,-18 13 10 16,8-5-4-16,-7 6-14 0,-2 6 9 0,-3-2 1 15,2 0-7-15,-3 2-2 0,0 1-3 0,0 0-14 16,-1-1 17-16,3 1 0 0,-2 1-3 0,3-4 5 16,-1 0 1-16,1 2-10 0,7-8 2 0,2 3-2 15,-1 0-2-15,2-1 6 0,1-6-8 0,0 3 1 16,4-4-13-16,-3 4 10 0,3-7-3 0,4 3 2 16,-3-2 1-16,3 0-8 0,-2-2-3 0,1 1 5 15,2-4-1-15,0 0-10 0,0 0 12 0,0 0-2 16,0 0 7-16,15-9 0 0,-6 2 2 0,-3-2 1 15,7-7-4-15,-1 4-2 0,-2-3 6 0,5 4 4 0,2-12-11 16,-4 9 1-16,1-1 3 0,1 1 1 0,-4-2 3 16,1 2 2-16,1-2-3 0,-2 4 1 15,2 1 1-15,-4-1-4 0,-3 6-1 0,2-2 6 0,-2 1 5 16,-3 2 2-16,3-2-9 0,-2 5 6 0,0-3 3 16,0 3 1-16,-3-1 1 0,-1 3-3 15,4-5 5-15,-4 5 3 0,5-2-9 0,-5 2 3 16,0 0-2-16,0 0-7 0,-9 12 3 0,4-5 9 0,0 3-19 15,-8 4-19-15,-1 1-28 0,-4 6-38 0,-2-1-101 16,-2 0-206-16,4-2 92 0</inkml:trace>
  <inkml:trace contextRef="#ctx0" brushRef="#br0" timeOffset="187748.337">12954 4766 3 0,'0'0'10'0,"0"0"-4"0,0 0-2 15,0 0 2-15,0 0-4 0,0 0 4 0,0 0-1 16,0 0-7-16,0 0 4 0,0 0 1 0,0 0 2 16,5 9-5-16,-5-9-2 0,0 0 2 0,2 5-3 15,-2-2 0-15,0-3-4 0,0 8-9 0,0-4 4 16</inkml:trace>
  <inkml:trace contextRef="#ctx0" brushRef="#br0" timeOffset="196749.778">23173 4417 78 0,'2'-4'91'0,"-2"4"2"16,4-3-1-16,-4 3-7 0,0 0 5 0,4-4 3 16,-4 4 6-16,1-1-1 0,-1 1 0 15,0 0-2-15,3-5-5 0,-3 5-4 0,0 0-4 16,0 0-3-16,3-2-7 0,-3 2-4 0,0 0-9 15,0 0-5-15,0 0-4 0,0 0-4 0,0 0-8 0,0 0-6 16,0 0-4-16,0 0-4 0,0 0-5 16,0 0 6-16,0 0-3 0,-3 12-2 0,2-5-2 15,-1 1-5-15,1 2 7 0,-1 1-2 0,-2 4 0 16,0 4 4-16,2 1 1 0,-1 4-2 0,0 2 0 0,-2 1-2 16,0-1-1-16,1 1 2 0,2 0 1 0,-1 1 1 15,0 0 2-15,1-2-2 0,1 1 2 16,-1-1-21-16,0 1 0 0,2 0 1 0,0-1 2 15,0-7-3-15,-3 1 3 0,3 5-1 0,0-7-1 16,0 2 4-16,-3-3-4 0,3-1 6 0,-3 0-2 16,2-3-5-16,-1 0 5 0,1-1-7 0,0-2 0 15,-2-1 2-15,2 1-1 0,1-4-1 0,-3 2 0 16,3-3-7-16,-1 0-6 0,-3 2-7 0,4-7-6 16,0 0-16-16,-1 5-11 0,1-5-20 0,0 4-24 15,0-4-29-15,0 0-28 0,0 0-149 0,0 0-324 16,-3-10 144-16</inkml:trace>
  <inkml:trace contextRef="#ctx0" brushRef="#br0" timeOffset="197217.708">23390 4523 20 0,'0'0'76'15,"0"0"-10"-15,0 0 14 0,0 0-6 0,0 0-20 16,0 0 9-16,0 0 5 0,0 0-4 0,0 0 6 15,0 0-5-15,-4 15 0 0,2-7 3 0,-2-1 0 16,1 1 1-16,-3 2-3 0,2 1-9 0,0-1 7 0,-2 5-7 16,1 1 12-16,0-1-14 0,-2 2 3 15,2-1-10-15,0 1 8 0,1 2 2 0,-1-1-5 16,0 8 3-16,-3-2-2 0,3 1-2 0,3-4-3 16,0-3-1-16,0 7 0 0,-1-5-3 0,2-2-4 15,-3 8-2-15,0-9 1 0,2 1-8 0,-1 0-5 16,3-2-1-16,0 1 0 0,-4-7-7 0,4 2-2 15,-1-2 3-15,1-4-2 0,0 1-5 0,-2-2 3 16,0 1-1-16,2-1-5 0,0-2 0 0,0-3-1 16,0 7 0-16,0-7-3 0,-1 3-4 0,1-3-11 15,0 0-19-15,0 0-24 0,-9 2-29 0,9-2-26 16,-4-7-23-16,-3 2-25 0,3 1-145 0,-1-4-324 16,1 1 144-16</inkml:trace>
  <inkml:trace contextRef="#ctx0" brushRef="#br0" timeOffset="197699.9">22812 4828 45 0,'0'0'140'0,"-1"-4"-17"0,1 4-2 0,0 0-5 15,0 0-4-15,0 0-4 0,0 0-1 0,0 0-5 16,0 0-4-16,0 0-10 0,0 0-2 0,0 0-12 16,0 0 1-16,0 0 0 0,0 0-6 0,0 0 1 15,0 0-3-15,0 0-10 0,0 0-3 0,0 0-5 16,0 0-2-16,0 0-2 0,0 0 14 0,0 0 2 15,4 14 3-15,-3-6 0 0,2 1 2 0,3 1-2 16,-1 0-2-16,3 5 2 0,-3-2 1 0,0 2-6 16,3-1-2-16,-2 5-2 0,2-3-4 0,2 0-5 15,2-1-4-15,-2 1-4 0,-2 1-4 0,7-3-5 16,-4 0 0-16,1 0-2 0,-3-5-4 0,-3 1 0 16,3-2-4-16,-2 1-2 0,0 0 5 0,1-3-10 15,-2-1 7-15,2 4 3 0,-2-6-14 0,-1 2-1 16,-1-1-1-16,0-2 4 0,-1 1-6 0,-3-3 0 15,4 3-4-15,-4-3-4 0,4 1-2 0,-4-1-3 16,0 0-10-16,0 0-12 0,2 3-24 0,-2-3-14 16,0 0-26-16,0 0-25 0,6-9-28 0,-6 6-21 15,4-2-26-15,0 1-179 0,-3-2-404 0,3 0 179 16</inkml:trace>
  <inkml:trace contextRef="#ctx0" brushRef="#br0" timeOffset="198197.18">23569 4938 91 0,'3'-2'100'0,"-3"2"-8"0,6-4-5 15,-3 2-1-15,-3 2 2 0,3-5-2 0,-3 5 1 16,5-1 2-16,-5 1-3 0,0 0 5 0,2-4 4 16,-2 4-8-16,2-2 0 0,-2 2-2 0,0 0 2 15,0 0 1-15,-1-7 4 0,1 7-10 0,0 0-1 16,0 0-4-16,0 0-5 0,0 0-7 0,0 0-5 16,0 0-5-16,0 0-9 0,0 0-1 0,0 0-2 15,0 0-4-15,-14 2-3 0,6 3-2 0,-2-2 3 16,-3 1-2-16,-5 4 2 0,0 0-2 0,-6 5 4 15,1 0 1-15,-2 1 2 0,-2 3-2 0,-3-1 1 16,4-1 4-16,-4 1 0 0,2 0-1 0,3 1-1 16,0-3 5-16,2 1 0 0,-1 2 0 0,7-5-5 15,-3 2-2-15,2-2 0 0,2-1-9 0,5 0 9 16,2-3-11-16,-1 1-2 0,0-2-4 0,1-1-3 16,2 3-1-16,1-4-4 0,2 0 4 0,-1-1-4 15,1 0-4-15,3 0 1 0,1-4-2 16,-8 5-1-16,8-5-1 0,-6 4 0 0,6-4-3 0,-4 3 3 15,4-3-8-15,0 0 0 0,0 0-7 0,0 0-15 16,-4 2-25-16,4-2-15 0,0 0-23 16,0 0-25-16,-9-9-20 0,9 9-41 0,-3-8-29 15,2 3-23-15,1 5-181 0,0-9-435 0,4 5 193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6:08:52.217"/>
    </inkml:context>
    <inkml:brush xml:id="br0">
      <inkml:brushProperty name="width" value="0.05292" units="cm"/>
      <inkml:brushProperty name="height" value="0.05292" units="cm"/>
      <inkml:brushProperty name="color" value="#FF0000"/>
    </inkml:brush>
  </inkml:definitions>
  <inkml:trace contextRef="#ctx0" brushRef="#br0">17475 1436 51 0,'0'0'64'0,"3"-5"-7"15,-3 5 4-15,0 0 0 0,0-4-12 16,0 4 4-16,0 0-7 0,0 0 13 0,0-5-3 0,0 5-2 16,0 0 4-16,0 0-7 0,0 0-11 0,0 0 8 15,0 0-3-15,0 0-4 0,0 0-8 0,0 0 1 16,0 0-4-16,0 0 1 0,0 0-3 0,0 0-1 16,0 0-3-16,0 0-1 0,0 0 0 0,0 0-2 15,0 0 4-15,0 0-4 0,0 0-1 0,0 0-4 16,0 0 6-16,0 0 1 0,0 0-8 15,0 0 1-15,0 0 7 0,0 0-1 0,0 0 0 16,-3 17 3-16,3-12-2 0,-4 3 6 0,2 3-9 16,2 1 7-16,-4-1-4 0,1 3 0 0,-1 3 2 0,-2 1 4 15,5 2 1-15,-3-3-5 0,1 4 6 0,2-2 0 16,-3 4 3-16,4-4-2 0,0 6 0 0,-1-4 0 16,1-4-5-16,0 9 2 0,0-9-9 15,0 3 9-15,0-3-5 0,0-1-1 0,1 2-1 16,2-2-4-16,-2 0 1 0,0-4-1 0,2-1-5 15,-2 1 2-15,2 0-5 0,-2 0 2 0,2-2-1 16,0-1-5-16,-3-2 4 0,4-3-2 0,-4 1-4 16,3 1-1-16,-3-1-3 0,0-5-12 0,0 5-4 15,0-5-17-15,0 0-16 0,0 0-24 0,0 0-16 16,0 0-25-16,0 0-13 0,0 0-17 0,9-12-8 16,-8 5-78-16,-1 2-248 0,-4-5 110 0</inkml:trace>
  <inkml:trace contextRef="#ctx0" brushRef="#br0" timeOffset="294.695">17332 1751 22 0,'0'0'71'0,"4"4"-1"0,-4 1-5 16,1-1 5-16,0 1-5 0,2 1-3 0,-1 0-2 0,2 0 0 16,0 3-6-16,-1-3 0 0,3 4-6 15,2-2-1-15,-1 0 0 0,-2 2-14 0,3-2-5 16,3 4 4-16,-3-3-3 0,1-1-4 0,1-2 1 16,-2 2-9-16,1-1 8 0,0-1-13 0,1 0 0 15,-1 0-21-15,0-2-15 0,0 0-9 0,-1-3-17 16,-2 3 2-16,1-4-17 0,0 0-8 0,-1 0-49 15,-6 0-133-15,12-2 59 0</inkml:trace>
  <inkml:trace contextRef="#ctx0" brushRef="#br0" timeOffset="447.632">17598 1814 28 0,'-5'6'64'0,"1"2"0"0,-1 2-18 0,-5 4 14 16,0 1-17-16,3-2-30 0,-6 1-28 0,2 0-36 16,-1 0-54-16,-2 1 23 0</inkml:trace>
  <inkml:trace contextRef="#ctx0" brushRef="#br0" timeOffset="2449.881">17262 2077 18 0,'0'0'26'16,"0"0"-5"-16,0 0 10 0,5 4-6 0,-5-4 12 15,0 0-20-15,0 0 1 0,0 0 3 0,0 0-10 16,0 0 5-16,0 0-7 0,0 0 4 0,0 0-3 15,0 0-1-15,0 0 5 0,11 0-6 0,-11 0-3 16,0 0 5-16,12 0 1 0,-12 0-8 0,11 1-1 16,-11-1 1-16,12 3 3 0,-12-3-1 0,14-1-1 15,-5 1 2-15,-2 1 2 0,4-1-1 0,-4 0-7 16,5 0 6-16,-1 0-1 0,3 0-2 16,0 1 0-16,3 2 0 0,2-3 0 0,0 2 0 15,2-4 9-15,4 2-10 0,4-2 3 0,-8 2 0 16,9-1-1-16,0 0 2 0,-2 2-8 0,6-3 3 15,0 4-3-15,2-6 2 0,-1 4 3 0,0 0-5 16,0-1 6-16,-1 2-7 0,1-2 9 0,-1 1-5 16,1 1 0-16,2-1 1 0,1 0-3 0,-1 0 6 15,2 3-9-15,-1-6 5 0,1 3-3 0,1 0 7 16,-3 2 1-16,1-2-11 0,-2 1 15 0,3-1-11 16,-5 1 11-16,3 2-13 0,-3-3 8 0,2 2-4 15,-4-1-3-15,0-1 2 0,0 2 1 0,0-4-2 16,0 7 0-16,-4-8 10 0,0 1-15 0,-7 2 11 15,8 0-5-15,-10 0-10 0,3 0 17 0,-5 0-14 16,1 0 6-16,-3-1 1 0,-5-1-5 0,4 0 5 16,0 1-6-16,-5 0 9 0,4 0-3 15,-4-1 0-15,1 1-3 0,-3 1 4 0,1-4 0 0,1 4-2 16,-2 0 1-16,-7 0-4 0,11-2 7 0,-4 0 10 16,-4-1-15-16,-3 3 1 0,0 0 0 0,11 0 0 15,-11 0 11-15,5-2 0 0,-5 2-2 0,0 0 4 16,0 0 1-16,7-1 1 0,-7 1-3 15,3-3 3-15,-3 3 6 0,0 0-11 0,0 0 8 16,0 0-6-16,0 0-9 0,0 0 13 0,0 0-10 16,0 0 6-16,0 0 4 0,0 0-3 0,4-4-4 15,-4 4 5-15,0 0 7 0,0 0-1 0,0 0 3 16,0 0 2-16,0 0-2 0,0 0 3 0,0 0-1 16,0 0 12-16,0 0-10 0,0 0 0 0,0 0-3 0,0 0-10 15,0 0 7-15,0 0-5 0,0 0-8 0,0 0-1 16,0 0 5-16,0 0-3 0,0 0-11 15,0 0 7-15,0 0-7 0,0 0 18 0,0 0-6 16,0 0-3-16,5 9-3 0,-5-9 1 0,0 0 3 16,1 6 13-16,-1-6-11 0,3 7-2 0,-3-2 2 15,1 0 0-15,-1 2 4 0,0 0 0 0,5 2-5 16,-2 0 3-16,-2 5 3 0,5 3-2 0,-4 0 2 16,1 2-4-16,5 4 2 0,-3 2 2 0,1 5 6 15,2-6-11-15,0 4 5 0,-3-1-6 0,6 2-5 16,-3 0 0-16,1 2 2 0,0-1-3 0,-1-4 7 15,-2 3-3-15,3 0-6 0,-1-2-13 0,-2-2-17 16,-3-6-24-16,1 0-26 0,-2-2-24 0,-1-2-72 16,-1 1-190-16,-1-4 84 0</inkml:trace>
  <inkml:trace contextRef="#ctx0" brushRef="#br0" timeOffset="3479.6">17232 2116 50 0,'4'4'60'0,"-4"-4"-4"16,0 0 5-16,3 1-11 0,-3-1-1 0,1 5-7 15,-1-5 5-15,5 5-6 0,-5-1 1 16,0-4 0-16,3 3-8 0,-3-3 2 0,2 5-3 16,-2 0 5-16,3 2-1 0,-2-3 2 0,-1 4-2 15,1 0 9-15,-1 1-14 0,0 3-1 0,0 0 5 0,-2-3-7 16,0 8-4-16,-1-5 6 0,-4 7-2 15,5-4-7-15,-5 5 1 0,2-3-1 0,1 9 3 16,-1-9-8-16,-1 4 9 0,-2 4 3 0,0 0-2 16,3-6-2-16,-5 5 4 0,3-2-2 0,-1 4-1 15,3-11 2-15,-1 3-6 0,2 0-2 0,0 1-3 16,0-2 5-16,1 0 2 0,-1 0-8 0,3 0 1 16,-3-2-6-16,3-4 1 0,0 1-1 0,-1-1-3 15,0 0 4-15,0-1-6 0,2-2-1 0,0-1 3 16,2 3 3-16,-2-5-7 0,1 2 0 0,0-2-1 15,1 0 4-15,-1 0-7 0,2 0 2 0,-1 0-2 16,0-1 6-16,1-2-9 0,-3-2 6 0,9 6-4 16,-4-1 5-16,2-4-1 0,-1 2-2 0,3-3-1 15,1 1 2-15,0 0-5 0,3-1 3 0,9 2-1 16,-2-4-1-16,10 0 3 0,-1-1-1 0,-1 1 1 16,9-1-1-16,-1-1 2 0,-3 1-6 0,7 1 5 15,-2 2-5-15,1-2 10 0,14-3-8 0,-4 4-1 16,-12 1 4-16,2-4-2 0,12 4 2 0,-11 0 2 15,14 0-2-15,-14 0-1 0,11-2-2 0,-1 2-2 16,3 0 4-16,-2 0 0 0,3-6-1 0,-2 6 1 16,7 0 1-16,-5-1-1 0,2-3 2 0,-1 0 0 15,0 3 0-15,1-1 0 0,-3 0-1 0,0-1 1 16,-2 2-2-16,-10-2-3 0,10-2 6 16,-14 2-3-16,0 3 6 0,-1-5-9 0,-1 4 1 0,-3-2 0 15,-2 2 6-15,-8-1-7 0,0-2 1 0,-4 3 0 16,-1-2 1-16,-5 1 1 0,1 0 8 15,-6 0-3-15,5 2-4 0,-7-1 5 0,1 1-2 16,-2-2-6-16,1 0 5 0,-5 2-3 0,8-2 0 0,-8 2-1 16,5-4 0-16,-2 3-5 0,-3 1-17 0,0 0-27 15,6-4-27-15,-5 1-27 0,-1 3-129 0,0 0-253 16,-2-8 113-16</inkml:trace>
  <inkml:trace contextRef="#ctx0" brushRef="#br0" timeOffset="4075.491">17361 2475 60 0,'0'0'86'0,"0"0"-4"0,9 0-1 16,-9 0 7-16,7-4-20 0,-6 2 8 0,5 0-5 15,-2-1 1-15,6 1 4 0,-2-2-17 0,-2-1-8 16,6-2 5-16,-2-1-7 0,4 2-2 0,4-5-5 16,-2 1-11-16,9-5 7 0,-1 0-5 0,0 1 0 15,3-2 0-15,3 1-4 0,-2-2-4 0,1 0-3 16,-4 0-1-16,0 2-5 0,1-3-1 0,-9 7 2 16,0 0-7-16,2 0 0 0,-7 2-3 15,3 1 0-15,-6 0 9 0,0 0-19 0,-4 3-10 16,1 1-19-16,-2-1-9 0,-2 0-4 0,-2 5-13 15,2-7 3-15,-2 2-10 0,0 5-1 0,-2-3 2 0,2 3-2 16,-6-4-4-16,0 3-2 0,1-1-3 0,5 2-42 16,-13 3-127-16,5-3 56 0</inkml:trace>
  <inkml:trace contextRef="#ctx0" brushRef="#br0" timeOffset="4306.683">17614 2317 109 0,'0'14'108'16,"-2"-1"1"-16,2 6-13 0,-2-2 0 0,2 4 4 16,-1 2-4-16,-3 4 13 0,4-3-26 0,0-3-9 15,0 3-8-15,-1 0-3 0,1-4-11 0,1 1 1 16,-2-4-9-16,1 1-8 0,0-2-18 0,0-4-33 15,0-1-32-15,5-3-52 0,-5 0-94 0,1-3-207 16,3-3 92-16</inkml:trace>
  <inkml:trace contextRef="#ctx0" brushRef="#br0" timeOffset="4761.232">17819 2530 6 0,'9'-7'66'0,"-2"-3"-6"16,1-2-7-16,0 2-10 0,1-4-7 0,-3 1 4 16,-2 4-5-16,2-8 0 0,-2 10-13 0,1-3 4 15,-2 3 6-15,-3-1 9 0,1 3 10 16,-1 0 6-16,0-2 6 0,0 7-4 0,-4-8-2 0,-1 7-3 16,0-4-5-16,5 5 1 0,0 0 8 15,-13 1-18-15,13-1-1 0,-19 6 2 0,11 1 2 16,-1 0-4-16,-1 1 8 0,3 1-2 0,0 2 2 15,-1 3-2-15,0 1 3 0,4-4-6 0,-1 6 2 16,1-5-2-16,0 0 2 0,3 0-2 0,1 2-4 16,0-4-4-16,2 1-1 0,-2-2-3 0,5 1-6 15,2 0-3-15,-1-3 4 0,4 3-9 0,-3-3-1 16,4-4 2-16,1 2-8 0,-1-1-21 0,3-4-24 16,-1 2-20-16,6-4-40 0,-2-1-32 0,-2-1-135 15,-3 3-284-15,-1-1 126 0</inkml:trace>
  <inkml:trace contextRef="#ctx0" brushRef="#br0" timeOffset="5028.115">17951 2452 33 0,'3'5'138'0,"1"1"-11"16,1-2-11-16,0 6 1 0,4-3-5 0,-1 2 2 16,0-1-7-16,2 1-10 0,3 3-9 0,-4-3-5 15,3-1-13-15,-3 1-5 0,0 0-7 0,5 4-12 16,-5-9 1-16,0 7-7 0,-4-8-12 0,4 0-11 16,0 4-20-16,-4-5-16 0,-1 0-25 0,4 1-19 15,-4-3-13-15,2 0-19 0,-6 0-12 0,0 0-76 16,10-3-198-16,-10 3 88 0</inkml:trace>
  <inkml:trace contextRef="#ctx0" brushRef="#br0" timeOffset="5213.666">18121 2451 56 0,'-7'4'127'16,"-1"3"-9"-16,-1 0-8 0,-1 1-12 0,1 1-11 15,0-1-11-15,-3 4-11 0,2-3-3 16,0 3-11-16,1-3-13 0,2 2-13 0,0-2-26 16,-2 3-18-16,0-4-28 0,3 1-22 0,-3-2-61 15,5 2-141-15,-3-3 64 0</inkml:trace>
  <inkml:trace contextRef="#ctx0" brushRef="#br0" timeOffset="5548.295">18417 2196 72 0,'0'0'98'0,"0"0"0"16,0 0-14-16,0 0 3 0,-5 14-8 0,3-4 1 16,-2 2-7-16,-1 7 1 0,0 0-3 0,-1-1 4 15,2 7-6-15,-1 0 5 0,0 0-9 0,1-1-3 16,3-5-4-16,-2 8-5 0,3-8-3 0,1 9-5 16,-1-5-11-16,0-1 4 0,3-3-9 0,-3-3-4 15,3 0-4-15,-1 0-2 0,-1-1-15 0,2-5-21 16,0 0-24-16,-2-3-33 0,0-2-29 0,2-1-26 15,-1 1-67-15,1-5-212 0,-3 0 94 0</inkml:trace>
  <inkml:trace contextRef="#ctx0" brushRef="#br0" timeOffset="5795.994">18281 2421 33 0,'0'0'170'0,"9"-2"-1"16,0 1-10-16,9-3-12 0,5 3-17 0,8-3-6 15,1 4-17-15,0-3-8 0,3 0-6 0,1 1-4 16,4-3-7-16,-3 3-5 0,0-1-12 0,-4-2-5 16,0 1-3-16,-2 2-8 0,-3-3-5 0,0-1-6 0,-7 4 0 15,-5-2-9-15,-3 1-15 0,-3-1-19 16,1 0-33-16,-1-2-27 0,-1-4-39 0,-3 4-35 15,-1 1-115-15,-5 1-275 0,4 0 121 0</inkml:trace>
  <inkml:trace contextRef="#ctx0" brushRef="#br0" timeOffset="32628.69">17784 2956 36 0,'0'-5'59'0,"0"5"-8"15,3-3 7-15,-3 3-1 0,0 0 2 0,1-5-6 16,-1 5 1-16,0-4 9 0,0 4-19 0,4-5 10 16,-4 5-5-16,1-4 16 0,-1 4-1 0,-1-4-8 15,1 4-11-15,0 0 8 0,0 0-1 0,0-5 0 16,0 5 3-16,0 0-3 0,0 0-5 15,-4082-4 14-15,8164 4-4 0,-4082 0-5 0,1-7-2 0,-1 7-1 16,0 0-3-16,3-3 1 0,-3 3-3 0,0 0-10 16,0 0-5-16,0 0 4 0,2-2 0 0,-2 2-4 15,0 0 3-15,0 0-4 0,0 0 3 16,0 0-4-16,0 0 2 0,0 0-1 0,0 0 0 0,0 0 0 16,0 0-2-16,0 0 3 0,0 0-2 0,0 0-9 15,0 0 1-15,0 0-4 0,0 0 4 0,0 0-8 16,0 0 0-16,0 0 6 0,0 0-8 15,0 0 4-15,-4 12-3 0,6-5 1 0,-4-2 1 16,4 3 2-16,-4-3 0 0,2 4 8 0,0 3 1 16,-2 0 4-16,3 2 1 0,-2 3-3 0,-3-2 2 15,3 2-2-15,0 2 6 0,-1 0 1 0,0-1-3 0,2 8 0 16,-2-7 5-16,1 1-7 0,1-2 4 0,-2 2-3 16,-1 4 2-16,2-4-3 0,-2-1 2 0,3-2-6 15,-1 0 2-15,0 1-2 0,-2-3-5 16,3 1 4-16,-1-4-5 0,-1 0-3 0,2-1 4 15,2-1-4-15,-2-3-4 0,0 2-1 0,0-3 2 16,1 0-3-16,-2 0-2 0,1-1 0 0,0 1-1 0,-2-4-2 16,2-2 0-16,0 7-14 0,0-7-9 0,0 4-9 15,0-4-12-15,-2 3-16 0,2-3-24 16,0 0-30-16,0 0-31 0,0 0-24 0,0 0-8 0,-11-7-18 16,5 2-136-16,1-2-354 0,-3 2 157 15</inkml:trace>
  <inkml:trace contextRef="#ctx0" brushRef="#br0" timeOffset="33069.619">17575 3299 72 0,'0'0'74'0,"0"0"-1"0,0 0 2 16,0 0-6-16,0 0-8 0,0 0-3 0,0 0 0 16,0 0-7-16,0 0 3 0,0 0-10 0,0 0-8 15,0 0 2-15,0 0-6 0,0 0 8 0,0 0 6 16,11 7-7-16,-11-7 11 0,5 6 1 0,-1-2 2 15,-3 0-1-15,2 3-10 0,2-2 5 0,1 1-7 16,-2 3-1-16,4-4-5 0,-3 5-2 0,0-2-8 16,3 3 2-16,-1-1-2 0,1-2 0 0,-4 3-6 15,6-1 0-15,-5 0 0 0,2-1 0 0,-1 1-2 16,3-3-5-16,-1 2 3 0,-2-1-9 0,-1-1 7 16,-1-2-7-16,0 2 9 0,1-3-8 0,0 0-3 15,-2 2-7-15,1-2-4 0,-2-1-4 0,-2-3-1 16,5 4-8-16,-1-1-9 0,-4-3-2 0,0 0-12 15,7 4-16-15,-7-4-19 0,8 0-17 0,-8 0-108 16,0 0-219-16,9-7 98 0</inkml:trace>
  <inkml:trace contextRef="#ctx0" brushRef="#br0" timeOffset="33632.342">17870 3471 75 0,'0'0'88'0,"0"0"2"15,0 0 3-15,0 0-13 0,0 0 4 0,0 0-6 0,0 0 3 16,0 0-7-16,6-3-2 0,-6 3 1 0,0 0-2 16,0 0-4-16,0 0-4 0,0 0 4 0,0 0 2 15,0 0-8-15,-9 16-4 0,0-8-5 0,-1-1-7 16,-3 4-8-16,0-1-14 0,-6 1-22 0,2 1-41 16,1 0-40-16,-2-1-48 0,-1-2-82 15,1 0-226-15,-1-1 101 0</inkml:trace>
  <inkml:trace contextRef="#ctx0" brushRef="#br0" timeOffset="34871.893">18131 2949 103 0,'0'0'109'0,"0"0"-5"0,0 0-10 0,0 0-5 16,0 0 5-16,0 0-7 0,0 0 2 0,0 0-5 15,0 0-3-15,0 0-2 0,0 0-1 0,0 0 0 16,0 0 0-16,0 0-1 0,0 0 3 0,0 0-6 16,0 0-1-16,0 0-7 0,0 0-4 15,0 0 4-15,0 0 3 0,0 0-5 0,0 0-2 16,0 0 0-16,0 0-7 0,0 0 0 0,0 0 1 0,0 0-6 16,0 0-4-16,0 0-3 0,0 0 1 0,0 0-8 15,0 0 0-15,0 0-1 0,0 0-4 0,0 0-3 16,0 0 3-16,0 0 2 0,0 0 8 15,0 0 0-15,10 9-2 0,-1-4 1 0,-2 2-1 16,2 0 1-16,0 3 0 0,7 1 4 0,-1 3 4 0,0-1-8 16,5 9-2-16,1-5-1 0,2 6-4 0,0-1 0 15,0-1-3-15,1 1 0 0,1 1-1 0,-2-3-3 16,0 2-1-16,2 2-5 0,2-2 4 0,-3 2-4 16,3-5 0-16,-1 2-4 0,-4 0 0 0,3 1-5 15,2 0 4-15,0-1 1 0,-2-2-8 16,-2 0 6-16,-1-3-5 0,1 2 8 0,-4 0-12 15,-4-5 3-15,1-2 0 0,-2 3 1 0,0-1-3 16,-4-4-1-16,-1 3-1 0,-1-4-1 0,1 1 0 0,-4-5-6 16,1 1 3-16,-1-1-19 0,0 0-14 0,-1-1-14 15,-3 0-16-15,2 0-23 0,-3-3-28 16,7 3-38-16,-7-3-60 0,7-9-43 0,-2 2-170 16,4-3-460-16,0-5 204 0</inkml:trace>
  <inkml:trace contextRef="#ctx0" brushRef="#br0" timeOffset="35670.757">18832 2937 129 0,'0'0'124'0,"-5"-3"-11"0,5 3-15 0,-4-4-2 0,4 4-11 15,0 0-4-15,0 0-3 0,-5-3-6 0,5 3 1 16,0 0-8-16,0 0 2 0,0 0-5 0,0 0 3 15,0 0-4-15,0 0-3 0,0 0-2 0,0 0-2 16,0 0-8-16,0 0-6 0,0 0 7 0,0 0-5 16,0 0 4-16,0 0-4 0,5 12 2 0,-1-8-7 15,0 1 6-15,1 0-9 0,0 2-3 0,4 3 5 16,1-3 2-16,0 1 0 0,6 3-2 0,-1-1 0 16,4 2 2-16,3 3 2 0,6 0 0 0,-1-2-4 15,2 3 0-15,1 1-2 0,2 2 2 0,0-5-1 16,2 5 0-16,12 1-9 0,-1 2 2 0,-10-3-4 15,14 2 4-15,1 2-6 0,-4-2-3 16,9 1-2-16,-3 0 0 0,3 1-1 0,4-1 2 0,-2-2-6 16,1 3-1-16,2-4 3 0,5 3-3 0,-7-4-5 15,1 1 2-15,-2-1 2 0,-1 2 0 0,-3-3-5 16,-5-5-2-16,1 5 1 0,-16-6 9 16,3 1-7-16,-3-1-8 0,0-2 7 0,-6 0-3 15,-3 0 3-15,-2-1-1 0,-8-2-1 0,0-2 0 0,-1 1-2 16,-3-2 0-16,-1 3 2 0,-3-4 1 0,2 0-3 15,0 2 2-15,-3-1-3 0,0 0 4 0,0-3 0 16,-1 4 3-16,-1-3-7 0,-3-1-5 0,7 2 5 16,-7-2 2-16,5 4-1 0,-2-4 1 0,-3 0-2 15,5 3 0-15,-5-3-2 0,0 0 0 16,5 1 5-16,-5-1-2 0,0 0 2 0,0 0-1 16,0 0 1-16,0 0 1 0,0 0 1 0,0 0-3 0,0 0-6 15,0 0-11-15,0 0-24 0,1-7-18 0,-1 7-24 16,-5-8-27-16,3 1-26 0,-1 0-46 15,-1-3-184-15,0-1-393 0,1-2 173 0</inkml:trace>
  <inkml:trace contextRef="#ctx0" brushRef="#br0" timeOffset="41971.655">15966 3967 50 0,'1'17'59'15,"-2"-6"-1"-15,1 1-12 0,1-2 3 0,-1 3-10 16,3-1 4-16,-3-3-7 0,0 0-2 0,1 2-1 15,0-5-4-15,0 1 1 0,-1-3-7 0,2 0-2 16,-2-1 1-16,0 1 0 0,0-4 9 0,0 4 8 16,0-4 9-16,0 0-9 0,0 0-8 0,0 0-8 15,0 0 0-15,0 0-7 0,-2-15 5 0,1 5 0 16,0 0-15-16,0-2 0 0,-3 1 3 0,4-6 2 16,1 1-6-16,-2-1 1 0,0-4-5 0,2-5 6 15,0 2-4-15,2-4 6 0,-2-2-2 0,0 1-5 16,3-2 3-16,-1 2-7 0,-2-1 1 0,0 5 3 15,1-4 1-15,0 2 5 0,2 2 3 0,-1 5 1 16,0 1 9-16,2 1 0 0,-2 1-3 0,2 4 0 16,-1 1 1-16,1 0-3 0,1-1-8 0,2 6 6 15,-2-3-4-15,5 3 7 0,-2-1-8 0,5 1 3 16,-3 2-4-16,3-1 6 0,-1 3-2 0,-4-2-5 16,1 5-11-16,2 0 6 0,-1 0-1 0,-6 3 7 15,4 0 3-15,-1 5 1 0,-3 2 8 0,-1 2 2 16,-2 0-6-16,-3 7-1 0,-4 3 0 0,-1-3-3 15,-1 2-3-15,-4 4 6 0,-2 0-1 0,0-1-3 16,-6-2 6-16,4 0-7 0,-1 4 2 0,-2-6-3 16,1 2-2-16,5-5-2 0,-1-2 4 0,-2 4-7 15,2-4 5-15,4-6-1 0,-1 5-1 0,1-6-7 16,3 4 0-16,-1-6-9 0,1 1-1 16,3-2 2-16,3 3 2 0,-3-3 1 0,3-1 2 0,2 1-4 15,-1-1 3-15,2 3 6 0,6 0 2 0,-3-5 1 16,3 5 6-16,3-1-4 0,-2-1 8 0,3 1-5 15,3 2 7-15,1-1-4 0,0 1 1 0,0 1 4 16,1-4-4-16,0 4 1 0,1-4-9 0,-1 2 2 16,0 0 3-16,-2-4 1 0,-4 0-8 0,2 1 2 15,0-1 1-15,-1-3-8 0,1 0 5 0,-1-3 0 16,0 3 2-16,-1-3-1 0,-1 1 0 0,0-2-1 16,-4 1-4-16,0 1-6 0,-2-5 4 0,3 2 6 15,-2-1 4-15,1-1-3 0,-6 0-3 0,8-2-2 16,-9 1-2-16,4 0 2 0,-3 0-3 0,-1 1 1 15,0-3-3-15,-1 3 4 0,-3-1 6 0,0 0-2 16,4-2 0-16,-5 3-4 0,1 2 8 0,0 0-3 16,3 1 5-16,-4-3 0 0,-1 6 3 0,3 0-1 15,-2 0-2-15,5 1 5 0,-10 3-1 0,2 5 4 16,3-1 0-16,-1 2-3 0,2 0 3 0,1 3 2 16,1 0 2-16,-2 2-5 0,4 2 6 0,-3-4 3 15,6 4-5-15,1 0 10 0,1 0-14 0,1-1-6 16,-1 0 6-16,4-1 0 0,-2-5-4 0,0 1-3 15,0 0 6-15,5-3-3 0,1 3-2 0,0-5 1 16,-1-3-5-16,6 1-4 0,-3-1-10 0,2-4-6 16,0-1-12-16,1-2-14 0,0-1-9 0,0-5-8 15,6-4-23-15,-6-1-9 0,-3 2 5 0,2-9-4 16,-2 2-1-16,-2-2-1 0,0-5 4 0,-4 3 0 16,-3-1 2-16,-1-6 5 0,0 3 7 0,-2-2 12 15,-1 1 10-15,0 3 8 0,-4-1 19 0,1 10 14 16,-3-8 16-16,1 9 9 0,0 5 9 0,-1-1 6 15,2 3 16-15,-1 0 14 0,1 3 9 0,-1 2 12 16,-1-1-1-16,4 1-22 0,-1 1 3 0,1 4-6 16,-5-4-10-16,5 4-6 0,0 0 0 0,0 0 3 15,-8 12 0-15,6-5 0 0,-1 3 5 0,2 2 6 16,-3 4 0-16,1-1 1 0,6 6 2 0,-6-3 4 16,3 8-1-16,0-6 1 0,0 9-5 15,0-5-4-15,4 2 1 0,-4-5-6 0,3 0-2 0,1-2-4 16,-2 5-5-16,2-5-3 0,0 0-1 0,2-1-3 15,1-1-3-15,-1 3-7 0,-2-4-3 0,1-2-5 16,1-1-19-16,-1-4-17 0,2 2-18 0,-3-1-13 16,5 0-29-16,-1-4-24 0,0-2-16 0,3-1-11 15,-4-2-18-15,1-1-103 0,3-2-278 0,-3 0 123 16</inkml:trace>
  <inkml:trace contextRef="#ctx0" brushRef="#br0" timeOffset="42570.712">16917 3909 135 0,'0'0'171'0,"-3"-9"-10"0,2 8-16 0,-4-2-9 15,5 3-7-15,-7-1-7 0,7 1-4 0,-10 9-6 16,2-3-3-16,-3 2-3 0,-1 4-6 0,2 1-6 16,-5 0-6-16,2-2-7 0,0 4-8 0,2-1-3 15,-2 3-9-15,4-2-3 0,-3-1-7 0,6-2-7 16,-4 2-5-16,2-4-7 0,3 0 0 0,2-2-7 15,0 1-3-15,-2-3-4 0,3-1-5 0,1 0-8 16,1-2 0-16,1 1 1 0,-1-4 2 0,0 0-7 16,0 0 2-16,9 1 0 0,-9-1-3 0,9-9 1 15,-1 2-2-15,-3 0 1 0,5-1-2 0,-5-1 2 16,3-2 1-16,0 4-1 0,-1 0-2 0,0 0-1 16,-2 1 0-16,-2 4 0 0,4-2 1 0,-3 1-1 15,2-2 0-15,1 3 6 0,-1 0-4 0,-6 2 5 16,10 2-2-16,-2 1 1 0,-2-2-5 0,0 2 7 15,3 4-4-15,1-4 1 0,-3 4-1 0,2-3 3 16,4 0-4-16,-3 0 0 0,1 1-2 0,1 0-10 16,-3-1-7-16,1-1-10 0,-1-3-11 0,3 1-8 15,-3-1-8-15,6-1-2 0,-6-2-5 0,-1-4-4 16,1 3 6-16,0-3-6 0,-3-1 7 0,1-2-7 16,0-4 7-16,1 0-5 0,-3-2 7 15,-3-2 0-15,2-2 0 0,0-3 2 0,1-4-1 0,-2-2 14 16,-3 3 0-16,0-2 14 0,0 3 12 0,0-2 3 15,-2 11 17-15,1 0 20 0,0 4 18 0,1 1 13 16,-1 1 8-16,1 5-8 0,0-4 1 0,0 5-11 16,-3 1-2-16,3 3 0 0,0 0 3 0,0 0 8 15,0 17 1-15,-2-5-3 0,0 6-3 0,4 2-4 16,-2-1 1-16,2 9 0 0,2-1-3 16,-2 2 0-16,0 0-10 0,0-1-1 0,1-1 2 0,1-7-5 15,1 5 0-15,-1-4-6 0,-3-3-3 0,4-1-3 16,0 0-3-16,-2-1-1 0,1-6-4 0,-2 1-18 15,-1-4-20-15,0-1-17 0,2 0-20 0,-1-2-27 16,0-3-26-16,-2-1-33 0,0 0-145 0,0 0-321 16,5-13 143-16</inkml:trace>
  <inkml:trace contextRef="#ctx0" brushRef="#br0" timeOffset="43433.335">17074 3880 35 0,'6'-2'97'0,"6"-1"-16"0,0 1-4 15,0 2-6-15,2-3-3 0,-1 3-12 0,5 0 5 16,-2 0 6-16,-2 3-10 0,-1 2-2 0,1-3-3 16,3 3 1-16,-6-1-2 0,-2 3 5 0,3 1 2 15,-1-2-7-15,-3 5 3 0,0-2-10 0,-1 2 0 16,-2 0 1-16,0 0-11 0,-1 0 2 0,-1 2-2 15,-1-1 5-15,1-1-4 0,-2-1-21 0,1 0 0 16,-1-1 2-16,-1-1-3 0,1-1 5 0,-1-1-9 16,0 1-5-16,4-3 0 0,-3 0-2 0,-1-1-10 15,0-3-11-15,3 5-4 0,-3-5-5 0,0 0-6 16,12-10 1-16,-4 3 1 0,2-2-3 0,-1-3 0 16,2 0 1-16,1-1-2 0,-3-2 10 0,0 2 4 15,1 3 4-15,-2 2 15 0,0-2 1 0,-2 3 22 16,-2 3-10-16,2-3 2 0,-2 3 5 15,1 0-8-15,-1 0 11 0,-1 3 5 0,-3 1 8 16,6-2 11-16,-6 2 0 0,4 8-3 0,5-1-4 0,-8 0-2 16,3 2-2-16,0 2-2 0,-2 0-6 0,2 1 1 15,-1 0-5-15,3 5 0 0,-2-8-4 0,1 6-3 16,2-5 2-16,-4-1-5 0,0 0-1 0,0-1-5 16,0-2 4-16,1-2 12 0,0-1-17 15,2 1-1-15,-3-3 4 0,2-1-3 0,-5 0-4 0,12-5 7 16,-6 0-5-16,0 0-1 0,-2-4-2 0,0 1-1 15,2-4-10-15,-1 0 6 0,-1-1-9 0,-4 0 6 16,2 4 6-16,-4-4-1 0,2-2 0 0,-5 5 4 16,0-1-2-16,0 1 0 0,1 0 15 0,-2 2-1 15,-1-1 13-15,1 4-5 0,-2-3-3 16,2 4 4-16,1 1-3 0,-3 3-1 0,1-1-6 0,-1 0-7 16,8 1 5-16,-15 2-2 0,8-2-3 0,1 0-1 15,6 0-6-15,-8 3-1 0,8-3 7 0,-4 3-9 16,4-3-1-16,-1 4 5 0,1-4-10 0,0 0 4 15,0 0 4-15,0 0 4 0,22-6-4 16,-14 5 3-16,4-2-2 0,1 3-2 0,0-1 6 0,0 0 3 16,-1 1 4-16,0 1 2 0,0 0-1 0,1 2 4 15,-2 2 3-15,4 2-2 0,-5-1-3 0,5 2 0 16,-3 2 6-16,-2 1-7 0,3 0-6 0,-5 0 5 16,-1-2 4-16,1 0-4 0,-1 0-8 0,0-1 4 15,-2 0-2-15,-1-1-3 0,1-3 5 0,-1-3-2 16,1 1-3-16,0 0 5 0,-5-2-4 0,10-2 4 15,-2 0-5-15,2-1 3 0,-3-2-1 0,0-2-13 16,5 2 6-16,-5-5-1 0,1 2-1 0,2-3 0 16,-1 6 0-16,-1-1 0 0,-2 0 0 0,3 2 6 15,-5 1-5-15,1 0-2 0,0 2 6 0,-1 0-2 16,-4 1 5-16,10 4 8 0,-3-1-6 0,-2 2-1 16,0 2 3-16,1 0 0 0,1 1-3 0,-2-2 0 15,2 0 1-15,-2 1-3 0,2-2 0 0,-1 0 1 16,1 2-9-16,-1-4-9 0,1-1-16 0,-2-2-23 15,3 0-32-15,-8 0-28 0,12-2-33 16,-5-4-101-16,-4 1-271 0,2 0 121 0</inkml:trace>
  <inkml:trace contextRef="#ctx0" brushRef="#br0" timeOffset="43595.619">17669 3652 98 0,'-5'5'135'0,"5"-2"-53"0,0-3-62 15,-5 7-77-15,5-3-60 0,0 3 28 0</inkml:trace>
  <inkml:trace contextRef="#ctx0" brushRef="#br0" timeOffset="44298.619">18101 3867 47 0,'-1'-4'141'16,"-7"4"-9"-16,6-4-16 0,2 4-11 0,0 0-7 0,-16 3 0 15,9 1-2-15,-1 1-3 0,-1 4-4 0,0 0-5 16,-2 3-8-16,4 3-1 0,-2-3-5 16,1 3-9-16,2 1-4 0,0-1-3 0,3-2-1 15,3-1-7-15,2-1-8 0,-2-3-3 0,2 2-7 16,3-4-1-16,-2-1-6 0,2 1 0 0,1-5 0 0,3-1-7 15,1 0-3-15,1-1-8 0,0-6-2 16,7-1-8-16,-4 0 9 0,0-1-4 0,0-1-3 16,0-3 2-16,-2 1-6 0,3 1 3 0,-3 0 6 15,-2-2-6-15,0 4-1 0,-4-1-1 0,1 0 3 16,-1 5-5-16,-2 1 2 0,2 0 8 0,-3 0-4 16,-1 3-2-16,2-2 1 0,-4 3 9 0,0 0 10 15,7 8 3-15,-5-3 2 0,2 6-3 0,-2-2 1 0,0 3-1 16,2-1 0-16,-2 1-2 0,3 0 1 15,-1-1 1-15,0 4-2 0,1-4-5 0,-1-3-4 16,2 2 3-16,-2-4 0 0,1 2-4 0,1-1-3 16,-3-5 4-16,5 1-7 0,-3-1-8 0,-1-2-9 0,-4 0-1 15,14-5-12-15,-6 0-3 0,2-2-5 16,-4 1 2-16,2-2-14 0,-1-4 4 0,0-5-11 0,-1 1 2 16,1-3-2-16,0-7 0 0,0-3-7 15,-3 1 8-15,-4-5 5 0,0 2 5 0,0 0 4 16,0 2 5-16,-2 0 18 0,0 0 14 0,-2 3 8 0,-2 1 13 15,3 8 14-15,1 2 18 0,-1-1 15 16,0 7 9-16,2 1 1 0,0 1 5 0,-3 1-15 16,4 2-3-16,0 0-7 0,0 4-6 0,0 0 9 15,0 0 15-15,0 0 15 0,-4 21 7 0,1-2 8 16,-4 8 9-16,1 6 0 0,3 12 5 0,-4 3-4 16,6-1-2-16,1-12-15 0,1 13-10 0,2-3-8 0,-3-12-6 15,5 2-9-15,2-2-11 0,3-2-12 0,-1-2-29 16,1-3-33-16,4 0-44 0,-4-9-43 15,5-3-77-15,-3-1-255 0,1-8-480 0,0 2 212 16</inkml:trace>
  <inkml:trace contextRef="#ctx0" brushRef="#br0" timeOffset="47099.289">18942 3706 27 0,'0'0'59'0,"0"0"-2"0,0 0 13 0,0 0-13 0,0 0 2 16,0 0 4-16,0 0 6 0,0 6 7 0,0-6-4 15,0 1 5-15,5 3-11 0,-5 1 3 0,1-2 1 16,-1 2 1-16,3 2-9 0,-2 2 0 0,-1 1-2 15,1 1 1-15,3 5 3 0,-4 1 7 16,4 3-3-16,-1 5 0 0,-1 1 1 0,2 4-1 16,1 4 0-16,0-2 3 0,2 1-5 0,-2 2-6 0,-1 3 0 15,1-4-2-15,4 1-9 0,0 1 0 0,-2-3-5 16,0-3-1-16,3 1 1 0,-2-3-11 0,1 2-1 16,-1-5-4-16,-1 0-3 0,1-5-1 0,-3-3 0 15,0 1-5-15,0-1-4 0,-3-6 1 16,2 6-2-16,1-5-2 0,-3-3 2 0,2 1-6 0,-4-3-2 15,3-4 0-15,1 5 1 0,-4-3 3 0,2-1-10 16,-2 0-9-16,0-4-8 0,3 3-22 0,-3-3-17 16,0 0-33-16,0 0-17 0,0 0-26 0,0 0-26 15,-10-11-8-15,8 7-126 0,-2 0-315 0,1-1 139 16</inkml:trace>
  <inkml:trace contextRef="#ctx0" brushRef="#br0" timeOffset="47493.293">18975 4475 120 0,'4'9'124'0,"1"-1"-26"0,0 1 2 15,4 2-15-15,0-2-1 0,-1 1-8 0,3 2-5 16,-2-3-7-16,1-1-5 0,-1 0-8 15,2 1-1-15,-1-2-10 0,-2-1 0 0,1-3-3 16,-1 3-13-16,0-1-6 0,-3-2-9 0,2-1-8 0,0 0-18 16,-7-2 1-16,10 0-11 0,-10 0-9 0,13-4 3 15,-7 1-6-15,1 0-10 0,-2-2-1 0,2-1-5 16,0 0-5-16,1-5 8 0,-2-1 2 16,2 3 10-16,-3-2 4 0,5-6 2 0,-1 4 3 15,-2-3 11-15,0 3 9 0,0-1 18 0,-2 4 1 16,0-2 11-16,0 2 4 0,-1-1 12 0,0 6 14 15,-2-2 5-15,-1 1-11 0,3 4 7 0,-1-1 1 16,-3 3-4-16,2-2 8 0,-2 2-3 0,0 0 7 16,0 10-1-16,0 0-7 0,0-5-5 0,-1 7-7 15,-2 0-5-15,1 5-4 0,-4 1-15 0,-1 0-30 16,0 8-27-16,-6-4-29 0,3 0-36 0,-1 1-75 0,-4 1-195 16,6-8 87-16</inkml:trace>
  <inkml:trace contextRef="#ctx0" brushRef="#br0" timeOffset="48751.696">18713 4986 128 0,'0'0'169'0,"0"-5"-24"0,0 5-19 15,0 0-13-15,0 0-10 0,0-6-6 0,0 6-13 0,0 0-1 16,0 0-1-16,0 0 1 0,0 0 2 0,1 17 2 16,2-5-4-16,-2 1-1 0,3 4 1 0,-3 1-4 15,2 8-1-15,-3 0-7 0,0 5-3 0,0-1-2 16,1 3-9-16,2-3-4 0,-3 3-4 0,-3-3-6 15,3 1-3-15,3-1 0 0,-1-1-6 0,-2-3-3 16,0-2-2-16,0-2-5 0,0 2-1 0,0-7 0 16,0-1-4-16,0-6-1 0,0 0-2 0,0 0-3 15,0-2-1-15,0-3 0 0,0 1-2 0,2-2 0 16,-4 2-5-16,2-1 4 0,2-4 2 0,-2-1 2 16,0 6-6-16,0-6-4 0,0 0 5 0,0 0-2 15,0 0-3-15,-2-14-2 0,2 4 0 0,-5 0 4 16,5-6 1-16,-1-2-9 0,1-2 3 0,-4-6 2 15,4-3-3-15,-4 2 1 0,4 1 2 0,3-2 1 16,-3-2-3-16,-4 1 0 0,4 2-1 0,0-3 5 16,0 3 2-16,-3 9 5 0,3-2 3 0,0 2 7 15,3 1 2-15,-6 5 1 0,3 4 1 0,3-1 1 16,-3 1-1-16,0 4 0 0,0 0-4 0,0 0-4 16,0 4 1-16,4-4 5 0,-4 4 1 0,0 0 3 15,9 11-3-15,-3-1 5 0,3 2-4 0,-1 8 1 16,2-3-1-16,0 10 1 0,0-1-2 15,3 3-1-15,0 2-2 0,1-5-2 0,1 4 0 0,-2-3-4 16,0 2-1-16,1-5-1 0,2 3 1 0,0-3-4 16,-6-6 0-16,3-1-1 0,-4-2-1 0,1 0 21 15,-1-5-5-15,0 4 0 0,0-4-8 0,-4-4 0 16,3 0 1-16,-4-1-7 0,0-4-2 0,3 2 5 16,-3-3-5-16,-4 0 2 0,13-7-5 0,-5 2 3 15,0-2-1-15,1-7-3 0,-1 4-2 0,0-9-1 16,-1 2-4-16,1-6-4 0,-3-3 3 0,0 0-6 15,-2-3 1-15,-2 2-2 0,3 2-1 0,-4-4 0 16,-4 3-1-16,3-1-1 0,-2 8 0 0,3 1-6 16,-5-2-2-16,3 3-6 0,0 6-3 0,0 0-12 15,0 4-17-15,0 1-14 0,2 0-34 0,-1 2-19 16,1 4-22-16,0 0-18 0,0 0-11 0,0 0-17 16,-2 13-174-16,2-1-399 0,0 2 177 0</inkml:trace>
  <inkml:trace contextRef="#ctx0" brushRef="#br0" timeOffset="49312.58">19259 5516 88 0,'8'-9'107'16,"-2"-2"-10"-16,0-4-11 0,1-1-10 0,0 1-2 15,-1-2-4-15,-4 0-7 0,1-1 14 0,-2 2 1 16,-1 3 4-16,0 1 8 0,0 1 6 0,-1-1 2 16,-2 4-1-16,1-1 0 0,-1 0 1 0,0 5 7 15,1-2-4-15,-1 1-1 0,-1 4-9 0,-2 0-6 16,6 1-8-16,-14 4-2 0,6 4-6 0,1-1-2 16,-1 5-3-16,0-2-5 0,-1 6-5 0,0-1-3 15,3 0-4-15,1 2-3 0,0 1-2 0,2-1-3 0,3 1-8 16,-1-1-1-16,2 2-4 0,3-4-3 0,-1-1-1 15,2-2-3-15,0 0-3 0,1-2-1 16,1-3-6-16,2 4-2 0,-2-5-6 0,6-2-3 16,0-1-6-16,5-3-13 0,0-3-15 0,3-2-9 15,-3-3-20-15,10-4-17 0,-6 0-11 0,5-2-5 0,-3-2-8 16,-1-2-2-16,0-2 5 0,-5-2 7 16,1-2 3-16,-5-4 5 0,2 1 10 0,-4 1 4 15,-3-5 15-15,0 2 5 0,-4-1 5 0,-1 1 11 16,0 1 10-16,-3 2 17 0,2 8 16 0,-7 0 18 15,1 5 17-15,2 1 10 0,1 2 8 0,-1 3 6 16,-2 2 5-16,2 1-8 0,-3 1-9 0,4 3-2 16,0 0 2-16,-11 12-8 0,7 0 2 0,-1 5-3 15,2 3-5-15,-2 4 1 0,-1 1 1 0,1 3-1 16,6 1-4-16,-2 0 1 0,2 2-8 0,1-6 3 16,2 4-3-16,0-3-2 0,1-2-5 0,0 1-3 0,-1-7-2 15,1-2-2-15,3-1-2 0,-7-2-4 16,4-3-6-16,-2 1-15 0,2-2-8 0,-4-4-27 15,3 2-27-15,0-5-22 0,-4-2-22 0,6 3-36 16,-6-3-21-16,7-7-123 0,-7 2-324 0,1 0 144 0</inkml:trace>
  <inkml:trace contextRef="#ctx0" brushRef="#br0" timeOffset="50852.532">19493 5293 23 0,'0'0'118'0,"0"0"-5"0,0 0 0 16,16-2-17-16,-9-1-3 0,3 1-4 16,3 1-3-16,1-1-9 0,-1 0 1 0,-1 1-1 15,2 0-4-15,2-2 6 0,0 3-6 0,2-2 2 16,-5 2-3-16,1 0-2 0,0-3-2 0,-1 3-1 0,1 0-8 16,-3 0 6-16,1 3-3 0,1-2 0 0,-4 4-2 15,3 0 3-15,-3 1-1 0,2-1 0 0,0 4-2 16,-2 0-4-16,-3 2-5 0,2 0-2 15,2 5-5-15,-3-2-2 0,3 2-9 0,-5-2-3 16,5-1-5-16,-3 2-1 0,-3-3 4 0,2-2-11 16,0 2-3-16,-4-2-5 0,1-1-10 0,4-1-9 0,-5-1-13 15,1-1-11-15,1-3-8 0,-3 0 0 0,3 0-9 16,1-2-4-16,-5-1-6 0,9-1-1 0,-4-3-5 16,2 0 3-16,2-3-2 0,-1-1 0 0,1-2 1 15,0-1 6-15,1-2 12 0,-3 4 1 0,1-3 3 16,0 4 11-16,1 0 7 0,-4-1 9 0,2 5 15 15,-1-4 5-15,-1 4 4 0,-1 1 6 16,1 0 3-16,-1 3 12 0,-4 0 6 0,12 4-2 16,-6-3 2-16,0 4 2 0,-2 2-6 0,3 1 0 0,-1 1 0 15,0-1-6-15,2-1 1 0,-3 3-7 0,2-4-6 16,-1 2 2-16,-1-3-6 0,0 0 5 16,0 0-4-16,2-1 2 0,-2-2 0 0,-1-1-2 15,3-1-2-15,-7 0-1 0,0 0 1 0,12-5-8 0,-7 1-2 16,-2-1-5-16,0-4-3 0,-1 0-9 0,1 2-1 15,-6-3-2-15,1 1-5 0,0-7-1 0,-2 5-2 16,-1-6-1-16,0 1 8 0,3 1 6 0,-4 0-7 16,1 3 3-16,0 2 1 0,2 0 4 0,-1 1 5 15,3 1-1-15,0 2 0 0,1 1 7 0,1-1-5 16,0 2 6-16,3-1-2 0,-1 0-2 0,2 1 5 16,2 1 1-16,1 1-10 0,-3-1 6 0,3 2 4 15,1 0 1-15,1-2-1 0,-1 0-3 0,1 2 3 16,-1 1 2-16,-1 0 4 0,3 0-7 15,1 1 6-15,-7 2 5 0,4 1 0 0,-3 0 10 0,1-2 8 16,-1 3 4-16,-2 2 4 0,0 0 5 0,-1 3 3 16,3 2 6-16,-4-3 3 0,1 4-1 0,-1 0-2 15,-2 1-5-15,3 2-3 0,-2 0-6 0,1 0 0 16,-1 0-2-16,-1-3-8 0,2-2 3 0,2-1-8 16,-4 1-2-16,4 1-2 0,-3-2-1 0,6-1-4 15,-2-2-4-15,-4 0-1 0,3-3-3 0,0 0-7 16,0 0-9-16,1-3-7 0,1-1-9 15,0 0-6-15,0-3-2 0,-1 1-3 0,0-2-3 0,2-2-9 16,0-1-4-16,-1-3 1 0,-1 0-1 0,-1-6-1 16,0 4 5-16,-4-4 8 0,1 2-3 0,-2-4 10 15,-3 1 5-15,-1 1 3 0,-4 0 15 0,5 1 12 16,-6 3 9-16,4 2 8 0,1 1 8 0,-3-1 5 16,0 5 11-16,-1 0-2 0,-1 1 4 0,4 3 0 15,-6-1-1-15,2 2-3 0,2 0-5 0,-2 2-2 16,1-2-3-16,4 2-10 0,-3-1 1 0,2 6-6 15,2-7 0-15,-1 3-6 0,1-1-2 0,4-2-5 16,-4 4 0-16,4-4 1 0,0 5 1 0,0-5-2 16,4 3 4-16,-4-3 4 0,12 0-3 0,-1 0-1 15,-4 3 12-15,6-3-11 0,-1 0 0 0,1 0 0 16,1 0-4-16,3 0 2 0,-2 0 2 0,3 0 5 16,0-3-2-16,2 6 2 0,-4-1 10 0,1 3-6 15,0 0-2-15,2 0 1 0,-6 0 0 0,0 2 2 0,1 0 2 16,1 6 2-16,-3-2-5 0,2 1 2 15,-4 0 0-15,-2 1 0 0,1-2-4 0,1 2 8 16,-4-1-10-16,3-2-2 0,-2 1-3 0,1-1 1 16,-4-3-5-16,3 1 1 0,-3-2-14 0,-1-3-8 15,0 2-9-15,3-5-13 0,-6 0-16 0,9 0-8 0,-4-7-4 16,-1 2-6-16,1-5-21 0,4-2 12 0,-5 3-3 16,1-11 6-16,4-5-1 0,0 2 11 15,-3-4 4-15,0 1 6 0,-5-3 8 0,0 0 3 16,3 0 7-16,-3-1 5 0,-1 3 10 0,0 1 18 15,-1 5 26-15,-3 4 14 0,4 0 19 0,0 7 12 16,-1 0 10-16,0 4 0 0,1 1-1 0,0 2-4 16,0 3-4-16,0 0 5 0,0 0 6 0,-7 10-5 15,6 2-2-15,-2 7-7 0,2 0-4 0,-4 3 3 16,5 5-7-16,0-8-2 0,-1 8-2 0,2-1-3 16,-2-6-3-16,2-1-3 0,-1 2-4 0,0-1-1 0,5-2-1 15,-4-1-2-15,-1-1-5 0,3-6-1 16,-2 2-3-16,2-3-7 0,-2-4-2 0,-1 2 0 15,1-2 1-15,1-1-2 0,0 0-2 0,-2-4-6 16,5 4-7-16,-5-4-2 0,0 0-6 0,17-9-7 0,-10 6-3 16,3-4-7-16,0 2 1 0,-1 0 4 0,1-1-1 15,0-1-1-15,0-1 4 0,-3 3 2 16,2-2 1-16,-1 2 3 0,1 2 4 0,-3-3 1 0,0 3 3 16,-1 1 10-16,-2-1 1 0,0 2 3 15,-3 1 6-15,7-2-1 0,-7 2 4 0,0 0 7 0,0 0 9 16,5 5 9-16,-5 0 3 0,0 0-2 15,0 0-1-15,-4 3-5 0,4-1 1 0,4 2-4 0,-4-1 4 16,0 3-10-16,1-1 0 0,-1-1-3 16,4 1-2-16,0-2-2 0,-2 0 0 0,2-3 1 0,3 4 2 15,-5-3 2-15,5-1-5 0,-2 0 7 0,2 0 2 16,-3-2 1-16,5-1-1 0,-2 0 6 0,3 0 6 16,-3-1 2-16,1 1 2 0,0-2 2 15,-1 1-3-15,1-1 2 0,0-1-4 0,-8 1 0 0,11-2-4 16,-4 2 1-16,0-1-1 0,-3-1-8 0,-4 2 0 15,8 0-2-15,-3-2-3 0,-5 2-2 0,8-2-5 16,-8 2 1-16,3-2-1 0,-3 2-5 0,0 0-12 16,5-3-18-16,-5 3-22 0,0 0-30 15,3-2-64-15,-3 2-58 0,0-6-77 0,0 6-152 0,-4-5-457 16,0-1 203-16</inkml:trace>
  <inkml:trace contextRef="#ctx0" brushRef="#br0" timeOffset="55193.602">20741 3882 91 0,'1'-2'168'0,"-1"2"-19"0,2-9-11 0,-2 5-17 15,0 4-9-15,2-4-10 0,-2 1-7 16,0 3-5-16,0 0-3 0,2-6-7 0,-2 6-7 0,0 0-3 16,0-5-8-16,0 5 3 0,0 0-1 15,0 0 13-15,0 0 13 0,6 11 14 0,-2-3-1 16,-3 9 3-16,3 8-10 0,0 3-1 0,1 0-8 0,0 5-9 15,-1 0-7-15,1 1-8 0,-1-2-4 16,0 0-6-16,1 1-3 0,-3-1-3 0,1-4-8 16,-2-1 1-16,2-3-7 0,-3-6-7 0,1 1 3 15,-2-7-7-15,-1-2-4 0,4 2-12 0,-5-6-5 16,3-1-10-16,-1 0-14 0,-1-3-11 0,2-2-15 16,-5 3-10-16,5-3-10 0,0 0-15 0,-11-9-1 0,6 3-5 15,1-4-11-15,-1 1 3 0,0-5-9 0,-2-3 4 16,4 0-5-16,-1-1 8 0,0 2 20 0,-1-3 8 15,1 1 11-15,0 4 15 0,-1 2 15 16,1 5 11-16,4-1 11 0,-1 2 1 0,1 3 4 16,-1-2-4-16,1 5-4 0,2-4 11 0,-2 4 1 0,0 0 3 15,10 2-1-15,-10-2-3 0,12 6 3 16,-2-5 3-16,0 3-2 0,2 0 3 0,-2-1 3 0,4 1-1 16,-4-2-3-16,2 0-2 0,-1-1 2 15,0-1-3-15,1-3 0 0,-2 3 5 0,2-2 1 16,-3-2-5-16,1-2 0 0,3 1 4 0,-3-1-4 15,-1-2 1-15,-1 0 1 0,3-1-2 0,0 0-5 16,-1-4 11-16,-1 2-3 0,2-4-3 0,-3-1 8 16,1-2-12-16,-3 0 4 0,1-6 0 0,-4 5-4 15,2 1 2-15,-2-1 14 0,1 1 8 0,-2 2 10 16,-2-1 6-16,2 8 6 0,-2-3 0 0,2 3 9 16,-2 4-1-16,0 2 6 0,0-2-8 0,1-3 0 0,-1 7-7 15,0 1-9-15,0 0 2 0,0 0-1 0,0 0 0 16,-7 14 1-16,3-6 4 0,1 4 6 0,0 5 3 15,0 0 4-15,1 1 3 0,-1 8 4 16,0-6 1-16,2 9 1 0,0-4 1 0,0 2 0 16,-1-1-2-16,1-2 0 0,1-4 0 0,0 5-5 15,3 0-5-15,-2 0-6 0,0-5-3 0,0-2-4 0,2 1-4 16,0-1-5-16,-1-1-2 0,2-3-3 0,0-2-2 16,-2 1-3-16,5-1-3 0,-4-1-1 15,1-5-7-15,0 3-4 0,-2-4-6 0,0 0-11 16,-2-2-7-16,3 0-10 0,-3 0-6 0,0-3-14 15,0 0-26-15,0 0-23 0,0 0-29 0,10-7-32 16,-8 2-39-16,0-4-32 0,-2 2-183 0,2-4-446 16,-2 1 198-16</inkml:trace>
  <inkml:trace contextRef="#ctx0" brushRef="#br0" timeOffset="55512.532">21225 4095 133 0,'0'0'132'0,"0"0"-12"0,0 0-4 16,0 0-4-16,8 8 13 0,-5-5-2 15,-2 3 3-15,0 2 2 0,1 0 3 0,0 3-6 16,-2 0-4-16,0 5-4 0,3 1-6 0,-5-1-5 15,2-4-11-15,0 0-9 0,4 4-7 0,-5-3-9 16,4-3-2-16,0 1-9 0,-2-2-11 0,3 2-1 0,-2-5-10 16,0 1-4-16,3-2-2 0,-3 1-4 15,0-2-2-15,0 0-2 0,1 1-12 0,1-5-22 16,-4 0-18-16,10 0-31 0,-10 0-22 0,9-6-30 16,-1-2-25-16,-5 0-27 0,1-1-25 0,-1-1-109 15,-2 0-321-15,3-7 143 0</inkml:trace>
  <inkml:trace contextRef="#ctx0" brushRef="#br0" timeOffset="55616.689">21339 4028 70 0,'4'-6'36'0,"-4"6"-16"0,0 0-41 0,0 0-23 16,0 0 10-16</inkml:trace>
  <inkml:trace contextRef="#ctx0" brushRef="#br0" timeOffset="56569.516">21366 4341 84 0,'8'0'126'0,"-1"-3"-16"0,1 0-9 16,2 0-4-16,2-4-10 0,-2 2-16 0,0-2 1 15,0-3-7-15,2-1 0 0,-3 3 6 0,2-5-3 16,-4 2 2-16,-1-4-3 0,-1 5 2 0,-1-4-3 16,0 4 2-16,0-1 3 0,-3-1 0 0,2 4 3 15,-1-5-3-15,-2 5 7 0,-2 0-1 0,2 3 7 16,0 0 1-16,0 2-2 0,-3-1-11 0,3 4-8 16,-1-4-5-16,1 4-8 0,0 0-4 0,0 0-3 15,-16 4 3-15,11 2-11 0,-3 0-1 0,3 1-2 16,-2 3-4-16,3 1 2 0,-1-2 1 0,0 4-1 15,1 0-4-15,1-1-2 0,1 1-2 0,-1-1-1 16,2 3-6-16,1-2 3 0,1-2-3 0,2-1-2 16,-1 1-3-16,1-1 0 0,3-2-3 0,2 1-2 15,1-3-1-15,0 0-1 0,2-4-4 0,3 1-6 16,3-2-2-16,2-2-11 0,3-2-6 0,-3 1-7 16,8-8-9-16,-1 3-9 0,-6-1 3 0,-1-1-4 15,4-6-3-15,-1-2 3 0,-2 2-2 0,-2 1 3 16,-6-1 10-16,0 1 6 0,0-2 0 0,-3 0 2 15,-3 1 8-15,-2 4 11 0,1-2 3 0,-3 4 20 16,0 0 13-16,1-1 10 0,-3 4 14 0,0 1 4 16,1 1 0-16,-1 4-3 0,0 0-4 0,0 0-3 15,0 0-3-15,0 0-2 0,-19 14 0 0,10-5-5 16,1 1 5-16,-1 0-13 0,-2 2-2 16,7-3-1-16,-4 3 3 0,-1 1-3 0,4-4-4 15,0 2-2-15,-1-2-5 0,3 0 3 0,-1-1 1 0,4-2-5 16,-2-1-2-16,0-1-1 0,2 0 2 0,2-1-2 15,-2 3-2-15,2-4 0 0,-2-2-2 0,4 6 1 16,1-6-2-16,0 2 4 0,2 0-3 0,-1-2 2 16,-1 2-3-16,0-1 2 0,-1 2-3 0,6-2 4 15,-6 1 0-15,4 2-2 0,-3 0-1 0,0-2 1 16,4 3-1-16,-4 0-3 0,0 0 1 0,2 0 4 16,-2-2-5-16,1 1 6 0,-1 0-7 0,0-4 5 15,1 2-4-15,0-2-4 0,1 1-3 0,1-3-4 16,0-1 0-16,1-2-2 0,1 0 4 0,-1-2-5 15,1 2 3-15,0-3 3 0,-1 0-2 0,-6-2 2 16,5 2 4-16,-1-2-2 0,-2 1 1 0,-1-4-2 16,-3 1-1-16,2 0 3 0,-3-1-5 0,1 3 5 15,-5-3 2-15,3 2 0 0,-3 2 0 0,2-2 2 16,-1 2 1-16,-2 4-3 0,3 0 1 0,-1 0-1 16,1 0-1-16,-1 0-8 0,2 2-2 0,1 3-9 15,-2-4-11-15,2 4-1 0,0 0-2 0,0 0-4 16,0 0-8-16,0 0 3 0,0 0-2 0,0 0 0 15,0 0 10-15,3 18 7 0,2-14 3 0,-2 4 1 16,4 1 3-16,-4 0 5 0,3 0 1 0,-2 4 0 16,1-4 1-16,0 3 5 0,2 4 5 0,-2-6-4 15,0 1 1-15,0 1 9 0,-5 0-2 0,8 4 2 16,-6-5 2-16,2-1-1 0,-3 2 0 0,2 0 6 16,-1-2 1-16,1 2 4 0,-2-6-7 0,2 0 9 15,-2 1-6-15,3 0 1 0,0-3-1 0,0 1 0 16,2-2 0-16,-1-1 3 0,4 1 1 0,3-3-5 15,0 0-4-15,2 0-14 0,4-7-27 0,1 1-33 16,-1-2-28-16,0 0-43 0,-2-1-125 0,1-4-291 16,-1 1 129-16</inkml:trace>
  <inkml:trace contextRef="#ctx0" brushRef="#br0" timeOffset="57407.392">22388 4151 29 0,'0'-5'193'16,"0"1"-12"-16,-2 1-13 0,0-2-8 0,1 1-3 16,1 4-6-16,0-7 2 0,0 4-6 0,0 3-12 15,-5-4-11-15,5 4-11 0,0 0-1 0,-13 4-7 16,4 0 2-16,0 2-2 0,-6 5-1 0,5 1-6 15,-3 1-2-15,1 4-6 0,1-1-5 0,1 2-4 16,1-1-8-16,4-1-4 0,-2 2-7 0,1 0-8 16,2 0-6-16,3 1-5 0,2-4-5 0,-1 3-2 15,4-3-5-15,2-1-8 0,-2-5-4 0,3 0-8 16,2 0-11-16,1-3-7 0,2 0-14 0,0-1-13 16,7-4-14-16,0-2-11 0,-1-1-13 0,0-4-13 15,9-3-11-15,-12 0-6 0,11-6-6 0,-11 2-9 16,7-7-11-16,0-1 0 0,-5 0-13 0,0-4 8 15,-2-3 4-15,-2-2 3 0,-2-3 12 0,-3-1 7 16,0 1 12-16,-3 2 23 0,-1 0 7 0,1 8 35 16,0 3 19-16,-4 0 24 0,3 4 16 0,-4 5 27 15,2 0 16-15,-2 0 12 0,2 5 8 0,-4 0 5 16,2 1-4-16,-2 1 5 0,4 2-14 0,-2 2-4 16,0 0 0-16,0 0 11 0,-7 9-1 0,2 2 0 15,0 3 8-15,-1 6-11 0,-3 3-4 0,1 0-6 16,4 4-5-16,-1-2-4 0,-1 1 3 0,3 2-10 15,-2-4-3-15,4 2-5 0,-1-4-6 0,0 5-2 16,1-9-6-16,2 0-3 0,-2-2-5 0,2 1-1 16,0-7-7-16,-1 3 9 0,-1-4-16 0,1 1-2 15,2-3-1-15,-3-1 1 0,1-1-3 0,0-1-5 16,0-4 5-16,0 4-6 0,0-4-1 0,0 0-2 16,0 0-7-16,0 0-5 0,0 0-6 15,9-12-2-15,-4 0-5 0,0 2-2 0,1-1-2 0,2-3 4 16,-4 2 1-16,0 0 0 0,1 4 7 0,-1-1-4 15,1 4 5-15,-3-1-4 0,1 3 5 0,2 0 6 16,-5 3 11-16,9 3 6 0,-5 0 7 0,1 3 1 16,3 1 3-16,-2 1 0 0,2 0-2 0,0 0 3 15,2 4-4-15,-2-1-3 0,-1-2-3 16,1-1-3-16,1 1 1 0,0-3-4 0,-3 0-2 0,2-1-3 16,1-4-13-16,-3 2-11 0,2 0-27 0,-2-3-32 15,4-3-33-15,1 0-37 0,0-3-42 0,1-4-27 16,-5 4-198-16,-1-6-453 0,6-1 200 0</inkml:trace>
  <inkml:trace contextRef="#ctx0" brushRef="#br0" timeOffset="57547.474">22878 4068 27 0,'-3'5'58'15,"3"-1"-40"-15,-1 4-36 0,-3-2-18 0,4 2 8 0</inkml:trace>
  <inkml:trace contextRef="#ctx0" brushRef="#br0" timeOffset="58586.469">23081 4163 158 0,'0'-5'216'0,"0"0"-8"0,-3 1 1 0,3 4-13 15,-4-4-14-15,4 4-8 0,0 0-11 0,0 0-7 16,-15 8-8-16,7 1-7 0,1-1-9 0,-5 5 0 16,3 1-15-16,0 2-11 0,-1 1-8 0,0 1-13 0,3 0-4 15,1 0-7-15,0-3-7 0,1 2-13 16,5-3-6-16,-2 1 1 0,2-5-11 0,0 3-7 15,2-3-7-15,3-2-2 0,-1-2-9 0,3 2-5 16,2-3-10-16,3-4-18 0,0-1-17 0,7-1-16 16,2-4-7-16,7-1-14 0,-9 0-14 0,8-4-4 0,-2-2-13 15,0-3-4-15,-5 6-2 0,3-8-10 16,-1 3 8-16,-9 3 12 0,2-1 14 0,2 1 5 16,-7-2 15-16,-2 5 9 0,3 0 15 0,-3 1 23 15,-3 1 16-15,0 1 20 0,-1 0 13 0,1 1 12 16,-5 0 12-16,0 4 8 0,5-6 3 0,-2 2 1 15,1 2-3-15,-4 2-2 0,2-4-7 0,-2 4-2 0,0 0-9 16,3-1 0-16,-3 1-6 0,0 0-4 16,0 0-3-16,0 0-6 0,2-4-1 0,-2 4 0 15,0 0-5-15,0 0-5 0,0 0 1 0,0 0 0 16,0 0 0-16,0 0 1 0,6-1 2 0,-6 1 4 16,0 0 1-16,0 0 6 0,2-6-3 0,-2 6-3 15,0 0-4-15,-2-4 1 0,2 4-2 0,0 0-2 0,-4-5-2 16,4 5-2-16,-3-5 12 0,2 2-10 15,1 3 1-15,-4-4 1 0,4 4-5 0,-6-2 3 16,2-1-1-16,-1 3-1 0,5 0-3 0,-12 3 4 16,3-3 1-16,3 4 7 0,-6 1 7 0,2 2 6 15,-2 0 3-15,-1 4 2 0,-2 1 0 0,1 1 3 0,4 0-3 16,-2 2-2-16,3 0 1 0,-1-1-5 0,5 3-2 16,1-3-9-16,1-2 0 0,0 0 0 15,2-2-11-15,1 0 2 0,3 0 2 0,-2-1-4 16,4 0-2-16,-3-3-2 0,3 0-6 0,-1-1-1 15,3-2 0-15,-1-2-6 0,0 0 2 0,1-1-1 16,-1 0-2-16,5-2-5 0,0-1-5 0,-1-1 2 16,-1-3-7-16,1 1-2 0,-1-3-4 0,-1 1 1 15,2-3-1-15,-2 4 1 0,-2-2 7 0,1 1-1 16,-2 3 3-16,0-2 2 0,-1 2 6 0,-4 2 1 16,5-1 3-16,-4 2-1 0,0-2 1 0,-1 4 2 15,0 0 4-15,0 0 9 0,8 6 5 0,-7-2-1 16,2 0-2-16,-3 3 1 0,5 1-1 0,-3-5 0 15,1 7-1-15,0-5 1 0,-1 0-2 0,2 2-5 16,-2-1-1-16,3-3-1 0,-2 4 2 0,4-2 2 16,-2-3-3-16,1 1-2 0,2-3-13 0,3-2-11 15,1 0-13-15,3-1-12 0,-1-3-14 0,-3 2-9 16,1-4-4-16,2-3-10 0,0 1-7 0,-2-2-3 0,-2-7 8 16,2 3 6-16,2-8 4 0,-5-3 1 15,1 0 3-15,-1-7 1 0,-2 2 18 0,1-1-6 16,-2-12 3-16,1 9 3 0,-2 0 5 0,-1-10 15 15,3 14 16-15,-4 1 30 0,0 2 12 0,0 11 15 16,-3 0 13-16,0 5 15 0,0 1 13 0,0 5 14 16,0 0 2-16,0 2 1 0,-2 3-6 0,2 2-4 15,0 0 8-15,-12 15 0 0,1 9 2 0,4-7 1 16,-3 8-1-16,3 2 4 0,-1 5 1 0,0 0-4 16,4-1 0-16,1 1-11 0,-1 3-1 0,4-1-7 15,0-2-4-15,4 0-8 0,2 1-12 0,-1-4 7 16,1-1-15-16,2-4-14 0,1-5 5 0,4 3-6 15,-4-6-18-15,5-3-18 0,-3-1-24 0,0-6-24 16,3-2-27-16,2 0-38 0,2-2-45 0,-3-6-45 16,2-1-37-16,2-2-49 0,-3-5-160 0,1 2-490 15,-2-4 216-15</inkml:trace>
  <inkml:trace contextRef="#ctx0" brushRef="#br0" timeOffset="58753.507">24189 4025 47 0,'1'5'281'16,"2"-3"-26"-16,-2-1-30 0,-1-1-42 0,0 5-90 16,5-4-130-16,-5-1-138 0,-6 11-189 0,2-9 84 15</inkml:trace>
  <inkml:trace contextRef="#ctx0" brushRef="#br0" timeOffset="96531.488">22257 4466 39 0,'0'0'115'0,"2"-3"-10"0,2 1-14 0,-4 2-3 16,0 0-8-16,8-3-4 0,-3 1 2 0,0 0-14 16,2-2-1-16,-1 3-3 0,-3 1-2 0,3-3-7 15,-2 2-2-15,-4 1-3 0,8-2 7 0,-5 0 3 16,-3 2-6-16,0 0 3 0,6-1-5 0,-6 1-10 16,0 0-4-16,0 0 2 0,0 0 7 0,6 6 4 15,-6-6-2-15,-3 8-2 0,0 1 0 0,1 2-3 16,2-2 2-16,-4 3 3 0,3 2-8 0,-4 1 0 15,2 2 0-15,1-3-3 0,-1-2-1 0,2 5-3 16,-1-2-1-16,2-3 1 0,0 5-5 0,2-4 10 16,-2-2-11-16,1 4-3 0,-1-4 0 0,3-1-3 15,-3 2-3-15,2-2 1 0,1 1-2 0,-1-1-3 16,-2-4 1-16,3 0-1 0,-2 0-2 0,-1-2-1 16,2 1 0-16,-2-2-2 0,0-3-14 0,2 5-9 15,-2-5-18-15,-2 4-28 0,2-4-46 0,0 0-49 16,-6 1-161-16,6-1-345 0,-19-5 153 0</inkml:trace>
  <inkml:trace contextRef="#ctx0" brushRef="#br0" timeOffset="105392.215">15461 4045 76 0,'18'0'110'0,"4"-3"-11"0,-2 3-11 15,-7-3-11-15,6 2-8 0,-1 0-8 16,-1-1-8-16,0 2-3 0,-4-1-4 0,0 0 1 0,-3 1-6 16,-1 0-11-16,-4 0 1 0,3 0 1 0,-2 0-11 15,-6 0 7-15,12 0-8 0,-12 0-3 0,6 0 3 16,-6 0-8-16,9 0 0 0,-9 0-11 16,0 0-10-16,4-3-10 0,-4 3-17 0,1-2-29 0,-1 2-22 15,0 0-51-15,0 0-149 0,-4-8 67 0</inkml:trace>
  <inkml:trace contextRef="#ctx0" brushRef="#br0" timeOffset="105697.496">15549 3917 131 0,'0'0'128'16,"0"0"-14"-16,0 0 1 0,0 0-14 15,0 0-3-15,0 0 3 0,0 0-11 0,0 0-2 16,16 4-4-16,-11-4-3 0,2 3-1 0,1-2-1 0,4 4-12 16,-1-1 6-16,2 0-7 0,3 2 3 0,1 2-5 15,-3 0-2-15,4-1-5 0,-3 1-4 0,1 1-2 16,-1 2-6-16,3-3-4 0,-3 2-4 0,-4-3-5 16,-4 1 3-16,2-1-5 0,0 3-5 15,-4-3 1-15,1 3 4 0,1-4-7 0,-5 2-4 16,2 1-1-16,-2-2-2 0,-2 3-9 0,-3-1 0 0,-2 2-15 15,-4-1-26-15,-3 3-13 0,-4-1-28 0,-1-1-25 16,-7 4-37-16,-5-3-27 0,-2 2-116 0,-5 0-303 16,4-2 134-16</inkml:trace>
  <inkml:trace contextRef="#ctx0" brushRef="#br0" timeOffset="106484.097">13935 3963 117 0,'0'0'147'0,"0"0"-18"15,0 0-15-15,0 0-10 0,0 0 3 0,0 0-8 16,0 0-7-16,20-4-10 0,-14 2-5 0,4 1 1 16,-2 0-11-16,2-2-2 0,0 0-2 0,3 0-1 0,1-1-3 15,-5 1-7-15,9 2 2 0,0-3-1 0,-4-2-8 16,5 1 4-16,-2 0-13 0,-4 3-5 0,3-2-3 15,-6 1-4-15,3-1 1 0,0 3-2 16,0-2-2-16,-2 1-3 0,-2 0-3 0,-2 0-2 16,2 0-2-16,-2 1 5 0,-3 1 0 0,-4 0-3 15,9-3-7-15,-5 3 4 0,-4 0-1 0,0 0 2 0,10 3 6 16,-8-2 8-16,1 3 9 0,-1 3 8 16,0-1 9-16,0 5 8 0,2 7-1 0,-5 2-2 15,-2 5-4-15,2 3-7 0,-3-2-5 0,3 4 0 16,-3-2-4-16,-2 1-3 0,1-3-4 0,2 5-3 15,1-6-2-15,-4-6-5 0,3 5-4 0,-1-6-4 16,-1 0-12-16,0-3-8 0,2-3-14 0,1 3-23 0,-2-6-17 16,1 1-13-16,-1-2-17 0,2-2-20 15,-1-1-20-15,-2-3-12 0,4 1-10 0,-4-3-24 16,-2 3-108-16,7-3-310 0,-14-3 138 0</inkml:trace>
  <inkml:trace contextRef="#ctx0" brushRef="#br0" timeOffset="106963.209">14027 4174 14 0,'0'0'112'15,"0"0"-12"-15,0 0-9 0,0 0-9 0,8-2-8 16,-8 2-4-16,13-1 0 0,-2 1-6 0,0-1-10 0,0-1-1 16,8 1-6-16,-5 0-2 0,6-2-6 15,-3 2-6-15,4-4 1 0,-1 2-6 0,2-2 1 16,5 2 0-16,-8-1-4 0,7-4-3 0,2 4-2 15,-9-1-8-15,0 1 0 0,0-3-3 0,-1 3 3 16,-4 0-2-16,-1 0 1 0,0-2 1 0,-3 3 1 0,0-1 1 16,-2 3 4-16,-2-2 1 0,-2-1 7 0,1 1 8 15,-1 2 0-15,-1-1 5 0,-3 2-5 16,8-4-3-16,-8 4-1 0,0 0 2 0,7 5 11 16,-7-5 6-16,1 9 1 0,-1-1 2 0,1 4-4 15,-3-4-3-15,1 4 0 0,-2 2-1 0,2 3-1 0,-1 2 2 16,0-5-6-16,0 6 1 0,1-8-3 0,-1 1-5 15,1 3 1-15,-2-2-6 0,0-1-4 16,2-1-2-16,0-2-2 0,2 0-2 0,-1-3-3 16,3 2-3-16,-2-2-4 0,2-4 3 0,0 1-2 15,0 2 1-15,1-5 2 0,-4-1-6 0,6 1 0 0,-1-1 2 16,-5 0 1-16,9-8-3 0,-3 2 1 0,0 3 1 16,-3-7-1-16,0 1 4 0,4-2-2 15,-2-3-2-15,0-1-3 0,-3-1 0 0,-2-4-1 16,-1 3 1-16,-2 0-5 0,0-1 4 0,-2-2-1 15,-2 3-4-15,2 3 0 0,-4 0-7 0,1 5-5 16,-1 0-9-16,4 1-17 0,-6 1-15 0,2 6-26 0,-1 0-22 16,2 1-33-16,-3 0-22 0,0 2-143 0,2 4-327 15,-1-3 144-15</inkml:trace>
  <inkml:trace contextRef="#ctx0" brushRef="#br0" timeOffset="107382.965">14763 3889 25 0,'2'-5'151'0,"0"3"-10"0,-2-2-15 0,0 1-9 16,0-2-4-16,0 5-12 0,0 0-4 0,4-4-7 15,-4 4-11-15,0 0-3 0,0 0-1 0,0 0-3 16,0 0-8-16,0 0-5 0,0 0-4 0,-18 4-4 15,13 1-2-15,-1-2-2 0,1 1-5 0,-2-2 3 16,0 3-5-16,2 5-1 0,-3-3-3 0,1 1-5 16,-2-1-7-16,4 0 0 0,0 3-4 0,-1-2-2 0,6 2-2 15,-3-2 1-15,3 0-8 0,2 1 1 16,-1 1-3-16,3-1 0 0,0 1 1 0,-1-4-7 16,5 3-2-16,0-2 4 0,1-2-2 0,-2 3-1 15,2-2-3-15,-1-1-1 0,-3-2 3 0,2 1-4 16,-1 0 0-16,-1-3 1 0,-1 2-1 0,-1 0-4 15,0-1 3-15,0 0-3 0,-3-2 9 0,4 5 2 16,-2-3 0-16,-2 1-2 0,0-3 1 0,-4 6 1 16,0 0-2-16,-1-1-2 0,-1 1-7 0,-3 3 2 15,1-4 3-15,-1 2-1 0,0 0-3 0,1 0 0 16,-4-3-10-16,3 3-11 0,-2-1-16 0,2-3-30 16,-2 1-23-16,0-2-35 0,2 4-117 0,1-4-272 0,-3-2 121 15</inkml:trace>
  <inkml:trace contextRef="#ctx0" brushRef="#br0" timeOffset="114219.567">16869 4474 109 0,'-1'-3'177'0,"1"3"-13"16,0 0-16-16,0 0-12 0,0 0-17 0,-2-4-16 16,2 4-7-16,0 0-9 0,0 0-12 0,0 0-3 0,0 0-18 15,0 0-1-15,0 0-4 0,0 0-3 0,0 0-8 16,0 0 0-16,0 0-14 0,0 0 11 0,0 0-6 15,0 0-6-15,0 0 0 0,0 0 0 16,0 0 3-16,0 0-3 0,0 0 12 0,0 0 4 0,7 16 1 16,-5-10 6-16,-1 6-3 0,5-2 12 0,-3 7-1 15,-2 1 0-15,1 1-3 0,0 5 1 16,-4-5-5-16,4 7-2 0,-2-1 1 0,1 1 9 0,-2-3-4 16,1-2-6-16,-3 3-3 0,4-4-2 15,1-1-6-15,-1 1-1 0,-2 6-5 0,2-8 0 0,-2-2-2 16,2 1-6-16,0-2-1 0,-1-3 1 0,0 0-4 15,-1-3-2-15,4 1-3 0,-3-3-2 16,0 0 0-16,0 0-17 0,-2-4-12 0,2 1-24 16,0 2-27-16,0-1-30 0,0-5-28 0,-1 5-45 0,1-5-50 15,0 0-127-15,0 0-381 0,0 0 168 0</inkml:trace>
  <inkml:trace contextRef="#ctx0" brushRef="#br0" timeOffset="114641.31">16803 4874 101 0,'1'4'169'15,"3"0"-14"-15,0 0-13 0,-3 2-8 0,3 0-8 16,2-1-13-16,-3 1-8 0,3 1-4 0,-2-2-13 15,4 2-12-15,-2 0-3 0,0 0-7 16,0-2-6-16,-2 1-10 0,2 0-7 0,-2-2-1 0,2 1-7 16,-2-2-5-16,1 0-19 0,0-1-11 0,-1 1-14 15,1 1-15-15,0-4-10 0,-5 0-6 0,9-2-12 16,-2-3 0-16,-4 0 4 0,4 3-1 0,0-6 8 16,1 1 4-16,1-2 7 0,-4 0 3 0,5-2 0 15,-2 2 7-15,-4-1 4 0,5-1 11 0,-3-2 7 16,-1 4 12-16,-1 0 6 0,1 0 10 15,-1 4 17-15,0-3 1 0,-3 4 7 0,-1 0-3 0,4 0 0 16,-4 0-4-16,0 4-5 0,4-5-6 0,-4 5 4 16,4 0 6-16,-4 0 1 0,0 0 12 0,0 12-15 15,0-9 1-15,-3 3-2 0,2 2-5 0,-7-1-5 16,7 6-4-16,-7 2-4 0,-1 1-3 0,-2-1-24 16,-5 6-17-16,1-1-35 0,4-3-36 0,0 0-48 15,-4 6-128-15,4-6-292 0,-1 0 130 0</inkml:trace>
  <inkml:trace contextRef="#ctx0" brushRef="#br0" timeOffset="115507.511">16480 5207 36 0,'-2'-4'166'0,"2"4"-14"15,0-4-19-15,0 4-17 0,-1-3-14 0,1 3-8 16,0 0-12-16,0 0-4 0,0 0-7 0,0 0-5 0,1 20-12 16,-1-11 1-16,0 8-7 0,0 3-5 0,0-1 0 15,-2 8-11-15,-1 0-2 0,-3 4 0 0,1-6 0 16,-2 1-2-16,0 0-3 0,0 1-2 15,1-8-9-15,-1-2 6 0,0 0-2 0,2-2-5 0,0 1-10 16,-1-7 9-16,3 2-6 0,-1-1-7 0,1-3 0 16,2-1-13-16,-3-3 15 0,3 4-14 0,-4-6-2 15,5-1-17-15,0 2-6 0,0-2 0 0,0 0-7 16,0 0 6-16,-5-10-2 0,5 5 13 0,0-2-7 16,0-5 11-16,0-1 1 0,2-3 2 0,-2-1 1 15,3-2-5-15,3-7 2 0,-2-2 5 0,-3-1 5 16,7 0 7-16,-2-1-5 0,1 2 2 15,1-1-5-15,-1-2 12 0,1 4 10 0,-1-2 7 16,5 5-1-16,-6 7 0 0,3 0 3 0,0 3 2 0,-3 2 1 16,1 2-3-16,1 0-2 0,1 7 9 0,-1-4-4 15,0 5 0-15,1 0-2 0,-2 2 3 0,0 0-4 16,3 0-9-16,-2 4 13 0,1-1-1 0,-3 3-7 16,-2-2-2-16,3 1 1 0,-2 4 4 0,-1-5 1 15,-3 4 11-15,3 0-7 0,-8 1-4 0,0 0 5 16,0 1-4-16,-1-2 2 0,-3 1 2 0,-2 2-3 15,4-1-1-15,-7-3-5 0,2 4 2 0,2-4 1 16,-2 1-8-16,1-2 3 0,1 2-6 0,1 0 7 16,3 1-1-16,-2-6-12 0,2 2 2 0,1 1 5 15,0-1-2-15,1 0-2 0,2 0-7 0,0 0 8 16,-1 0-7-16,1 2 7 0,2-2 1 0,2 2 1 16,-2-2-3-16,3 1 3 0,0 3 6 0,1-2-3 15,3 0 4-15,-1 1 3 0,1-1 0 0,4 5-6 16,-1 0-2-16,-1-5 12 0,4 5-3 0,2-3-3 15,-5 2-1-15,-2-4 1 0,3 3-2 0,-2-4-2 16,-1 3-8-16,0 0 6 0,1-4-4 0,-2 4-2 16,-3-6-2-16,1 2-10 0,-1-1-13 0,-2 2-9 15,4-4-11-15,-4 2-21 0,1-3-15 0,-4-1-12 16,6 4-5-16,-4-4-1 0,-2 0-6 0,0 0-14 16,7-4-77-16,-7 4-211 0,4-7 93 0</inkml:trace>
  <inkml:trace contextRef="#ctx0" brushRef="#br0" timeOffset="115735.545">16721 5238 64 0,'0'-3'113'0,"0"-1"2"0,0 4-11 0,1-6-13 0,-1 6-6 16,0 0-10-16,0 0 2 0,0 0 7 15,0 0 3-15,3 11-4 0,1-5-1 0,-2 5-2 16,-1-1-8-16,2 1-1 0,-3 6-10 0,0 0-5 15,0-3-4-15,0 3-1 0,1-2-6 0,-1 4-6 0,0-2-4 16,0-3-8-16,2 1-4 0,0-5 4 0,-4 2-17 16,4-5-16-16,-4 2-14 0,4-3-24 0,-2-2-16 15,0 1-19-15,0-1-11 0,0-4-8 16,2 3-21-16,-2-3-81 0,0 0-214 0,0 0 94 16</inkml:trace>
  <inkml:trace contextRef="#ctx0" brushRef="#br0" timeOffset="116060.404">16713 5185 12 0,'0'0'138'16,"0"0"-18"-16,4-1-14 0,-4 1-12 16,0 0-12-16,0 0 1 0,14 3-9 0,-10 0-3 15,3 1-4-15,0 0-5 0,3 0 7 0,2 2-3 0,2 0 0 16,-1 1-2-16,5 0-9 0,-3 2 1 0,0-1-6 15,3 4-9-15,-4-2-1 0,2-1-5 0,0 6-3 16,-2-4-3-16,3 0-1 0,-2 1-3 16,-5-1 6-16,3 2-12 0,-5-4-1 0,1 1 1 0,-3 0-3 15,-1 2-2-15,-2-2-3 0,-3 1 5 0,-3-1 4 16,2 0-16-16,-4 1-3 0,-7 2 2 16,0-3-7-16,-4 2 1 0,2 0 0 0,-5 0-4 0,-5 1-4 15,1 1-3-15,-3 0 0 0,1-2-3 16,-1 0 3-16,-2 0-11 0,5 1 0 0,-5-4-10 0,11-1-9 15,-2-2-22-15,6 0-16 0,-3-2-22 0,2-1-108 16,1-1-229-16,3 1 102 0</inkml:trace>
  <inkml:trace contextRef="#ctx0" brushRef="#br0" timeOffset="116353.211">17196 5223 8 0,'3'6'138'0,"-2"2"-9"0,-1 2-9 16,4 5-3-16,-5 2-5 0,2-1-8 0,0 2-9 15,-1 0-7-15,2 7-3 0,-2-7-7 0,0-1-12 16,0 1-4-16,2-2-3 0,-2 1-6 0,0-1-11 15,0-4-2-15,0 4-3 0,0-3 3 0,0-1-13 16,-2-2-5-16,2-3-17 0,0 0-20 0,0-1-8 16,0 0-9-16,0-3-16 0,0 1-13 0,0-4-11 15,-3 5-20-15,3-5-24 0,0 0-62 0,-5 0-194 16,5 0 86-16</inkml:trace>
  <inkml:trace contextRef="#ctx0" brushRef="#br0" timeOffset="116903.327">17179 5196 33 0,'11'-2'123'0,"-6"2"-9"0,-5 0-17 16,17 2-7-16,-11 0-4 0,7-1-5 0,-3 3-5 16,2 0 1-16,-1 0-4 0,-1 3 0 0,-1-1-13 15,0 2-3-15,-2 0-5 0,-1 1-3 0,-1-1 0 16,-2 4-11-16,-3-3 8 0,1 1 1 0,-4 2-3 15,0 0-7-15,-4-2 0 0,2 0-2 0,-3 1-6 16,-2-3-4-16,3 0-1 0,-2 2 0 0,1-4-4 16,-1 1-3-16,0-1 0 0,0 1-3 0,4-3-3 15,0 0-5-15,-3-3-2 0,3 2-11 0,4-1-4 0,1-2-4 16,-8 3-10-16,8-3-7 0,0 0-11 0,-8-1 4 16,8 1-2-16,0 0 8 0,0 0-1 15,0 0 7-15,0 0 3 0,9-12 5 0,-2 9 2 16,-3-1-6-16,3 2 1 0,1-1-2 0,-3 3 28 15,7-4-21-15,-3 4 3 0,1 0 10 0,-1 0-9 0,5 2-1 16,-5-1 9-16,1 1-7 0,1 2-1 0,-4-1 1 16,2 2 3-16,2 2 9 0,-4-3 3 15,-1 1-8-15,-1 0 2 0,0-2-3 0,2 3 10 16,-2 2 5-16,-1-5-16 0,-1 2 7 0,1 2-3 0,0-2 11 16,-4 0 6-16,4 0-11 0,-4 2 0 0,0-1-2 15,0 0 10-15,0 1-10 0,-4-2 6 16,4 0 5-16,-4 4-3 0,2-6 0 0,-3 4 10 15,-2-2-12-15,3 0-2 0,-6 2-2 0,0-5-5 16,1 3 14-16,-2 0-7 0,-1-3-1 0,1 3 11 0,-2-3-4 16,0 2 7-16,2-3 0 0,-2 2-3 0,0-3 4 15,0 1-5-15,0-1 0 0,2-1-8 0,-1 1-19 16,2-2 7-16,-4 0-8 0,10-2-15 16,-4 2-12-16,2-3-11 0,1 3-11 15,1-2-4-15,-1 1-2 0,1-1-6 0,2-2 4 0,0-1-6 0,2 3-56 16,-1-4-144-16,1 5 64 0</inkml:trace>
  <inkml:trace contextRef="#ctx0" brushRef="#br0" timeOffset="117711.465">17609 5235 51 0,'0'5'134'0,"1"0"3"16,-2 0-10-16,1 4-2 0,0 1-3 0,0 0-5 15,0 2 1-15,0 1-6 0,0 0-1 0,-4-3-9 16,4 9-6-16,0-6-3 0,-1 2-7 0,1 2-4 16,-2-5-12-16,-1-2-2 0,3 6-14 0,-1-4 0 15,-1-3-6-15,2 0-7 0,-1 0-4 0,1-1 0 16,0-3-7-16,0 0-3 0,0 1-6 0,-2-2 2 16,2-1 0-16,0-3-2 0,-2 4-1 0,2-4-2 15,0 0-1-15,0 4-7 0,0-4 3 0,0 0-7 16,0 0-3-16,-5-11-4 0,5 7-3 0,0-4 2 15,0-2-4-15,0-1-4 0,0-2-1 0,0-3-6 16,1-1 7-16,-2 2-4 0,2-2 2 0,-1 0 3 16,2-2-7-16,0 4 8 0,0 3 2 0,-2-2-1 15,2 4 11-15,-2 3-2 0,0-3-1 0,1 5 2 16,1 0-4-16,-2 1 2 0,0 0 2 0,1 2 1 16,-1 2 7-16,0 0 6 0,0 0-3 0,10 10-1 15,-5-2 2-15,-1 1 1 0,1 0 1 0,-1 2-5 16,1-1 4-16,-1 3-1 0,2-1-2 0,1 1-3 15,-1-3 4-15,-2 2-3 0,0-3-1 0,2 0-1 16,-2-1 1-16,-3 0-3 0,3-1-2 0,-4-2-2 16,4-1 4-16,-1-2 0 0,-1 4-7 0,-2-4 6 15,0-2 2-15,2 3-7 0,-2-3 3 0,2 4 2 16,-2-4 0-16,0 0-3 0,0 0 2 0,14-9-7 16,-9-1 5-16,3 3-1 0,-2-5 4 0,4-3-6 15,-4 1 3-15,-1-3 0 0,1 2-1 0,-1-4 0 16,1 9 0-16,-2-7 1 0,4 2 1 0,-4 4-4 15,-2 0 3-15,4 2 7 0,-4 4 5 0,2 1 1 16,-3 0-2-16,2 1-1 0,1 0 1 0,-2 1 0 16,-2 2 0-16,0 0 10 0,10 2 5 0,-6 1 2 0,-1 1 1 15,4 4 7-15,-3 3 3 0,1 3 3 16,-1 2-3-16,1-2-2 0,2 5-1 0,0-2-2 16,-5 1-3-16,1 1 0 0,1 1-3 0,-1-2-4 15,1-1-4-15,-3 0 2 0,-1 0-2 0,0-5-2 16,0 1-2-16,0-1-4 0,0 4 6 0,-1-6-11 0,1 2-3 15,0-6-12-15,0 3-12 0,0-1-17 0,0-2-17 16,-4-1-29-16,4 2-29 0,0-4-24 0,0 2-18 16,0-5-30-16,-3 1-31 0,3-1-170 15,0 0-412-15,0 0 182 0</inkml:trace>
  <inkml:trace contextRef="#ctx0" brushRef="#br0" timeOffset="118278.468">18277 5300 53 0,'4'-3'202'0,"0"-1"-15"0,-3 2-19 16,3-1-18-16,-4 3-10 0,2-8-16 0,0 3-8 15,-2 4-10-15,1-2 7 0,-1 3-7 0,3-7-3 16,-3 7-5-16,-4-5-1 0,4 5-5 0,0 0-5 16,-2-5-2-16,2 5-4 0,-7 0-7 0,7 0-4 15,-9 0-4-15,9 0-5 0,-14 5-3 0,4-3-4 16,-1 1-3-16,0 2-5 0,1 0 1 0,0 0-6 16,0-3 0-16,1 5-7 0,-1-2 0 0,4 0-7 15,1 1-4-15,-3-2 0 0,2 5-1 0,1-2-4 16,1-2-1-16,2 1-4 0,-2-1 2 0,2 1-2 15,1 0 0-15,0 1-2 0,1 0-4 0,2 0 2 16,0 0-4-16,2-1-1 0,1-1 2 0,1 0-4 16,2 1-2-16,1-1 0 0,-1 2-2 0,3-1-3 15,-2-1 1-15,9 3 0 0,-7 0-5 0,0-6 1 16,6 8-2-16,-4-1 1 0,1-1 3 0,-4 1 4 16,3-1-4-16,-4 1 2 0,3-3-1 0,-6 5-1 15,3-5 1-15,-1 3 2 0,-3-2 6 0,-1 0-3 16,0 0-1-16,-2-2-2 0,-1 2-1 0,2-1 3 15,-5 1-4-15,-2-2-1 0,1 2-1 0,-2 0 3 16,-3 0-1-16,1 1 1 0,-4-3-3 16,1-1 4-16,-2 4 1 0,-3-6-3 0,-2 3 1 0,-2-1 3 15,2 1 2-15,-3-3-2 0,0 1 3 0,-1-1-1 16,2-1-1-16,-1-1-2 0,8 0 4 0,-7 0-4 16,6-1 4-16,-1 1-7 0,1-2-4 0,-4078 2-13 15,8162-4-27-15,-4081-1-37 0,3 2-52 0,-1-2-44 16,1 2-215-16,0-2-429 0,4-2 190 0</inkml:trace>
  <inkml:trace contextRef="#ctx0" brushRef="#br0" timeOffset="121266.374">17251 5831 77 0,'0'0'109'0,"0"-3"-14"0,0 3-10 0,0 0-1 0,0 0-4 15,0 0-5-15,0 0 1 0,0 0-7 16,2-5-2-16,-2 5-3 0,0 0 6 0,0 0-9 16,0 0 1-16,2-3 1 0,-2 3-1 0,3-4-3 15,-3 4-7-15,0 0-2 0,0 0-5 0,0 0-2 16,0 0-8-16,0 0-1 0,0 0-6 0,0 0 2 0,0 0-3 16,5 12 1-16,-4-4 7 0,1 1-4 15,-1 5 3-15,-1 1-6 0,0 2-5 0,4 0 2 16,-1 1-3-16,1 5 1 0,-4-4-2 0,3-1-1 15,-1 0-2-15,1 3 2 0,-2-4-5 0,2 0-3 0,-1 0-1 16,0-5 1-16,-1 5-1 0,0-8-1 0,0 4-2 16,1-4-1-16,-1 0-2 0,0-2 5 15,-1-2-5-15,0 0-3 0,0 0-3 0,4-1 2 16,-6-1-4-16,2-3-8 0,2 7-9 0,-2-7-15 0,1 2-9 16,-1-2-23-16,0 0-21 0,0 0-16 0,0 0-32 15,0 0-119-15,0 0-277 0,0 0 122 0</inkml:trace>
  <inkml:trace contextRef="#ctx0" brushRef="#br0" timeOffset="121536.261">17143 6125 25 0,'1'5'111'0,"0"1"-13"0,1 1-3 15,0 0 0-15,3 3-24 0,-2-1 19 0,3 0-11 16,-2 1-9-16,1 1 2 0,2-2-11 0,0 0 1 16,0 1-8-16,0-1 0 0,0 1-9 0,0-3-5 15,2 1-7-15,-1-3 4 0,-3 4-5 0,4-4-6 16,-3-2 4-16,-2 1-10 0,4 0-3 0,-4 0-14 16,5-2-14-16,-4-2-10 0,1 0-19 0,-6 0 4 15,12-2-29-15,-5 2 4 0,0-4-4 16,-2 0-8-16,3-3 0 0,-1 2-74 0,-2-4-157 0,3 4 70 15</inkml:trace>
  <inkml:trace contextRef="#ctx0" brushRef="#br0" timeOffset="121735.105">17439 6111 7 0,'0'-2'119'0,"0"-4"-7"0,3 0 2 0,-2 3 0 16,-1-3-6-16,0 6-3 0,0-4-2 0,0 4 1 15,0-5-13-15,0 5-9 0,0 0-3 0,1-2-8 16,-1 2-14-16,0 0-1 0,0 0-6 0,0 0-1 15,0 0-4-15,-5 11 5 0,1-3-4 0,-2 6-1 16,-2-4-3-16,-1 3-6 0,3 3-4 0,-2-1-2 16,-4 2-4-16,3-5-4 0,-2 4-5 0,1 0 0 15,-1-3-20-15,-1 2-33 0,3-5-44 16,2 0-73-16,-4 0-107 0,0 0-281 0,3-5 125 0</inkml:trace>
  <inkml:trace contextRef="#ctx0" brushRef="#br0" timeOffset="123102.469">16748 6583 51 0,'1'-5'98'0,"-1"-2"-11"0,2 0-1 16,-2-2 3-16,0 3 5 0,2-2 0 0,-4 3 5 0,0-2-4 16,2 2 1-16,-4-2-13 0,3 3 10 0,-3 0-3 15,-1 0-8-15,-1 2-4 0,-6-1-9 0,3 2-6 16,-1 0-7-16,-3 1-1 0,2 1-9 0,-8 3 0 15,-1-2-5-15,3 4-8 0,-4-2-1 0,3 5 2 16,-1-1 3-16,1-2-12 0,1 1 1 0,2 2-7 16,0 0 4-16,5-1-3 0,0 1-7 0,0 0-2 15,4 0-5-15,-1 2-8 0,1-3 2 0,4 3-3 16,1-1-3-16,1 1-1 0,1 0 4 0,-1-1-1 16,6-1-1-16,-1 1-2 0,4 0-3 0,0 0 1 15,5 1-6-15,0-1-6 0,2 0-4 0,0 2-1 16,2-3-3-16,-4 1-4 0,5 0-6 0,-3-1-12 15,-1 1 6-15,-1 0 3 0,0 0 5 0,-4-2 9 16,1-2-1-16,-1 2-2 0,-3-1 6 0,-1 0 3 16,-2 2-1-16,-2-4 6 0,-1 0 2 0,-1 2 10 15,0-4-4-15,-1 1 2 0,0-1 9 0,-2 3-6 16,-1-2 14-16,0-2-13 0,-2 1 13 0,0 1 0 16,-4 1 5-16,-1-4-6 0,1 3 2 0,-4-1 3 15,1 1 10-15,-3-3 3 0,-1 3 10 0,-1-3 6 16,-4 1 5-16,4-2-6 0,-1-2-3 0,-1 2-3 15,3-1 3-15,-1 1-1 0,6 0-4 0,-1-1-3 16,1 1-3-16,1-3-5 0,1 3-3 0,2 0-3 16,0-1-3-16,3 0-22 0,5 1-14 0,-10 0-22 15,10 0-24-15,-8-5-29 0,8 3-33 0,0 2-135 16,0-8-285-16,0 3 126 0</inkml:trace>
  <inkml:trace contextRef="#ctx0" brushRef="#br0" timeOffset="123871.367">16965 6653 51 0,'-4'0'108'0,"4"0"-9"0,0 0-1 0,-5-3-6 16,5 3-3-16,-5-1 1 0,5 1-10 0,-6-1-9 16,6 1 9-16,0 0 2 0,-12 1-3 15,5 0-9-15,1 3-2 0,1 0-1 0,-5 1-5 16,5-1-5-16,-3 4 0 0,1-1-3 0,-2 2 0 0,4 2-6 15,-3-3 0-15,3 3-2 0,0 2-8 0,-2 1 2 16,2 2-9-16,0-1 4 0,3 1-4 0,0 0-3 16,2 2-2-16,-1-1 2 0,2-2-7 15,1-1-3-15,0 1-5 0,2 1-1 0,0-1-4 16,2-4 6-16,-1 0-8 0,3-4 2 0,-2 3 6 16,6-5-5-16,-5 1-4 0,4-3-1 0,1 1-2 0,3-3 4 15,-3-1 1-15,2-1-2 0,5-3-1 16,-1 0 0-16,3-4 1 0,-6 2-5 0,3-4 0 15,1-2 4-15,-5 0-3 0,2 1-1 0,-2-3-3 0,-3 1 5 16,1-3-4-16,-4 3 2 0,0-3-1 0,1 1-3 16,-6-2 1-16,1-1-4 0,-2 0 5 0,-2 1-6 15,-2-2 4-15,-1 1-4 0,-1 1 5 0,-1 3 3 16,-1 2-5-16,3 3 2 0,-4-2 1 0,0 3 2 16,0 2 1-16,-1 0-5 0,-1 1 4 0,1 3-2 15,-3 1-3-15,-1-1 3 0,0 2 0 0,-1 3-3 16,1-2 5-16,-2 3 4 0,1 0-9 0,2 0 6 15,-1 0 1-15,-1 2-5 0,2-1 0 16,2 3-2-16,-1-4 6 0,2 3-4 0,1 1 4 0,5-3-7 16,-3 1 1-16,1 0 1 0,3 1 1 0,0 2 2 15,1-3-1-15,1 3-7 0,0-2 6 0,1-1-3 16,3 1 6-16,-3-1-1 0,3 2 1 0,2-1-1 16,4 0 1-16,-2 1-3 0,0 1-5 0,1-4 16 15,2 3-8-15,-3 1-3 0,2-4 8 0,1 2-2 16,-2 3 5-16,4 0-7 0,-1-3 2 0,0 4 0 15,1-1 1-15,-2 1 1 0,3-1-2 0,-6-4 1 16,2 4 0-16,-1-3 1 0,-1 0-2 0,0 1-3 16,-1-3 3-16,0 2 3 0,-3-2-7 0,2-2-1 15,-2 2 2-15,-1-1-19 0,1-2-2 0,-1 1-15 16,1-2-27-16,4-1-31 0,-9 0-30 0,13 0-151 16,-8-1-298-16,0-4 133 0</inkml:trace>
  <inkml:trace contextRef="#ctx0" brushRef="#br0" timeOffset="124310.459">17337 6636 43 0,'0'0'170'0,"0"0"-14"0,-1-3-16 15,1 3-6-15,0 0-20 0,0 0-7 0,0 0-11 16,0 0-8-16,0 13-6 0,0-9-5 0,0 1-3 0,1 2-6 15,-1 1 1-15,-1-2-4 0,2 5 0 16,-2-2 0-16,1 5-4 0,-4 0 0 0,4 2-6 16,-1-2 0-16,-2 2-4 0,3 2-1 0,-1-2 3 15,0 0-6-15,2 1-4 0,-1 0-3 0,1-1-4 16,2-2 3-16,-1 0-5 0,1-2 0 0,-1-1-3 0,3 1-1 16,-1 0 1-16,1-1-2 0,3-2 1 15,3 1 1-15,2-1 3 0,1-2 0 0,3-2 11 16,3-2 5-16,11-3 3 0,0-3-1 0,1 3-5 15,2-4-3-15,-1-2-2 0,3-1 0 0,1 2-3 0,-2-4-3 16,-2 5-2-16,-5-1-5 0,-1-1-4 0,-9 4 1 16,2-3-4-16,-2 2 3 0,-4 2-4 15,-2-2 1-15,-2 1 0 0,-4 0-4 0,2-1 2 16,0 1-3-16,-4 2-4 0,-4 0 1 0,12-3 1 0,-8 6-2 16,3-6-4-16,-7 3 4 0,6-2-4 15,-6 2-1-15,5-1-3 0,-5 1 4 0,6-1-3 16,-6 1-3-16,0 0-16 0,0 0-28 0,0-4-36 15,0 4-57-15,0 0-61 0,0-6-52 0,0 6-198 16,0 0-480-16,-1-8 213 0</inkml:trace>
  <inkml:trace contextRef="#ctx0" brushRef="#br0" timeOffset="187316.367">14461 7134 57 0,'2'-5'134'0,"2"0"-12"0,0 1-5 16,1-1-14-16,-1 0-8 0,3-2-9 0,-1-1-10 15,0 1-2-15,-1 0 2 0,3-2-8 0,-5 5-9 16,4-7 6-16,-3 6-6 0,0 0-1 0,-2-2-7 16,0-1 0-16,0 0-3 0,-1 2-3 0,-1 1-7 15,0-5 0-15,-1 3-15 0,-3-1 8 0,2 2-3 16,-4-1-4-16,1 2-3 0,-2 0-2 0,-2-2 1 15,0 3 2-15,-3-1-7 0,-3 4 4 0,3-2-6 16,-3 3-3-16,0-1 2 0,-2 3-3 0,4-2 3 16,-1 3 2-16,4-2-6 0,-5 2 3 0,7-2 2 15,0 3-6-15,3 0-4 0,-2-1-2 0,4 2 0 16,-1-3-4-16,2 3-1 0,1-3 3 0,1 3 0 16,1 0-8-16,3 2 0 0,-1-1-5 0,8-2 6 15,-2 3 6-15,1-3-6 0,3 2 4 0,2 4-8 16,3-5 6-16,-4 4-5 0,4-4-5 0,-3 0 2 15,-1 2 0-15,2 0 1 0,-4 0-11 0,0-2 7 16,0 1-2-16,-1 0 6 0,-3-1-7 0,2 1 0 16,-3 1 0-16,-1 0 1 0,1 0-2 0,-4-2-7 0,1 1 9 15,-1 1-3-15,-3-2 3 0,0 1-3 0,0 1-2 16,-7 0-5-16,4-2 10 0,-2 2 2 0,-1 0 2 16,-1-1-1-16,-3 1-3 0,1-2 12 15,-1 3-4-15,0-3 5 0,-1-1-3 0,1 1-2 0,-1-1 8 16,3-1-6-16,-2-3 2 0,2 3 7 0,2-2 0 15,-6-1-3-15,7 0-4 0,5 0-1 0,-10-1 6 16,2-2 2-16,4 2-5 0,3-5 2 0,-3 1-3 16,2 1-4-16,2-2 3 0,2-2 1 0,2 1 3 15,1-4-3-15,-1 1-7 0,6 0-4 0,3-3 5 16,0 2 4-16,3-1-2 0,0 0 3 0,6-5-4 16,-2 0 11-16,-3 5-6 0,6-1 7 15,-6 3-6-15,0-2 1 0,1 5-2 0,-5-4 2 0,1 5 6 16,-4 0 1-16,-2 1 2 0,-1 1 0 0,-3 3 2 15,3-3 7-15,-2 1-2 0,-1 0 1 0,-1 1 6 16,2 1-9-16,-5 1 8 0,4-2 0 0,-4 2-7 16,0 0-2-16,0 0 0 0,7 0 4 0,-7 0 3 15,2 5 2-15,-2 0-4 0,0 0 2 0,1 2 7 16,-2 3-8-16,2-1 4 0,-1 3 1 0,0 2-6 16,-1 0 4-16,1-1-8 0,-1 2 0 0,2 3-1 15,-1-6-2-15,0 1-4 0,4 0 0 16,-1-3 3-16,1 2-4 0,-2-2 8 0,6-1-4 0,-3 2-4 15,2-6 2-15,-1-1-9 0,1 0 7 0,3-1-2 16,1-2 1-16,0-2-2 0,-2-5-2 0,0 5 1 16,1-6-4-16,3-1 2 0,-4 0 1 0,4-6-3 15,-7 6-1-15,3-7 10 0,-2 4-3 0,0-4-1 16,-2-1-7-16,-2-1 3 0,1 0 4 0,-4-1 0 16,-3 0-2-16,2-2-1 0,-3 4 7 0,-1-2 0 15,-4 1 2-15,3 3 7 0,-2-1-7 0,-1 5 3 16,0-1 2-16,0 0-2 0,0 4-1 0,-4 3-4 15,3 1-3-15,1 1-13 0,-4 2-25 0,2 5-34 16,0-2-32-16,-1 2-105 0,4 2-225 0,-1 3 99 16</inkml:trace>
  <inkml:trace contextRef="#ctx0" brushRef="#br0" timeOffset="187755.357">15069 6749 56 0,'0'0'106'0,"0"0"0"0,0 0 0 0,-4 17-18 16,3-9-7-16,-2 0-9 0,3 3-8 0,-5 0-9 15,4 2-7-15,-2 2-20 0,2 2-30 0,-3-1-35 16,3 1-92-16,-3-7-139 0,1 2 61 0</inkml:trace>
  <inkml:trace contextRef="#ctx0" brushRef="#br0" timeOffset="188222.395">15285 6999 107 0,'-3'-11'183'0,"1"5"-16"0,0-6-9 0,2 4-16 15,-1 2-4-15,0-1-15 0,1-1-7 0,-3 3-8 16,-2-2-7-16,4 0-6 0,-2 5-10 0,1-2-11 16,-1 0-3-16,-2 2-7 0,5 2-9 0,-4-4-4 0,4 4-9 15,0 0 2-15,-11 0-12 0,7 4-6 16,-2-2 1-16,0 2-8 0,5 1-3 0,-5 1-11 15,3 0 3-15,0-1 1 0,1 5-1 0,-2-1-3 16,3-1 1-16,0 1 0 0,1-1-8 0,-1 2 5 0,2 1-1 16,0-1-1-16,2 1 2 0,4-1-2 0,-4 1-3 15,3 0-1-15,4 3 2 0,-3-3-6 16,4-2 1-16,-2 0 0 0,0-1-7 0,3 2 1 16,-2-2-1-16,1-1 1 0,0 2-2 0,-3-4-4 0,2 3 1 15,-2-1 4-15,-2-3-7 0,-1-1 0 0,0 1 5 16,-1-1-5-16,-3 0 2 0,4 0 13 0,-5-3-9 15,5 4 2-15,-5-4 1 0,1 4-1 0,-1-4-1 16,-5 6 0-16,-1-2 1 0,0-1-6 0,-3-1-5 16,-2 1-15-16,-2 1-19 0,1 2-22 0,-6-4-15 15,1 0-20-15,-3 1-112 0,2 2-244 0,-1-1 107 16</inkml:trace>
  <inkml:trace contextRef="#ctx0" brushRef="#br0" timeOffset="188830.425">14666 7621 91 0,'0'0'135'0,"0"0"-10"16,2-4-14-16,-2 4-4 0,0 0-23 15,0 0-8-15,0 0-5 0,0 0-13 0,0 0-9 16,0 0-2-16,0 0 2 0,0 0 4 0,2 12-9 0,-2-7 6 15,0 1 0-15,3 3-1 0,-2-2 0 0,2 4-10 16,-2-1 3-16,-1 2 1 0,4-1-6 0,-4 0-2 16,1 6-8-16,0-5 3 0,2 0-3 0,-1 3-3 15,3 2-4-15,-1-1 3 0,-1-4-3 0,-2 0-5 16,2-1-11-16,0 1 13 0,1-1-7 0,0-1-1 16,-1 0-1-16,3 1 1 0,0-4-1 15,-2 0 1-15,4 1-3 0,-3-2 11 0,5 0-15 0,-1-1 1 16,0-2-6-16,-4-1 13 0,8 0-3 0,-6-1-9 15,0-1-2-15,3 2-13 0,-2-4-14 0,0 1-14 16,2-1-22-16,-1 0-12 0,0-4-21 0,-1 0-15 16,-2 2-108-16,-5-3-241 0,6-1 106 0</inkml:trace>
  <inkml:trace contextRef="#ctx0" brushRef="#br0" timeOffset="189119.379">14738 7702 115 0,'-4'-2'149'0,"-2"2"-28"0,6 0-7 0,-9-4-18 15,9 4-10-15,-7-1-10 0,7 1-11 0,0 0-3 0,0 0-6 16,0 0-3-16,0 0-3 0,0 0-12 16,21 3-4-16,-10-1-2 0,3 0-7 0,-1-1-1 15,6 2-3-15,-2-1 0 0,-1 5 1 0,4-2-10 16,-5 2-6-16,4-2 14 0,-1 4-5 0,-4-4-2 15,3 3 4-15,-2 1-15 0,-3-3 7 0,3 4-6 16,-6-1 10-16,-1-2-5 0,1 1-1 0,-2 1 1 16,-2 0-2-16,0 0-2 0,-3 1-2 0,0-1-2 15,-4 2-7-15,-2-1-17 0,-1-1-7 0,-3 3-20 16,-1-3-16-16,-4 4-13 0,-3-1-25 0,-3-2-69 16,1 0-188-16,-3-1 84 0</inkml:trace>
  <inkml:trace contextRef="#ctx0" brushRef="#br0" timeOffset="191194.443">15363 7728 42 0,'1'-3'62'16,"-1"3"-4"-16,0 0 4 0,1-3-3 0,-1 3 2 0,3-4 0 15,-3-2 1-15,0 6 5 0,1-4-7 0,-1 4 3 16,0 0-3-16,1-2 7 0,-1 2-3 16,0-6 0-16,0 6 3 0,0 0-11 0,2-5 6 15,-2 5-8-15,0 0 0 0,0 0-4 0,0 0-6 0,0 0-4 16,0 0-7-16,0 0 1 0,0 0-7 0,0 0-4 15,-13 12-1-15,8-4 1 0,-2 2-1 16,4 1 0-16,-5 3-8 0,-1-3 1 0,0 2 1 0,0 1 1 16,5-3-3-16,-6 0 0 0,5 0 0 0,-3-1 2 15,-1 3-1-15,-1 1 2 0,1 0-2 0,5-4 1 16,-3 2 0-16,-1-2-1 0,3 0-1 0,-2 1 0 16,2-2 1-16,-3 3-2 0,1-2 0 0,3 1-4 15,-3 0-3-15,-3 2 2 0,2-2 0 0,3-1-3 16,1 0 0-16,-1-3 0 0,1 3 2 0,1-5-2 15,-2 0-1-15,3-1 0 0,-1 0-1 0,3 0-3 16,-4-1-1-16,4-3 3 0,0 5-1 0,0-5-2 16,-1 4 5-16,1-4-3 0,0 0 2 0,4 5 4 15,-2-5-6-15,-2 0 1 0,9 0 0 0,-9 0-2 16,12 0 0-16,-5 0 3 0,1 0-1 0,5-3 0 16,0 3-4-16,-1-1 0 0,0 0-5 0,8-2-4 15,-6 0-3-15,4 0-7 0,-5 0-6 0,6 0 2 16,-5 2-9-16,3-4-5 0,1 2-15 0,-7-1-5 0,2 0-11 15,-2 0-9-15,1 2 0 0,-3-1-15 0,1-1-12 16,-3 4-95-16,-1-3-217 0,-3 1 96 16</inkml:trace>
  <inkml:trace contextRef="#ctx0" brushRef="#br0" timeOffset="191471.264">15370 7943 5 0,'0'0'140'16,"0"0"-4"-16,-4-3-5 0,4 3-14 0,0 0-10 15,0 0-14-15,0 0-6 0,0 0-5 0,0 0-2 16,-3 10-5-16,3-6 9 0,0 6 1 0,-3 0-4 16,3 1 1-16,-1 2-1 0,1 3-7 0,1-1 2 15,2 2-7-15,-6 0-6 0,6-5-2 0,-1 5-9 16,-1-1 0-16,2 0-6 0,-2 0-8 0,2 0 0 15,0 0-4-15,-2-6-6 0,0 3-4 0,3-2-6 16,-3 1-5-16,2-2-20 0,-2 0-23 0,2-1-23 16,0 1-26-16,-3-4-21 15,3 1-28-15,-1-3-29 0,0 2-110 0,-1-3-289 0,3 0 129 0</inkml:trace>
  <inkml:trace contextRef="#ctx0" brushRef="#br0" timeOffset="192501.35">15801 7903 81 0,'-1'-4'101'0,"-1"0"-14"0,0 0-4 0,-2 0-2 0,1-1-12 16,-1 1-5-16,0-1 0 0,-1 0-10 0,-1-1 4 16,0 1 0-16,-1 0 6 0,0 0-6 0,-1-2 1 15,1 6-4-15,-5-5 1 0,1 4-6 0,3 2-3 16,-6 0 4-16,2 0 1 0,2 4-1 0,-4 0 1 15,1 0 0-15,1 2-2 0,0 2-6 0,-2 3-9 16,2 0 1-16,2 4-9 0,0-5 0 0,2 2-4 16,2 4-1-16,2-3-5 0,2-4 4 0,0 2-5 15,2 2 2-15,0-2-5 0,2-2 1 0,1 1-1 16,3 2-4-16,0-4-6 0,-1-1 4 0,5 0-3 16,-1-2-3-16,2-1-7 0,0-1 3 0,-2 0-9 15,1-3-2-15,4 0 0 0,-1-1 5 0,-3-2-12 16,0-1 10-16,3-3-12 0,0 0 8 0,1-1-5 15,-4-4 1-15,3 3-3 0,-4-7 5 0,3 3-2 16,-2-3-9-16,-3 0 8 0,2-1 1 0,-1-3-8 16,-3 2 2-16,2-7 3 0,-4 0-1 0,1 6 1 15,2-7 2-15,-3-1 3 0,-2 9 3 0,1 0-2 0,-1-4 7 16,-1 5 6-16,-1 1 9 0,1 2 7 0,-3 2-1 16,3 1 10-16,-2 3 8 0,2 1-3 15,0 3-6-15,-1-1-3 0,1 2 0 0,0 3 0 16,0 0-8-16,0 0 1 0,0 0 7 0,-10 9-3 0,8 2 0 15,-1 1-4-15,-1 0 3 0,0 5 5 0,1 0-4 16,0 3 2-16,0-2-2 0,1 2-1 0,0 5-2 16,-1-6 9-16,3 0-11 0,0 0 6 15,1 3-8-15,3-5 2 0,-2 3 1 0,1-3-2 0,1-1-6 16,0-3 5-16,1 2 1 0,1-3-5 0,1-3-2 16,-3 0-6-16,3 0 8 0,1-2-3 0,-3-1 4 15,5-2-3-15,-5 0-5 0,4 0-2 0,-3-4-7 16,5 0 6-16,-2-1-9 0,1-2-9 0,1 0-1 15,0-2-5-15,-5-1-8 0,4-1 5 0,-2-1-8 16,0 0-5-16,-2-2-9 0,2 0 2 0,-3 1 0 16,2-7 13-16,-3 5-5 0,0 1 8 0,-1-2 4 15,-1 2 3-15,-2-1 12 0,3 4 6 0,-4 1-2 16,2 2 22-16,-2-1 7 0,1 5-1 0,-2-5 4 16,2 5-5-16,0 0 1 0,0 0-3 0,0 0 14 15,0 0-10-15,-9 15 7 0,6-8-18 0,3 2 15 16,-1 2 0-16,-1-1-5 0,3 3-1 0,-1-2-3 15,1 0 5-15,2 0-19 0,0 0 13 0,-1-1 1 16,2 0 0-16,2-2 1 0,-1 0-3 0,1 1 0 16,1-3-13-16,-2 0 15 0,5 0-6 0,-2-4-3 0,1 0-7 15,4 1-12-15,1-3-15 0,1-3-14 16,2 1-19-16,2-5-18 0,-2 2-20 0,-2-2-85 16,-2 1-205-16,2-2 91 0</inkml:trace>
  <inkml:trace contextRef="#ctx0" brushRef="#br0" timeOffset="193931.284">16317 7801 140 0,'-1'-2'164'0,"1"2"-7"0,-4-3-5 0,4 3-7 0,0 0-8 16,0 0-10-16,-14 4-10 0,9 0-2 0,1 2-9 16,-4-1-11-16,1 2-10 0,-1 2-4 15,3 0-7-15,-2 3-7 0,3-2-8 0,0 2 0 16,-3-1-10-16,2 1-3 0,3-1-8 0,-1 2-5 0,2 0 1 15,0-2-3-15,1-2-8 0,0 2 5 0,1-2-6 16,1 0-5-16,4-1 0 0,0-2 1 0,0 3-8 16,3-5-6-16,0 0-7 0,4-3-7 0,0 4-12 15,7-7-17-15,-2 2-14 0,4-4-17 0,-2 0-7 16,7-4-8-16,-2-3-17 0,-1 1-4 0,-4 1-6 16,4-2 6-16,-7 1 5 0,2-1 1 0,-5-1-2 15,2-2 7-15,-1-1 13 0,-4 1 12 16,0-3 20-16,-1 2 15 0,0 2 27 0,-2 3 12 0,-3 1 21 15,-1 3 7-15,-1 2 19 0,1-1 9 0,-1 1 3 16,-1 2-9-16,0-1 6 0,-2 3-4 0,0 0-2 16,0 0 0-16,0 0 9 0,0 0 0 0,-13 13-6 15,9-8 3-15,-5 2-4 0,4 1-8 0,0 1-1 16,-4-4-2-16,3 4-9 0,-1-2-1 0,3 1-7 16,-1-2-5-16,0-1-4 0,0 1 0 0,4 0 1 15,-2-1-9-15,3-1 1 0,-1-1-2 0,1-3-2 16,0 8-2-16,1-6 2 0,-1-2-6 0,4 2 1 15,-4-2-1-15,0 0-1 0,10-2 1 0,-5 0-3 16,2-1-3-16,-3 1 4 0,2-1-1 0,2 2-2 16,-2-2 1-16,-1 3-1 0,2-2 1 0,-1 2 0 15,1 0-3-15,0 2 4 0,-1-1-1 0,1 2-1 16,-2 1-2-16,4 0 7 0,-2 0-4 0,3 0-5 16,0 2 7-16,-3 1 1 0,2-1-2 0,-1 1 5 15,2-2-6-15,-1 1-3 0,0-1-5 0,1-2-4 16,0-2-6-16,2 2-8 0,2-2-5 0,-2-2-9 15,0 0-4-15,1-1-8 0,1-1-2 0,-1-2-3 16,5-2 3-16,-7 2 0 0,7 0 9 0,-4-6-5 16,-3 5 7-16,1-2-1 0,-3 0 2 0,0 0 3 0,1-1-3 15,-5-2 6-15,2 2 7 0,-2-3 10 0,-1 6 4 16,2-2 10-16,-6 3 14 0,1-2 21 0,-1 2 9 16,0 5 5-16,-1-6 6 0,1 6-3 15,-6-3-3-15,6 3 8 0,-9 1-2 0,9-1 5 0,-13 5 3 16,2 1-5-16,2 0-4 0,0-1 0 0,0 3-4 15,-1 0-4-15,3-2-3 0,-1 3-2 0,1-3-8 16,2 2 1-16,1-2-6 0,1 1 1 0,-1-3-14 16,1 1 7-16,1 1-4 0,2-2-4 0,-1 2-8 15,1-6 2-15,1 4-2 0,-1-4-11 0,7 3-2 16,-3-3-3-16,-4 0-2 0,10-3-2 0,-3 0-9 16,-1-4 0-16,3 2-2 0,1-2-7 15,-1-3 1-15,2-1-6 0,-2 0 6 0,0-6-14 0,1 0 12 16,-2 1 2-16,-4-2 3 0,6-6 7 0,-2-1 3 15,-3-3 1-15,-1 5 2 0,-2-5 14 0,2 11 1 16,-4-4 20-16,0 4-2 0,4 2 18 0,-3 3 3 16,-1 2 17-16,0 3-13 0,-1 2 1 0,2-1 0 15,-1 3-8-15,0-2-5 0,0 5 0 0,0 0 3 16,0 0 1-16,-5 12 1 0,5-2-4 0,-1 2 6 16,-2 2-5-16,3 3 4 0,0 1-1 0,0 1-6 15,3 0-2-15,-2 3 1 0,4-3 0 0,-2 5-7 16,-3-5 2-16,5-1-1 0,0 0-1 0,0-1-3 15,0 0-6-15,3-3 4 0,-1 0 0 0,1-2-6 16,-1-1 1-16,1-1-1 0,0-2 0 0,1-1 1 16,0 0 5-16,3-1-11 0,-2-2-3 0,1-1-10 0,1-2-6 15,-1-1-8-15,-1-1-8 0,2-1-10 16,-4-2 1-16,3 2-8 0,-1-5 2 0,-2 2-2 16,1-2-7-16,-3-1 1 0,1-3 6 0,-1 1-7 0,-3-2 9 15,-3 6 18-15,0-2 10 0,0 2-5 0,0 2 10 16,0-3 17-16,4 2 8 0,-4 2-6 15,0 3 3-15,1-5 6 0,-1 5-4 0,0 0 2 16,0 0 1-16,0 0 4 0,0 0-6 0,-5 12 5 0,5-7 0 16,0 0-1-16,0 3 1 0,0-1-2 0,5-1-3 15,-3 2-1-15,2 0 3 0,1-1-1 0,2 0 1 16,-1 0-2-16,3 0 4 0,0-2-2 0,-1 0-2 16,-2-3-1-16,3 1 4 0,1-1-1 0,1-1-3 15,1-2-1-15,-2-1-8 0,2 0 3 0,-1 0-11 16,1-1-5-16,-1 0-4 0,-2-2-16 0,3-2-2 15,-1 0-9-15,0 0-7 0,-2-3-9 0,-3 0-12 16,2 1-3-16,-3-3 4 0,0 1-2 0,-1-1 10 16,1 3 10-16,-3-3 12 0,0 2 12 0,0 1 13 15,-2 2 16-15,0 1 13 0,0 2 5 0,-2-2 19 16,-1 4 5-16,3 2 3 0,-4-6-2 0,0 5-4 16,4 1 0-16,0 0 2 0,0 0-8 0,-15 4-1 15,10-1-1-15,-1-1-8 0,3 4-5 0,-3-3-3 16,4 3 2-16,1-1-5 0,-3 1 2 0,4 3-9 15,0-2 2-15,-1 3 5 0,2-2-3 0,-1 1-3 16,4 3 11-16,-1-4-13 0,-1 2 1 0,5 1 10 16,-1-1-11-16,2-1 0 0,-2 1 11 0,2 0-7 15,1-1 0-15,-1 0 3 0,0 1-7 0,3 2 4 16,-4-1-1-16,3-2 4 0,-3-2-6 0,-2 1 5 16,2 0 3-16,-3-2-1 0,0 0 4 0,1 0 1 15,-3-3 0-15,1 1 0 0,0 1 5 0,-3-1 7 16,0 0-1-16,-3-3-3 0,0 5-9 0,-3-4-9 15,-5 2-28-15,1-1-34 0,-2-1-57 0,-16 1-110 16,8-3-244-16,-8 2 108 0</inkml:trace>
  <inkml:trace contextRef="#ctx0" brushRef="#br0" timeOffset="-151715.678">2583 12826 40 0,'0'0'90'0,"0"0"-7"16,0 0-7-16,0 0-2 0,0 0-17 0,0 0 1 0,0 0 7 16,0 0 5-16,0 0-7 0,0 0-1 0,0 0-4 15,0 0-3-15,0 0-9 0,0 0 2 0,0 0-4 16,0 0-9-16,0 0 11 0,0 0 2 0,0 0 2 16,0 0-9-16,0 0-6 0,0 0-2 0,0 0-10 15,0 0 11-15,16-8-8 0,-13 5 3 16,3-2 1-16,2 0-16 0,0-3 8 0,2 2 1 0,6-5-6 15,-1 3 7-15,4-4-10 0,-3 1 2 0,9-6 7 16,-2 1-5-16,0 0-5 0,-1 1-2 0,1-2-2 16,1 3 3-16,-2 1 1 0,-6-1-5 0,2 3-3 15,-5 0 3-15,4 2 1 0,-8 2 1 0,-3 2-3 16,3 1-1-16,-4 0 3 0,0 2-8 0,0-3 4 16,-2 2-3-16,-1 1 1 0,-2 2-21 0,0 0-13 15,3-3-22-15,-3 3-25 0,0 0-30 0,0 0-18 16,0 0-93-16,-15-1-235 0,15 1 104 0</inkml:trace>
  <inkml:trace contextRef="#ctx0" brushRef="#br0" timeOffset="-150831.977">2497 13500 13 0,'0'0'71'0,"0"0"-6"0,0 0 1 0,0 0-11 16,0 0 1-16,0 0-6 0,0 0-1 0,0 0-1 15,12-6-8-15,-12 6-1 0,7-1 10 0,-7 1-8 16,7-3 7-16,-1 1-9 0,0-3 3 0,1 1-3 0,1 1-8 15,3-2 9-15,0-4-22 0,0-1 12 16,3 3-13-16,-1-5-1 0,2 4 1 0,3-5 9 16,-1 1 0-16,-2 1-2 0,1-1-9 0,3 1-2 15,-4-1 4-15,1 1-4 0,0-1-4 0,1 0 0 16,-2 2 2-16,0-1-6 0,-4 5-6 0,-5-3 5 16,4 6 3-16,-5-4-2 0,0 2 9 0,0 1-9 15,-1 1-5-15,-1 1-10 0,3 1-5 0,-5-3 1 16,-1 4-22-16,2-3-9 0,-2 3-24 0,0 0-97 15,0 0-179-15,0 0 80 0</inkml:trace>
  <inkml:trace contextRef="#ctx0" brushRef="#br0" timeOffset="-149988.484">2348 14483 35 0,'0'0'78'0,"0"0"5"0,0 0-18 16,0 0-1-16,0 0-7 0,0 0-3 0,0 0-3 16,0 0-4-16,0 0-10 0,0 0 0 0,0 0 7 15,18-4-4-15,-18 4 0 0,9-4-6 0,-4 4 5 16,3-1 4-16,-2-2-11 0,2 0 5 0,2-1-6 16,-1-1 0-16,2 0 3 0,2 1-3 0,-1-4-3 15,3 0-1-15,2-1-9 0,-2 1 6 0,4-1 2 16,-4 2-2-16,5-3 3 0,-4 2-7 0,3-3-4 15,-2 3 1-15,2-4-6 0,0 5 1 0,-2-3 0 16,2 3-1-16,-1-3-5 0,-4 4-1 0,-1-2 5 16,-1 3-4-16,-2-2 4 0,0 2-7 0,0 2 7 15,2-3-7-15,-5 3-4 0,1 0-11 0,-3 0-1 16,0 2-8-16,-2-4-21 0,2 2-5 0,-3 1-17 16,-2 2-14-16,0 0-23 0,0 0-65 0,0 0-178 15,0 0 79-15</inkml:trace>
  <inkml:trace contextRef="#ctx0" brushRef="#br0" timeOffset="-149474.533">2188 15318 26 0,'8'-4'58'16,"-3"2"-2"-16,-1-1 1 0,2 2-7 0,2-3-8 16,2-2-4-16,-5 4-2 0,3-1-1 0,2 1-6 15,3-3 0-15,-4-1 0 0,9 1-4 0,-4-4 1 16,2 1-1-16,2 2-2 0,-6-1-8 0,3 2 6 15,4-2-5-15,-1-1 3 0,-4-1-6 16,5 2 1-16,-3 2 5 0,-2-2-5 0,-4 2 0 0,8-4 1 16,-6 5 6-16,-1 0-6 0,0-1 0 0,-2 1-7 15,-2 1 9-15,-2 1-5 0,3-1-5 0,-5 3-7 16,1-3 2-16,-4 3 0 0,5-3 4 0,-1 2 0 16,-4 1 0-16,4-3-6 0,-4 3-4 0,0 0-21 15,5-4-22-15,-4 1-85 0,-1 3-141 16,-1-4 64-16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49:13.432"/>
    </inkml:context>
    <inkml:brush xml:id="br0">
      <inkml:brushProperty name="width" value="0.05292" units="cm"/>
      <inkml:brushProperty name="height" value="0.05292" units="cm"/>
      <inkml:brushProperty name="color" value="#FF0000"/>
    </inkml:brush>
  </inkml:definitions>
  <inkml:trace contextRef="#ctx0" brushRef="#br0">1501 4442 56 0,'-8'-1'194'16,"8"1"-11"-16,-7-1-17 0,7 1-13 0,0 0-12 15,0 0-8-15,0 0-5 0,-7 3-1 0,7-3-5 16,0 0 8-16,0 0-8 0,0 0 1 0,0 0-2 15,0 0 3-15,0 0-2 0,0 0-1 0,0 0-5 16,0 0-5-16,0 0-4 0,0 0-9 0,0 0-12 16,0 0-10-16,0 0-8 0,0 0-9 0,0 0-5 15,0 0-7-15,0 0-5 0,13-11 1 0,-4 4-7 16,6-1-24-16,4-4-1 0,8-4-3 0,0-2 0 16,1 2-2-16,-1-4 1 0,1 1 1 0,-2 2-2 15,2 0-1-15,-1-1-2 0,-1 0 2 0,0 3-5 16,-3 0 3-16,-9 0-1 0,5 3-8 0,-6 5-4 15,-2-1-13-15,-2 0-14 0,-3 5-10 0,-1-3-18 16,-1 2-19-16,-1 1-22 0,1 2-31 0,-4 1-21 16,5-3-9-16,-5 3-31 0,0 0-26 0,0 0-115 15,-3 17-366-15,1-12 161 0</inkml:trace>
  <inkml:trace contextRef="#ctx0" brushRef="#br0" timeOffset="15662.927">1192 7962 92 0,'0'0'103'0,"-8"-6"-23"0,8 6-4 15,0 0 3-15,0 0-2 0,0 0-6 0,0 0 2 0,0 0-9 16,0 0 1-16,0 0-10 0,0 0 2 0,0 0 4 16,0 0-1-16,0 0-1 0,0 0-3 15,0 0 1-15,0 0-1 0,0 0-8 0,0 0 12 0,0 0-15 16,0 0 5-16,0 0-5 0,0 0-3 0,0 0-5 15,0 0-3-15,0 0-3 0,0 0-2 0,0 0-3 16,0 0-7-16,10-6 4 0,-6 2-5 16,5-2 1-16,4-2-1 0,1-3-6 0,2-2 4 15,1 1 0-15,7-6 0 0,1 1-1 0,0-1-3 0,3-1 3 16,-2-2 1-16,8 0 1 0,-4 2-5 0,0 0 3 16,-1-2-1-16,1 1-3 0,2 2 2 0,-6-2 1 15,2 4-1-15,-5-1 0 0,-5 6-3 16,0-2 0-16,-5 1-2 0,0 2 0 0,-2 2-3 15,-1 0 1-15,0 1 0 0,-1 0-4 0,-4 1 4 0,0 1 0 16,-1 0 2-16,-3 1-5 0,4 1 2 0,-2-1-1 16,1 2 1-16,-3-3-2 0,3 3-2 0,-4 2-4 15,5-4-1-15,-5 1-24 0,0 3-12 16,0 0-21-16,1-3-18 0,-1 3-21 0,0-6-20 0,0 6-19 16,0 0-14-16,0 0-80 0,-10 7-251 0,2 1 111 15</inkml:trace>
  <inkml:trace contextRef="#ctx0" brushRef="#br0" timeOffset="16089.866">1346 8081 15 0,'0'0'61'0,"0"0"-2"0,4 2-2 16,-4-2-1-16,0 0 4 0,0 0 0 0,0 0-3 15,4 1 3-15,-4-1-5 0,0 0 1 0,0 0 4 16,0 0 4-16,15-5-6 0,-14 4-6 0,7-3-6 16,-4 0 2-16,5 0-2 0,1-1-5 0,-1-2-2 15,3 2-4-15,2-5-1 0,5-1 0 0,4-5-4 16,0 3 0-16,2-3-4 0,3 2 0 0,-1-3 5 15,4 1 2-15,-8 1-9 0,7-3-3 16,-2 0 4-16,-2 1 1 0,-1 1-5 0,0-1 9 0,-3 3-9 16,0-4-1-16,-7 8 5 0,-1 0-10 0,0-2 2 15,-2 5-2-15,-3 0 1 0,-1-1-7 0,0 1 7 16,-3 0 1-16,0 1-6 0,-1 2-3 0,0-1 1 16,0 0 6-16,-1 1-5 0,0 0-7 0,0 0 3 15,-1-1-8-15,0 0 3 0,0 2-17 0,0-1-17 16,0 0-13-16,-2 0-10 0,0 4-16 0,1-7-17 15,-1 7-12-15,0-3-13 0,0 3-84 0,0 0-213 16,-7-3 96-16</inkml:trace>
  <inkml:trace contextRef="#ctx0" brushRef="#br0" timeOffset="16668.822">1464 7468 5 0,'0'0'70'0,"0"0"-10"16,0 0-3-16,0 0 2 0,0 0 0 0,0 0 1 16,0 0 6-16,0 0 4 0,0 0 0 15,0 0-3-15,14 6-2 0,-9-5-2 0,1 2-8 0,-1-2 4 16,3 2 1-16,0-2-3 0,4 2-4 0,0 1-5 16,0 1 3-16,5 0-2 0,0-2-6 0,1 1 3 15,1 2-7-15,-1 0-4 0,4-1-1 0,1-2-1 16,-3 3-6-16,2-3-1 0,0 1 1 0,4-1-6 15,-5-1-2-15,1 2 0 0,-2-1-3 0,-2-2-3 16,2-1 2-16,0 0-7 0,-4 3 3 0,2-3-1 16,-5 0 2-16,2 0-6 0,-5-3 3 0,3 3-3 15,-3 0 19-15,2 0-23 0,-2 0 4 0,-2 0 0 16,-2 0-3-16,-6 0-2 0,12 0 2 16,-7 0-1-16,-5 0 0 0,9 0-1 0,-9 0 3 0,9 0 2 15,-9 0-3-15,5-1-1 0,-5 1 8 0,0 0 2 16,0 0 7-16,9 0 4 0,-9 0 3 0,0 0-2 15,0 0 4-15,0 0-3 0,1 4-3 0,-1-4 2 16,0 0 9-16,0 2 4 0,0 3 3 0,0-1 0 16,0 2-2-16,-4 0 3 0,3 5-3 0,-4 1-3 15,-3 4-2-15,2 2-2 0,-6 9-4 0,-3-1-1 16,-3 3-6-16,1 2-11 0,-9 9-18 0,0 0-23 16,1 1-37-16,-2-3-39 0,9-11-44 0,-4 3-188 15,-1 1-367-15,5-3 163 0</inkml:trace>
  <inkml:trace contextRef="#ctx0" brushRef="#br0" timeOffset="47785.787">9684 9687 47 0,'0'0'82'0,"0"0"-10"0,0 0-6 0,0 0-3 15,0 0-2-15,0 0-2 0,0 0-8 0,0 0 2 16,0 0-10-16,0 0 8 0,0 0-14 0,0 0 7 15,0 0-5-15,0 0-8 0,0 0 7 0,0 0 0 0,0 0-1 16,0 0 0-16,0 0-4 0,0 0-3 16,0 0-7-16,0 0 0 0,0 0 2 0,0 0-9 15,0 0 4-15,0 0 3 0,0 0-8 0,0 0-3 0,0 0-5 16,0 0 5-16,9-5-7 0,-9 5 2 0,0 0-5 16,4-4 1-16,-4 4-1 0,5-2 5 0,-5 2-4 15,8-1-2-15,-2-1 11 0,-6 2-11 0,10-2 5 16,-3 2 1-16,3-3 0 0,1 3 11 0,2-1-6 15,1-1 6-15,2 0-4 0,1 0 3 0,1 1 1 16,4 0 3-16,0 0-1 0,6-1 1 16,2 0 1-16,0 1-4 0,1 1 4 0,-1-2-5 0,2 1-2 15,3 1 3-15,-2 1-6 0,1-1-3 0,0 2 0 16,0-2 2-16,-3 3-2 0,-4-1-5 0,2-2 1 16,-7 2-3-16,5-1-3 0,-10 1-4 0,1-2 7 15,-2 2-5-15,-5-2-4 0,2 0 6 0,-5 0-5 16,-3 0 0-16,5 0 4 0,-5 2 7 0,0-2 8 15,-5 0 4-15,10-2 7 0,-10 2 6 0,8 2 3 16,-8-2 2-16,0 0-1 0,0 0-5 0,5 0 4 0,-5 0-5 16,0 0-1-16,7 1-4 0,-7-1-2 15,0 0 1-15,0 0-5 0,0 0-3 0,0 0-11 16,0 0-30-16,0 0-21 0,0 0-28 0,0 0-31 16,0 0-28-16,0 0-127 0,-16-7-284 0,16 7 127 0</inkml:trace>
  <inkml:trace contextRef="#ctx0" brushRef="#br0" timeOffset="50600.915">15388 9472 54 0,'0'0'98'0,"0"0"-13"0,0 0 0 0,-6-1-10 0,6 1-11 15,0 0-4-15,0 0-13 0,0 0-7 0,0 0 1 16,0 0-2-16,0 0 5 0,0 0-8 0,0 0 4 16,0 0-1-16,0 0 6 0,-6 1 2 0,6-1 2 15,0 0-3-15,0 0 6 0,0 0-6 0,-3 4 2 16,3-4-9-16,0 0 3 0,0 0 0 0,0 0 3 16,0 0-3-16,0 0-9 0,0 0 3 0,0 0-7 15,0 0-5-15,0 0-2 0,0 0 1 0,0 0-3 16,0 0-6-16,0 0-1 0,0 0 4 0,0 0-8 15,0 0-2-15,0 0 1 0,0 0-6 0,0 0 3 16,0 0-5-16,0 0 0 0,0 0-1 0,0 0 0 16,0 0 5-16,6 6-3 0,-6-6 1 0,7 1 0 15,-7-1 0-15,12 0 3 0,-12 0-1 0,15-1-4 16,-3 1 4-16,1 0 3 0,2-3-1 0,3 1-1 0,4-1-6 16,0 1-1-16,5-1 10 0,2 1-3 15,3-3-3-15,0 0 4 0,1 2-8 0,3-1 6 16,-3 1 2-16,4-1-7 0,-1-1 1 0,2 2-1 0,-3 0 0 15,3-1 0-15,-2 2-1 0,0-1 4 0,2-1-3 16,0 1 2-16,-4 2-6 0,0-4 6 0,-3 1-7 16,-3 1-1-16,0-1 2 0,-6 2-3 0,-2-1-1 15,-2 1 7-15,-4-1 0 0,4 1-1 0,-8 0 1 16,4-1-2-16,-5 1 2 0,-1 0-3 0,0 1 6 16,-2 0-2-16,2 0 3 0,-6-1 6 0,5 1 2 15,-7 1-2-15,0 0 2 0,10-1-3 0,-10 1 2 16,4-1-4-16,-4 1 1 0,0 0-1 0,3-2-4 15,-3 2-10-15,0 0-13 0,0 0-30 0,6-3-23 16,-6 3-46-16,0 0-121 0,0 0-261 0,0 0 116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51:04.050"/>
    </inkml:context>
    <inkml:brush xml:id="br0">
      <inkml:brushProperty name="width" value="0.05292" units="cm"/>
      <inkml:brushProperty name="height" value="0.05292" units="cm"/>
      <inkml:brushProperty name="color" value="#FF0000"/>
    </inkml:brush>
  </inkml:definitions>
  <inkml:trace contextRef="#ctx0" brushRef="#br0">7871 3025 39 0,'0'0'33'0,"0"0"-3"16,0 0-5-16,0 0 8 0,0 0 1 0,0 0 1 15,0 0-4-15,0 0 3 0,0 0-1 0,0 0 0 16,0 0 1-16,0 0 1 0,0 0-5 0,0 0 6 15,0 0-5-15,0 0-1 0,0 0 0 0,0 0 0 16,0 0 0-16,0 0 2 0,0 0-5 0,0 0 5 16,0 0 4-16,0 0-1 0,0 0 4 0,0 0-10 15,0 0 4-15,0 0-2 0,0 0 2 0,0 0-1 16,0 0 7-16,0 0 5 0,0 0-1 16,0 0 2-16,0 0-6 0,0 0 1 0,0 0-5 0,0 0 7 15,0 0-9-15,0 0-6 0,0 0 6 0,0 0-7 16,0 0-2-16,0 0 1 0,0 0 0 0,0 0-6 15,0 0 2-15,0 0-5 0,0 0 1 0,0 0-1 16,0 0-9-16,0 0 11 0,0 0-3 0,0 0-4 16,0 0-1-16,0 0 0 0,0 0 2 0,0 0 0 15,0 0-5-15,0 0 5 0,0 0 2 0,0 0 6 16,0 0-3-16,19 5 0 0,-14-4 8 0,-5-1-4 16,13 1 5-16,-5-1-3 0,4 0 3 0,-4-1-6 15,6 0 3-15,0 1-1 0,-1 0-3 0,6-2 4 16,-1 1-9-16,-1 0 11 0,4 0-5 0,-2-3 0 15,11 2 0-15,-10 1 2 0,11-3-8 0,-2 4 6 16,-2-1-7-16,-4 1-1 0,8-4 3 0,-1 1-2 16,1 3-4-16,-1 0 2 0,-1-2 0 0,2 1-2 15,-2 2-4-15,0-1 4 0,3 0 2 0,-1-1-5 16,-3 4 2-16,-1-5-2 0,4 2 4 16,-3-1 0-16,1 0-4 0,-2 1 2 0,1 0 0 15,3 2 3-15,-3 3-4 0,0-5 0 0,-5 0 3 0,4 1 0 16,2 3-3-16,-7-4 6 0,-2 2-2 0,10-2-2 15,-2 5 1-15,-8-5-3 0,7 2 4 0,-5-2 3 16,1 0-9-16,-3 2 2 0,7-4 2 16,-4 5-2-16,-4-2-4 0,3-2-1 0,-4 2 4 15,0-2-2-15,-1 1 1 0,-4 0 1 0,-1 0 4 16,-3 0 3-16,2-1 3 0,-3 1 5 0,-1-2 0 0,0 2 7 16,-7 0 1-16,10 0 8 0,-4-2-2 0,-6 2 2 15,7 0 0-15,-7 0 2 0,0 0-6 0,9 0 3 16,-9 0-5-16,0 0 1 0,0 0-4 15,6 0-2-15,-6 0-5 0,0 0-2 0,0 0-6 16,0 0-11-16,0 0-23 0,0 0-29 0,0 0-43 16,0 0-76-16,0 0-69 0,0 0-185 0,0 0-457 15,-24-6 203-15</inkml:trace>
  <inkml:trace contextRef="#ctx0" brushRef="#br0" timeOffset="6597.576">11698 7285 39 0,'0'0'66'0,"0"0"-11"16,0 0-1-16,0 0-4 0,-3-3-16 0,3 3 5 16,0 0 4-16,0 0-1 0,0 0 0 0,0 0-1 15,0 0-5-15,0 0 0 0,0 0 6 0,-5-3-8 16,5 3-5-16,0 0 2 0,0 0 4 0,0 0 8 0,0 0-12 15,0 0 2-15,0 0 4 0,-11 3 0 16,11-3-8-16,0 0 11 0,0 0-13 0,0 0-1 16,0 0 6-16,-3 3-5 0,3-3-4 0,0 0-6 0,0 0 5 15,0 0 0-15,0 0-12 0,0 0 4 0,0 0 0 16,0 0-2-16,0 0 5 0,0 0-5 16,0 0 1-16,0 0-4 0,0 0 1 0,0 0 0 15,0 0-1-15,0 0-4 0,0 0 9 0,0 0-3 0,0 0-3 16,0 0 6-16,0 0-4 0,0 0 0 0,0 0-4 15,0 0-1-15,0 0 0 0,-4 2 3 0,4-2 0 16,0 0-3-16,0 0 4 0,0 0-4 0,0 0 0 16,0 0 1-16,0 0 13 0,0 0-11 0,0 0-1 15,0 0-2-15,0 0-5 0,0 0 2 0,0 0 19 16,0 0-19-16,0 0 1 0,0 0 5 0,0 0 3 16,0 0-1-16,0 0-3 0,11 4 0 0,-11-4-1 15,0 0-4-15,0 0 9 0,4 3 4 0,-4-3-7 16,6 2 1-16,-6-2 4 0,3 0-8 0,-3 0 5 15,6 3-2-15,-6-3 3 0,8 1-1 0,-5 1 3 16,-3-2-1-16,9 0-4 0,-2 0 2 0,-1 0-1 16,-6 0-3-16,15 0 1 0,-10-2-2 0,3 4 3 15,-3-4 0-15,8 2 3 0,-4-1-3 0,-4 1 1 16,6-3 5-16,0 6-5 0,-2-3 4 0,-3 0-1 16,3 0 2-16,0-3-2 0,1 3 2 0,-2 0-2 15,-1 0-2-15,4 0 6 0,-2 0-2 0,0 0-2 16,-2-1-1-16,1 1-2 0,0-1 5 0,2-1-3 15,-2 2-2-15,3-2 3 0,-1 2 1 0,-1-2-4 0,0 1 2 16,1 1-5-16,-4079-1 2 0,8156 2-3 0,-4075-1 5 16,-2-1 0-16,-1 1-4 0,1 0-4 15,-5 0 2-15,7 0-2 0,-2-1 4 0,-2 2-2 16,2-1 1-16,-1-1 0 0,2 1 3 0,-3 0-3 0,2 1 0 16,-1-1-2-16,-1 1-4 0,1-1 8 0,-3-1-3 15,3 1-5-15,1 0-1 0,-1-3 5 0,3 3-5 16,-2 0 6-16,-1-1-2 0,1 1 0 15,-1 0 0-15,0 0-1 0,0-3-5 0,2 3 6 16,-3 0 4-16,0 0-5 0,2-1-4 0,-1 1 2 0,1 0 1 16,2 1 1-16,-5-1-3 0,4 0 4 0,1 0 1 15,-1 0-6-15,3 0 6 0,-3 0 0 16,-1 3-6-16,3-6 6 0,-3 3-9 0,2 0 9 16,-1 0 0-16,2 0-1 0,1 0-1 0,3 0-8 0,-5 0 13 15,0 0-1-15,1 0 1 0,0 0 6 0,-2 0-4 16,0 0 1-16,2 0 2 0,-2 0 1 0,0 0 1 15,-2 0-5-15,4 0-2 0,-6 0-1 0,1 3 3 16,1-3-1-16,0 0-1 0,-9 0 3 0,10 0 4 16,-3 0-1-16,-7 0-2 0,10 1 0 0,-5 1 0 15,-5-2 2-15,8 2 0 0,-3-1 1 0,-1 1-1 16,-4-2 3-16,7 1-3 0,-4 0 2 0,-3-1-2 16,10 3 5-16,-6-2-5 0,-4-1 2 0,6 3-2 15,-6-3 1-15,7 0-2 0,-5 3 6 0,5-2-4 16,-7-1-3-16,7 1 1 0,-7-1 0 0,8 1-3 15,-5 0 2-15,-3-1-5 0,6 1 2 0,-6-1-2 16,6 4 3-16,-6-4-4 0,7 0 3 0,-7 0 1 16,0 0-4-16,4 2 3 0,-4-2-4 0,0 0 4 15,0 0-3-15,0 0-2 0,0 0 1 0,0 0 0 16,4 0 2-16,-4 0-1 0,0 0-1 0,0 0 4 16,0 0 0-16,0 0-5 0,0 0 4 0,0 0-4 15,0 0 1-15,0 0-1 0,0 0 0 0,0 0 0 16,0 0-6-16,0 0-8 0,0 0-20 0,0 0-37 15,0 0-44-15,0 0-52 0,-13-7-56 0,5 5-132 16,-1-2-380-16,-3 3 169 0</inkml:trace>
  <inkml:trace contextRef="#ctx0" brushRef="#br0" timeOffset="16994.958">14555 2827 92 0,'0'0'96'0,"0"0"-4"0,0 0-1 15,0 0-4-15,0 0-11 0,-4-2 7 0,4 2 1 16,0 0-8-16,0 0 2 0,0 0 7 0,0 0-5 16,0 0 0-16,-4082 0-6 0,8164 0 2 0,-4082 0-6 15,-2-4 1-15,2 4-8 0,0 0-8 0,0 0-1 16,0 0-7-16,0 0-2 0,0 0-5 0,0 0-8 16,0 0 6-16,0 0-10 0,0 0-3 15,0 0-2-15,0 0-4 0,0 0-2 0,0 0-8 0,0 0 2 16,0 0 2-16,0 0-2 0,0 0 4 0,0 0-5 15,0 9 2-15,0-9 1 0,-3 6 2 0,3 0 6 16,-1-1-12-16,1 1-2 0,0 1 8 0,0 4-1 16,-3 2 5-16,0 2 0 0,3 3 6 0,-4 7 2 15,1-7-1-15,1 2 6 0,-1 9 1 0,0-3 3 16,-2 5 1-16,0-3-1 0,-1 3 1 0,1-2 1 16,-1 2-2-16,2 0 3 0,0 1 0 0,-2 1-5 15,-1 0 5-15,2 0-5 0,0 0 3 0,1 0 2 16,1-1 0-16,-1 0-3 0,-3 3 0 0,3-2-4 15,2 2 5-15,-3-5-6 0,5 3 0 0,-3 1 3 16,0 1-5-16,3-5 1 0,0 1-3 0,-2-4 2 16,3 2-6-16,-2 1 1 0,-2-6 0 0,7 2-5 15,-4-7 4-15,1 1-4 0,-2-4 1 0,2 2-1 16,-2-1-4-16,0-4-4 0,1 0 3 0,1-4-2 16,-2 3 5-16,-2-1-10 0,3-5 1 0,0 4 1 15,0-5-3-15,0 1 1 0,3-2-5 0,-3-4 0 16,-3 7-3-16,3-7-1 0,0 7-5 0,0-7-12 15,0 0-7-15,0 5-10 0,0-5-19 0,0 0-32 16,0 0-34-16,0 0-27 0,0 0-45 0,0-22-29 16,4 13-190-16,-4 0-446 0,1-4 197 0</inkml:trace>
  <inkml:trace contextRef="#ctx0" brushRef="#br0" timeOffset="18698.957">14587 2776 12 0,'0'0'27'0,"0"0"3"16,0 0-4-16,0 0 1 0,0 0 4 0,0 0-7 16,0 0-1-16,0 0 2 0,0 0 3 0,0 0-8 15,0 0 3-15,0 0 1 0,0 0-8 0,0 0-1 16,0 1 0-16,0-1-1 0,0 0 0 0,0 0-7 15,0 0 7-15,0 0-2 0,0 0 0 0,0 0-7 16,0 0 3-16,9 3 0 0,-9-3-3 0,9 0 3 16,-9 0 4-16,5 1-4 0,-5-1-4 0,9 0-2 15,-9 0 8-15,12 0-1 0,-6 0-3 0,2-1 1 16,-2 2 2-16,2-5-3 0,1 3 0 0,0 1-7 16,1-1 15-16,4 1 2 0,-1 0 2 0,1-3-3 15,2 2 1-15,2 0-5 0,0 0 3 0,0-1-2 16,6 1 3-16,-2-1 1 0,0-3-5 0,6 3 0 15,-7 0 13-15,10 0-9 0,-1 1-11 0,-2-3 5 16,2 3-2-16,-8-1 0 0,9-1 0 0,-2-1-1 16,1 4 3-16,0 0-4 0,0-1 4 0,3 1 2 15,-13 0-5-15,11-2-1 0,-1 2-3 0,-8 0 2 16,5-4-2-16,2 3 7 0,-8 1-5 0,2 0-5 16,0 0 4-16,-3 0-5 0,1-3 11 0,-1 3-8 15,1-2 7-15,-3 1-5 0,3 0-1 0,-2-1 0 16,-3 2 0-16,-1 0 21 0,3-1-21 0,-4 1 1 15,0 0-3-15,0-2 3 0,-2 0 6 16,1 1-9-16,-2 1 2 0,2 0-2 0,-3 0 6 0,-1 0 6 16,-1 0-13-16,-2-1 4 0,3 1-1 0,-4-1-2 15,1-1-3-15,-6 2 5 0,10 0-3 0,-10 0 1 16,7 0 1-16,-7 0-2 0,9 2 1 0,-9-2-11 16,5 0 8-16,-5 0-7 0,0 0-8 0,0 0-8 15,7 1-3-15,-7-1-12 0,0 0-10 0,0 0-8 16,0 0-59-16,0 0-127 0,0 0 55 15</inkml:trace>
  <inkml:trace contextRef="#ctx0" brushRef="#br0" timeOffset="19273.27">15889 2706 76 0,'0'0'71'0,"0"0"-2"0,0 0-4 15,0 0-5-15,0 0 3 0,0 0 6 0,0 0 1 16,0 5-2-16,0-5 2 0,0 7 0 0,0-4 1 15,-2 1-5-15,2 2 0 0,-2 1-1 0,2-3-6 16,-2 4-4-16,4-1 3 0,-4 3 0 0,2-1-7 16,0 4 7-16,0 3-3 0,0 1-5 15,0 0-5-15,0 0-4 0,-2 9 0 0,4-6 0 0,-2-2 0 16,0 8-5-16,0 1-2 0,0 2-1 0,0-3 0 16,2 4-2-16,-2 0-1 0,0 2 4 0,0-3-3 15,-2 4 0-15,6-1-6 0,-2 2 3 0,-2-2-6 16,0 3 1-16,0-3-2 0,-2-2-1 0,4 1-3 15,-2-2-7-15,0 0 7 0,0 0-2 0,-2 0-2 16,0-2 2-16,0 2 1 0,2 0-5 0,-2-4 1 16,2 0-2-16,-1 3-4 0,1-2-2 0,0-1 7 15,0-1-2-15,-2 3 2 0,2-2 0 0,-3-5-2 16,0-3-3-16,2 2 1 0,2 0-2 0,-1-2-3 16,-1 1 5-16,1-1 0 0,0-2-3 0,0 1-5 15,0-7 1-15,1 2 5 0,-2-4-5 0,2-1 2 16,-1 2-2-16,3-5 0 0,-3-3-3 0,-3 9 4 15,3-9-2-15,0 5-2 0,0-5-2 16,0 0-5-16,0 0-3 0,0 5-10 0,0-5-10 0,0 0-9 16,0 0-11-16,0 0-18 0,0 0-12 0,0 0-17 15,0 0-21-15,0 0-20 0,-1-22-19 0,0 17-88 16,1 5-267-16,2-12 118 0</inkml:trace>
  <inkml:trace contextRef="#ctx0" brushRef="#br0" timeOffset="19711.161">15916 3945 69 0,'-8'4'74'0,"8"-4"-9"0,-11 4-8 0,11-4-1 15,-14 4-12-15,3-1 5 0,0-1-4 0,1 2-10 16,-4 0 4-16,-2-1-7 0,-1 2-1 0,-2-2 4 16,1 3-1-16,-3-3-3 0,-7 2-4 0,1-1 0 15,-1 2-6-15,0 2 1 0,-2-4 12 0,-4 4-17 16,3-1 3-16,-2-4 0 0,0 4-7 0,-3-3 7 15,-1 1-7-15,-1 3 2 0,-13-4 5 0,11 1-7 16,-2 2 11-16,-6-4 0 0,8 3 0 0,-10 1-1 16,9-2 10-16,1 1 4 0,-9 1 4 15,11-3 2-15,4 1 5 0,1-3 0 0,2 1-1 0,0-2-1 16,12 3-2-16,1-2-5 0,3 0 0 0,3-2-9 16,2 0-4-16,4 2-6 0,6-2 3 0,0 0-18 15,-17 0-12-15,17 0-16 0,0 0-9 0,-11-2-24 16,11 2-16-16,-1-4-28 0,1 4-24 15,0-6-81-15,0 6-222 0,0 0 99 0</inkml:trace>
  <inkml:trace contextRef="#ctx0" brushRef="#br0" timeOffset="20832.68">16040 2752 7 0,'0'0'41'16,"0"0"-1"-16,0 0-9 0,0 0 7 0,0 0-5 16,0 0-1-16,0 0-1 0,0 0 1 0,0 0-2 15,0 0-2-15,0 0 0 0,0 0 0 0,0 0-2 0,0 0 1 16,0 0-4-16,0 0 2 0,0 0-5 16,0 0-1-16,10-9-1 0,-10 9-2 0,3-2 1 15,-3 2-7-15,9-4 6 0,-6 2 1 0,3-1 4 16,0-1-7-16,3-1 4 0,-3 3-5 0,2-3-2 15,1-1 14-15,0 0-3 0,5-1 6 0,0-1-9 16,-4-1 1-16,3 4 2 0,2-5 2 0,-3 4-6 16,4-2-4-16,-5 0 2 0,4-1-2 0,0 1 2 15,-2-2 6-15,-1 1-2 0,0 1-12 0,2-4 13 16,1 1 7-16,1-1-11 0,-3 0 12 0,1 1 11 16,0-3 2-16,2 0-7 0,5-3 1 0,-6 5 5 15,1-2-11-15,5-3 1 0,-4 5 2 0,-2-1 0 16,0 5-1-16,1-3-3 0,-2 0 4 0,-1 2 1 15,-3 1-2-15,-1 4-4 0,0-4 2 0,-4 4-4 0,2-1 1 16,-5 4 2-16,5-3 4 0,-2 2-9 16,-3 0-10-16,2-1 3 0,-4 3-1 0,5 0-3 15,-5 0 0-15,4-2 0 0,-4 2-1 0,4-3-2 16,-4 3-4-16,0 0 3 0,2-5-6 0,-2 5 7 16,0 0-3-16,2-3-1 0,-2 3-2 0,0 0-8 15,0 0-1-15,0 0-13 0,0 0-17 0,0 0-17 16,0 0-26-16,0 0-20 0,0 0-29 0,0 0-125 15,0 0-272-15,0 0 121 0</inkml:trace>
  <inkml:trace contextRef="#ctx0" brushRef="#br0" timeOffset="21552.59">16665 2401 35 0,'0'0'45'0,"0"0"-4"0,0 0-5 0,0 0-2 16,0 0-5-16,0 0 4 0,0 0-5 0,0 0 2 15,6 10-1-15,-5-3 1 0,-1-5 3 0,2 2-2 16,-2 4 4-16,1 0-7 0,0 1 7 0,-1 0-4 15,2 4 3-15,-2 3-8 0,1-2 6 0,-1 4-6 16,1 0 3-16,0 0 2 0,-1 8-1 0,2 0 2 16,-1 1-7-16,2-1 0 0,-1 1 3 0,0 0 0 15,2 0-5-15,2 2 2 0,-3 2-5 0,3-1 2 16,-1 1 2-16,-1-1 3 0,2 4-5 0,4-4 15 16,-5 3-19-16,4 3 4 0,0-2-3 0,-4 3-2 15,3-2 6-15,-3-2-9 0,0 1 8 0,-1-2 0 16,1 1-3-16,-4 1 8 0,3-4-2 0,-4 0 1 15,4-3 0-15,-4-1 4 0,0 2-2 16,0-10-2-16,0 2 1 0,0-3-2 0,-1 0-3 16,-2 0 0-16,3-1-1 0,-1-4 5 0,-2-1-8 0,2 0-3 15,-4-1-1-15,5-4-2 0,-1 2-5 0,-2-3-9 16,3-5-3-16,-5 9-9 0,5-9-13 0,-3 8-28 16,3-8-32-16,-2 2-37 0,2-2-104 15,0 0-247-15,0 0 109 0</inkml:trace>
  <inkml:trace contextRef="#ctx0" brushRef="#br0" timeOffset="22639.926">14651 2738 33 0,'0'0'34'0,"0"0"6"16,19-3-7-16,-14-1 4 0,0 3 3 0,2-5-2 16,2 3-1-16,0-2 4 0,1-1-1 0,3 0-5 15,2-2 7-15,3-1-8 0,1 2 0 0,5-9 14 16,3 5-20-16,0-3-3 0,0 2 3 0,2-2 3 16,2 1-3-16,1-2 3 0,0 0 0 0,5 0-3 15,-1 1 9-15,-2 0-7 0,4 0 1 0,-2 2-6 16,-3 0-8-16,-1 0 2 0,3 2 0 0,-5 0-4 15,-1 3 4-15,-9-2-2 0,-2 3-10 0,1 3-3 16,0-3 5-16,-8 6-4 0,0-2 2 0,1-1-3 16,-3 1-17-16,-2-1-13 0,2 0-16 0,-4-1-18 15,-1 4-26-15,1-3-53 0,-2 3-152 0,-3 0 68 16</inkml:trace>
  <inkml:trace contextRef="#ctx0" brushRef="#br0" timeOffset="23605.921">16284 3870 64 0,'8'-4'70'0,"0"1"-2"0,2 2-5 16,-1-3-8-16,2-3-4 0,-1 5-2 0,3-2 0 15,1-3-3-15,-1 3-4 0,2-1 1 0,3-1 1 16,0-3 4-16,0 1-2 0,1 1 6 0,7-4 2 15,0-3 0-15,-2 0-1 0,0 3 2 0,3-1 1 16,-2-4-6-16,6-1-3 0,-3 1-3 0,1-2-7 16,1 1 1-16,-2-1-2 0,1 4 2 15,-2-1 1-15,-4-2-3 0,1 3 1 0,-5 2-1 16,-1 4-2-16,0-2 6 0,-6 2-3 0,-1 0 3 0,2 0 3 16,-4 3 2-16,-4 0-3 0,4 0 3 0,-5 1-3 15,1 1-16-15,-1-1-3 0,1 2 2 0,-3 0-4 16,2-2-7-16,-4 4-1 0,4-4-2 0,-4 4-19 15,0-3-22-15,0-1-36 0,0 4-50 0,3-8-52 16,-10 5-102-16,3 1-291 0,-3-2 130 0</inkml:trace>
  <inkml:trace contextRef="#ctx0" brushRef="#br0" timeOffset="53891.653">14711 4434 42 0,'0'0'99'0,"0"0"2"0,0 0-7 0,0 0-3 15,0 0-1-15,0 0 3 0,0 0-16 0,0 0-4 16,0 0 2-16,0 0-7 0,0 0 0 0,-8 0-10 16,8 0-1-16,0 0-1 0,0 0-7 0,0 0 3 15,0 0 1-15,0 0-5 0,0 0-1 0,0 0-2 0,0 0-3 16,0 0 0-16,0 0-5 0,0 0 2 0,0 0-4 15,0 0 1-15,0 0-6 0,0 0-4 0,0 0-5 16,4-7 0-16,-4 7 1 0,0 0-5 16,7-4 0-16,-3 2 0 0,-2-1-3 0,6-1 0 15,-1 0-5-15,2 0-1 0,3-2 3 0,-1 6 2 0,-2-7-6 16,1 2-1-16,2 0-1 0,2 1-2 0,-4-4 0 16,6 3-1-16,-5-2 2 0,3 4 1 15,-1-2-3-15,-3 1 2 0,2-1 3 0,-1 1-3 16,-1 0-4-16,-1 0 1 0,2-1 1 0,-4 4-2 15,0-3 2-15,0 1-2 0,1 2 0 0,-2-2 1 16,-2 1-1-16,1-2 0 0,-1 3-6 0,-4 1-12 16,7-5-11-16,-5 4-18 0,-2 1-16 0,6-4-29 15,-4 3-21-15,-2 1-20 0,0 0-111 0,0 0-265 16,0 0 117-16</inkml:trace>
  <inkml:trace contextRef="#ctx0" brushRef="#br0" timeOffset="54157.691">14884 4330 5 0,'0'0'82'0,"2"3"-1"0,1 1 2 0,-2 0-2 16,0 1-3-16,1 0 13 0,-2-1-1 15,1 3-7-15,0-1 0 0,0 1 5 0,-1 3-5 16,0 0 0-16,0 1-3 0,0 0-1 0,2 0-3 15,-2 0-5-15,0-1-2 0,0 2-10 0,0 1-9 16,-2-2 0-16,2 1-5 0,0 0-3 0,0 0-7 16,-1 0-3-16,1 1-5 0,-1-3 0 0,1 1-7 0,-3 1-25 15,2-6-15-15,0 1-28 0,1 0-34 16,0 0-20-16,0-2-32 0,-3 0-97 0,3 2-250 16,-2-2 112-16</inkml:trace>
  <inkml:trace contextRef="#ctx0" brushRef="#br0" timeOffset="54502.854">15046 4417 82 0,'0'0'94'0,"0"0"-10"0,0 0-7 0,0 0-9 15,0 0 9-15,0 0-2 0,0 0-2 0,0 0 3 16,0 0 3-16,-4 15-10 0,4-10 11 0,0 1-13 16,-3 0-13-16,2 1 2 0,1 0-1 0,0 1-5 15,-1 3-11-15,1-2 2 0,-3-1-3 0,3-1-4 16,0 5-3-16,0-7-5 0,0 3-5 0,0-1 1 15,0-2-7-15,0 2-5 0,0-2-3 0,0-2-18 16,0-3-17-16,3 9-21 0,-3-6-12 0,1-1-18 16,0 1-14-16,-1-3-15 0,0 0-71 0,0 0-193 15,0 0 86-15</inkml:trace>
  <inkml:trace contextRef="#ctx0" brushRef="#br0" timeOffset="55511.168">15119 4437 11 0,'-4'8'96'0,"5"-4"-1"16,-1-4-16-16,-1 10-6 0,0-6 0 0,1 1 1 15,-3 2-4-15,3-2-2 0,-2 0-1 0,2-5 1 16,-2 11-11-16,4-6-7 0,-4-1 1 0,2-4-1 15,-2 8-3-15,-1-3-1 0,3-5-10 0,0 8-7 16,0-8-2-16,0 8-5 0,0-8-5 0,3 7 3 16,-3-3-8-16,0-4 0 0,0 0-7 0,0 5 7 15,0-5-19-15,0 0-1 0,6 3-8 0,-6-3-6 16,0 0-3-16,0 0-2 0,0 0 11 0,11-12 0 16,-9 9-8-16,0-2-2 0,3 1 8 0,-3-2 6 15,0 1 1-15,1-1 1 0,1-4 1 0,-2 5 2 16,1-3-1-16,3 3-1 0,-2-1 9 0,-1 1-4 15,0-1-3-15,0 2 2 0,0 0 9 0,-3 4 5 16,3-7 5-16,0 4 12 0,-3 3-8 0,0 0 15 16,3-4-8-16,-3 4-1 0,0 0 3 0,0 0 9 15,0 0-2-15,0 0-2 0,0 0 0 0,0 0 0 16,0 16-5-16,-2-10 6 0,0 0-10 0,0 1 1 16,1 1-2-16,-1 0 6 0,2-3-3 0,-3 3-9 15,2-1 0-15,-2-2-7 0,1-2 3 0,2 3-7 16,0-6-1-16,0 0-6 0,-3 8 11 0,2-5-7 15,1-3 1-15,0 0 3 0,0 0-1 0,0 0-1 16,0 0 1-16,0 0-3 0,0 0 2 0,0 0 3 16,10-17-3-16,-7 14-2 0,2-4-3 0,1-2 0 15,2 0 3-15,-2-2 6 0,-1 4-8 0,2-3-5 16,0 5 8-16,-2-1-3 0,0-2-3 0,2 2 3 16,-2 3 8-16,3 0 0 0,-2 0-2 0,-1 1 5 15,0-1 1-15,-5 3 4 0,8 0-3 0,-2 3 6 16,-2 2-2-16,-1-2 1 0,2 0 1 0,-1 3-1 15,-3-2-5-15,4 2-5 0,4-2 5 0,-4 3-3 16,0-2-2-16,-1 3-1 0,0-3 2 0,1-1-2 16,-2 4-2-16,4-4-2 0,-2 1 3 0,-1-2-7 15,0 2 7-15,4-1-5 0,-1-4 2 0,-2 2 2 16,3-4-3-16,-8 2 6 0,18-3-12 0,-8 2 10 16,-1-3-2-16,1-3-1 0,-1 2-5 0,-1-1 1 15,0-1-2-15,1 2-6 0,0-4 10 0,-2 1-12 16,2-4 9-16,-4 7-3 0,4-4 4 0,-2 1-2 15,-2 0 3-15,2 1 0 0,-3 1 1 0,1 0 1 16,-1 1-2-16,-1 2 5 0,1-2-6 0,-2 1 5 16,1 1 4-16,-1 1 1 0,-2 2 2 0,3-4 3 15,-3 4 2-15,2-4 3 0,-2 4-3 0,2-4 4 16,-2 4-7-16,0 0 4 0,0 0 3 0,0 0 4 16,0 0-2-16,0 0-2 0,0 0 0 0,0 0-3 15,0 0-1-15,0 0-1 0,0 0-2 0,0 0 0 16,0 0 0-16,0 0-6 0,-17 9 6 15,17-9-5-15,-3 4 1 0,3-4-7 0,-5 2 6 0,0 0-2 16,5-2-3-16,-4 1-1 0,4-1 4 0,-7 4-4 16,3-3 4-16,4-1 2 0,-8 3 0 0,8-3-2 15,-4 3 0-15,3 2 0 0,-3-4 5 0,3 3-6 16,1-4 0-16,-3 7-3 0,3-3 1 0,0 0 2 16,0 1-3-16,0 1-2 0,4 1 1 0,-2-1 2 15,1-1 0-15,1 2-2 0,5-1 0 0,-1 0 2 16,-2 1-6-16,4-2 5 0,3 1-1 0,0-2 3 15,0 2-1-15,-2-5-1 0,7 1-2 0,0-4 0 16,-4 1 0-16,5 1-8 0,-5-2-19 0,4-2-23 16,-6-2-26-16,-1 0-31 0,-2-2-30 0,0-1-32 15,0 0-133-15,-4-2-326 0,-1 0 144 0</inkml:trace>
  <inkml:trace contextRef="#ctx0" brushRef="#br0" timeOffset="55675.752">15571 4171 34 0,'0'0'-6'0,"0"0"-6"15,0 0 3-15</inkml:trace>
  <inkml:trace contextRef="#ctx0" brushRef="#br0" timeOffset="58867.901">3282 3811 7 0,'0'0'89'0,"0"0"-6"0,0 0-8 0,0 0 2 16,0 0-9-16,0 0 3 0,0 0-9 0,0 0 10 15,9 9-2-15,-9-9 2 0,5 8-3 0,-1-2 5 16,-1 3 8-16,5 1 5 0,-1 3-2 16,-2 4 4-16,5 6 5 0,-1 4-15 0,-4-1 3 15,1 2 0-15,0 1-10 0,-2 0-4 0,2 0-5 0,-1 0-6 16,-1 0-3-16,0 2-6 0,0-6-3 0,1 0-4 16,-4 0-4-16,0-6-5 0,2-2-2 0,3 2-4 15,-6-1-4-15,2-1-1 0,1-4-2 16,0 1-3-16,-2-3-4 0,2-2-6 0,-3-1-9 15,0-2-12-15,0 0-14 0,2-1-10 0,-2 0-24 16,0-2-16-16,0-3-21 0,-2 4-24 0,2-4-29 0,0 0-120 16,0 0-294-16,0 0 130 0</inkml:trace>
  <inkml:trace contextRef="#ctx0" brushRef="#br0" timeOffset="59173.492">3171 4317 56 0,'0'6'112'16,"0"1"-9"-16,4-2-10 0,-2 5-10 0,2-4-4 15,5 5-14-15,0-2-4 0,0-2 4 0,6 1-6 16,-1 0-7-16,-1-2-3 0,3 0-12 0,1 0-1 16,0-1-4-16,2-5-2 0,-1 1-2 0,0 2-5 15,1-3-11-15,-6 0-5 0,2-4-11 0,-3 1 5 16,1 0-1-16,-1-1-8 0,0 0 4 0,-2-2-1 15,3-2 4-15,-3 2-9 0,-3-2 17 0,3 0-4 16,-4 0-3-16,0 3 0 0,1 1 3 0,-6 0 14 16,4 3 9-16,-1-5 11 0,-4 2 3 0,0 4 1 15,0 0 2-15,0 0-2 0,0 0 5 0,-6 19-8 16,-2-5-10-16,-4 2 4 0,-4 5-16 0,-2-1-27 16,0 0-33-16,0 1-59 0,-2 1-116 0,-1-3-236 15,8-5 104-15</inkml:trace>
  <inkml:trace contextRef="#ctx0" brushRef="#br0" timeOffset="59728.606">3910 3701 114 0,'0'-5'140'0,"-2"2"-14"16,2-2-9-16,2 1-11 0,-2 4-5 0,0-5-7 0,1 3-8 16,-1-4-1-16,0 6-7 0,0 0 4 0,0 0-4 15,0 0-2-15,0 0 11 0,0 0 1 16,0 0 16-16,0 21-5 0,0-13-3 0,0 10-7 16,-1 3-9-16,-1 4-4 0,2 0-7 0,-1 0-8 15,-1 1-24-15,1 0 1 0,1 0-10 0,-1-9-5 0,1 1-9 16,0-2-15-16,0 1-24 0,0 0-25 15,0-7-26-15,0-1-38 0,0 0-30 0,0-1-22 0,0-5-117 16,0 1-306-16,0-4 135 0</inkml:trace>
  <inkml:trace contextRef="#ctx0" brushRef="#br0" timeOffset="60084.902">3777 3562 79 0,'-3'-4'161'0,"3"4"-16"0,-1-7-16 0,1 7-10 0,1-5-18 16,-1 5-3-16,3-1-20 0,2 1 9 15,-5 0-8-15,14 0-9 0,-5 0-3 0,4 3-6 16,4-1-5-16,0 4-7 0,4 1-2 0,-4-3-4 16,8 6-5-16,-5 0 0 0,7 2-4 0,0 1-6 15,0 1 1-15,-2 3-1 0,-2-3-1 0,-1 6-4 16,2-2-5-16,-1 0 0 0,-4 2 1 0,-1-7-3 0,-2 5-2 15,0-2 0-15,-3-1 0 0,-3 2-2 16,-2-1-2-16,-4 1 4 0,0 1-2 0,-3-1-4 16,-6 2-2-16,2 0 4 0,-6-2 0 0,-5 4-5 15,-1 1-2-15,-7-1 5 0,-1-3-8 0,0 0 1 16,0-1 4-16,-4 4-7 0,0-6 5 0,-2 2-9 0,2-2 3 16,-2-5-13-16,2 1 5 0,0-2-10 15,0 3-6-15,8-8-13 0,0 1-8 0,1 4-10 16,4-7-25-16,4-1-11 0,1 1-24 0,3 0-117 15,-1-2-254-15,7 0 112 0</inkml:trace>
  <inkml:trace contextRef="#ctx0" brushRef="#br0" timeOffset="60960.469">4441 3859 83 0,'4'-10'92'0,"-1"-1"3"16,-1 5 3-16,1 1 16 0,-6-2-10 0,3 4-2 16,0-4 4-16,0 7-13 0,-5-4-18 0,5 4 3 15,0 0-3-15,-18 7-2 0,9 2-5 0,-1 1 1 16,-7 4-9-16,4 2 2 0,-2 0-10 0,-2 3-2 16,5-4-11-16,-1-1 2 0,-1 3-5 0,4-3-3 15,2 1-4-15,2-5-3 0,-1 3 0 0,1-4-11 16,5-1-2-16,-2-4-2 0,2 1-5 0,0 2 1 15,1-5 0-15,0-2-1 0,0 0 0 0,0 0 2 16,15-8-6-16,-7 3 0 0,2-2-5 0,-3-3 5 16,4 2-6-16,-2-2-3 0,0 3 4 0,3-1-4 15,-4 3 6-15,0-2-8 0,-2 2 7 0,4 0 4 16,-2 3-8-16,-2 0 2 0,2 3 2 0,1 0 2 16,1 1-2-16,-1 2-2 0,1 2-1 0,-2-1 4 15,4 1 3-15,-2 0-6 0,0 0-1 0,-1 0-3 16,2-1-9-16,0 1-7 0,-1-5-11 0,3 2-24 15,-2-6-16-15,-1 2-13 0,2-7 11 0,2 0-9 16,1-4 4-16,-5 1 11 0,3-3 11 0,-4-2 7 16,0 0 2-16,0-2 0 0,0-7 14 0,-4 3-4 15,-1-6 9-15,1 4 1 0,-5-3 1 0,-1-6 3 16,-3 1 7-16,0 4-1 0,0-2 15 0,-1 5 16 16,-5-1 9-16,6 9 25 0,0 1 19 0,0 3 16 15,3 4 0-15,-3 2 11 0,2 3-1 0,2-2-8 16,-2 3-2-16,2 3 1 0,0 0 10 0,-1 13 0 15,1 2 0-15,0 3-4 0,-5 7-10 0,5 2-1 16,0 3-7-16,0 2-5 0,0-1-1 0,1 3-10 16,4-2-2-16,-3-1-6 0,3-2-6 0,-3 0-3 15,5 0-3-15,-6-3-5 0,3-2-2 0,0-7-3 0,2-1-2 16,-3-4-6-16,-1 0 0 0,2 1-4 16,0-9-4-16,1 5-11 0,-3-1-8 0,0-6 1 15,3 2-9-15,-1-1-1 0,0 0-1 0,-4-3-3 16,0 0 1-16,12-6-2 0,-9 4-4 0,2-2 2 15,0-1-4-15,-1-1-1 0,1 1-4 0,-1 1-3 16,0-2-4-16,1-2-2 0,0 1-10 0,3-1 2 16,-3-1-5-16,0 1-5 0,1 0 8 0,1-3-8 15,0 1 4-15,2-4-7 0,-4 3 10 0,1-1 12 16,2-4 9-16,-4 6 3 0,0-2 2 0,0 2 2 16,-4 3 14-16,1-2 14 0,1 2 12 0,0 0 18 15,-2 4 12-15,0-3 8 0,0 6-10 0,-2-4 0 16,2 4-1-16,-7-4-4 0,7 4-4 0,0 0 1 15,-11 11 8-15,6-5-5 0,-1 2 1 0,3 6-3 16,-2-5-3-16,3 3-4 0,0 2 3 0,-4 3 1 16,5-1-1-16,-1 1-2 0,5 1-3 0,-3-2 1 15,3 1-8-15,0-2 0 0,0-3 0 0,3 0-3 16,1 1 2-16,2-1-6 0,-5-5 2 0,5 1 1 16,-4-4-7-16,6 0 5 0,1-1-11 0,0-3 2 15,-1-4-11-15,3-1-12 0,4-5-16 0,-3 3-37 16,3-5-23-16,-2-4-35 0,-4-1-15 0,4-3-111 15,-7 2-281-15,-3-6 125 0</inkml:trace>
  <inkml:trace contextRef="#ctx0" brushRef="#br0" timeOffset="61154.047">4527 3730 90 0,'0'0'138'0,"0"4"-14"0,0-4-9 0,5 5-8 16,1-2-16-16,4-2-1 0,8-2-12 0,4 1-9 0,6-3-7 15,-1-2-26-15,5 1-36 0,4-1-30 0,-2-4-34 16,-2 2-87-16,0-2-165 0,0 4 73 0</inkml:trace>
  <inkml:trace contextRef="#ctx0" brushRef="#br0" timeOffset="61507.746">4864 3606 15 0,'-4'-1'154'0,"4"1"-9"16,0 0-9-16,16-5-13 0,-2 2-15 0,1-1-7 16,7 0 0-16,-4 0-7 0,11-1-1 0,-1 0-6 15,0-3-3-15,2 3-9 0,3-3-9 0,0 0-2 0,0 1-8 16,-2-1-7-16,-3 4-2 0,0-3-6 0,-5 3-9 15,-5-1-21-15,-4 0-9 0,0 1-20 16,-2 1-21-16,-5 2-6 0,-1-2-18 0,0 1-13 16,-5 0-11-16,-1 2-2 0,4-3-16 0,-4 3-2 15,0 0-70-15,0 0-190 0,-18 1 85 0</inkml:trace>
  <inkml:trace contextRef="#ctx0" brushRef="#br0" timeOffset="61696.488">5231 3509 24 0,'-8'2'55'0,"3"1"0"0,-4 0 10 0,4 4-2 16,-1-4 8-16,-2 0 7 0,3 1 4 0,0 4-2 15,1-2 14-15,-1 4 1 0,2-2-8 0,1 6 7 16,0-2-11-16,4 5 6 0,-4-5-2 0,4 6-6 0,0 6-3 16,1 1-6-16,-1-3-1 0,2-5-8 0,-1 3-3 15,2 0-7-15,-1-2-2 0,1 2-5 0,-1-2-7 16,1 5-5-16,-1-6-1 0,1 0-2 16,-3-2-9-16,2-4-7 0,-3 1-16 0,3 0-25 15,-3 0-26-15,3-2-35 0,-4-3-30 0,1-2-22 16,1-2-117-16,-2 2-275 0,0-5 122 0</inkml:trace>
  <inkml:trace contextRef="#ctx0" brushRef="#br0" timeOffset="61923.234">5333 3768 192 0,'0'0'197'0,"-2"12"-10"16,-1-7-12-16,3 3-12 0,0 1-16 0,0 2-12 15,0 5-17-15,0-4-10 0,0 0-10 0,0 1-11 16,3-1-9-16,2 2-7 0,-4 0-4 0,2-3-10 16,-2-2-6-16,5 3-7 0,-2-4-9 0,0 1-19 15,-2-4-15-15,2-1-4 0,1 2-17 0,0-3-30 16,3-2-21-16,1-2-21 0,0-2-24 0,2-3-13 16,0-1-20-16,-1 0-85 0,-3-2-252 0,2 1 113 15</inkml:trace>
  <inkml:trace contextRef="#ctx0" brushRef="#br0" timeOffset="62073.617">5357 3713 46 0,'0'0'50'0,"0"0"-36"16,-1 5-33-16,1-5-20 0,0 0 10 0</inkml:trace>
  <inkml:trace contextRef="#ctx0" brushRef="#br0" timeOffset="63067.864">5499 3935 184 0,'0'9'192'0,"0"2"-19"0,3 0-15 16,-3-2-19-16,2 3-12 0,2-3-14 0,-1-1-11 16,-2 1-11-16,-1-4-11 0,4 2-14 0,-3-2-16 15,2-1-16-15,-2 1-8 0,-1 1-12 0,0-6-8 16,0 2-7-16,0-2-13 0,0 0-6 16,0 0-3-16,0 0-5 0,6-14 8 0,-8 6-6 0,2-4 0 15,0-2-9-15,2-1-12 0,-2-3 8 0,3 1 0 16,-2 2 11-16,2-2 1 0,-3 4 27 0,0 1 9 15,1 3 1-15,0 1 10 0,0 0 14 0,1 4-11 16,-2-1 10-16,1 0 3 0,-1 5 15 0,0 0 5 16,8 1 6-16,-8-1-1 0,4 9-3 0,4-1-3 15,-6-1-6-15,5 3 0 0,-1 1-7 0,-3-4-5 16,4 5 2-16,-2-3-11 0,1-1 3 0,-1 1-6 16,1 0-2-16,-3-2-1 0,3 0-3 0,-3-2-2 15,1 0 1-15,-1-2-8 0,-1 1 2 0,0-1 0 16,-2-3 0-16,0 0 0 0,7 0-3 15,-7 0 0-15,8-8-3 0,-4 2-1 0,2-1-6 16,-1-3-9-16,-1-1-4 0,-1 1-12 0,0-1 1 0,1-1 5 16,-1 0-2-16,3 1 5 0,-6 2-2 0,4 2 3 15,-1 0-1-15,-1 4 6 0,-2 0-4 0,4-3 6 16,-3 5 6-16,-1 1 10 0,0 0 4 0,0 0 2 16,14 9 1-16,-10-5-1 0,0 1 0 15,0 2 0-15,1-3 1 0,-1 2-3 0,1-2-2 16,1 4-2-16,-2-3-4 0,1 0 0 0,-1 1 1 0,4-1 4 15,-2-1-3-15,3-2-2 0,0 4 3 0,-1-5-1 16,3-1 0-16,-3 0-8 0,2 0 7 0,0-3-3 16,2-1 2-16,-2 1-9 0,1-3-6 15,1 2-8-15,-1-1-11 0,1-3-7 0,-3 0-10 16,1 0-6-16,3-2-3 0,-5-2-2 0,-2 3-4 0,4 0-4 16,-3-2 11-16,-1 1-5 0,2-4 16 0,-4 4 1 15,1-1 15-15,-3 3 6 0,1 1 10 0,-3 1 12 16,4 2 15-16,-3 0 8 0,0 0-6 15,-1 4 7-15,3-6 3 0,-3 6-2 0,1-4-9 16,0 1-4-16,-1 3 5 0,0 0-3 0,0 0 2 16,0 0-4-16,0 0 1 0,0 0 6 0,0 0 1 0,0 0 4 15,0 0 6-15,0 0-3 0,0 0-1 0,0 0-2 16,-14 7-4-16,14-7 6 0,0 0-2 0,0 0-2 16,0 0 3-16,-5 1-2 0,5-1-9 15,0 0 6-15,0 0-3 0,0 0 3 0,0 0-8 16,0 0 6-16,0 0-3 0,0 0-3 0,0 0-1 15,0 0 10-15,0 0 2 0,-4 3 5 0,4-3 2 0,0 0 4 16,-5 1 5-16,5-1-2 0,0 0 0 16,0 0-5-16,0 0-2 0,0 0 0 0,0 0-1 15,0 0-2-15,0 0-3 0,0 0 1 0,-9-4-6 0,9 4 2 16,0 0 1-16,0 0 3 0,0 0 3 16,-5-2 3-16,5 2-4 0,0 0 6 0,0 0-2 0,-9 5 2 15,9-3-3-15,-5 5 1 0,-1-2 7 0,3 3 0 16,-1 1-2-16,-1 1-4 0,1 1 12 15,3 0-6-15,-3 0-3 0,0 6 0 0,3-7 1 16,0 2-1-16,-2 1-4 0,3-1 1 0,4 1-6 16,-3-1 0-16,4 2 0 0,-1 1 0 0,1-2-1 15,-1-2-1-15,5 0-4 0,5 4-1 0,-1-6-1 0,-3 2-4 16,6-2 0-16,0-1-3 0,0-3-1 0,1-1-7 16,3-1-14-16,0-3-26 0,7-8-41 15,1 3-51-15,-9-5-67 0,8-2-66 0,-10-2-194 16,-2 2-494-16,3-1 219 0</inkml:trace>
  <inkml:trace contextRef="#ctx0" brushRef="#br0" timeOffset="91915.879">14215 4471 42 0,'-1'-4'146'15,"-3"0"-11"-15,4 4-14 0,-5-2-16 0,5 2-9 16,-4-5 4-16,4 5-6 0,-1-4-4 0,1 4-7 16,-4-3 1-16,4 3 1 0,0-4 5 0,0 4 9 15,-4-6-1-15,4 6-4 0,-1-4 2 0,-2 1-3 16,3 3-6-16,-2-3-3 0,2 3-5 0,-3-5-2 15,3 5-6-15,-1-2 1 0,1 2-4 0,-4-2-1 16,-1-1-4-16,5 3-3 0,0 0-6 0,0 0-5 16,-1-4-8-16,1 4-1 0,0 0-3 0,-8 8-1 15,7-5-3-15,-3 7-4 0,0-2-2 0,-1 3-1 16,0 2-6-16,-1 1 0 0,4 2 3 0,-1 0-5 16,1 0 0-16,-2-1-3 0,2-1 0 0,2-1-5 15,0 1 1-15,0-3 0 0,0 0-3 0,0 4-4 16,0-6 3-16,0 3-5 0,2-3 2 0,0 1-4 15,-2-3-2-15,0-2-4 0,2 2-7 0,0 1-9 16,-1-5-8-16,1 3-6 0,-2-3-6 0,2 2-5 16,-2-5-2-16,0 3-2 0,0-3 1 0,2 5-7 15,-2-5-7-15,0 0-25 0,0 0-26 0,0 0-23 16,0 0-2-16,4-11-13 0,1 4-9 0,-4-3-5 16,-1-1-101-16,4 0-289 0,-4-1 127 0</inkml:trace>
  <inkml:trace contextRef="#ctx0" brushRef="#br0" timeOffset="92200.884">14156 4567 326 0,'-1'-17'9'0,"1"2"11"0,-4-2 14 0,3 0 10 15,-4 5 5-15,5 1 13 0,-2-1 2 0,2 3 15 16,-2 1 10-16,2 0 3 0,-2 2-7 0,2 0-9 16,-2 1 0-16,4 1-8 0,-2-2-5 0,0 2 11 15,2 0-5-15,-2 1-8 0,2 0 0 0,-2 3-2 16,8-3 2-16,-6-1 5 0,-2 4-2 0,6-4 3 16,-1 4-5-16,0-1-1 0,-5 1 0 0,14 3-3 15,-9-2-3-15,3 2-2 0,0 4-1 0,1-4-4 16,-3 4-4-16,6 1-4 0,-4 0-2 0,-1 0-2 15,1 2-5-15,-1 1-3 0,-3-2-2 0,2 0 0 16,-3 3-1-16,1-2-1 0,-2-3-3 0,0 3 1 16,-2 0-2-16,-3 2-3 0,-1-2 3 0,-1 0-6 15,-4-1 1-15,-2 3-2 0,-3 0-2 0,1-2-1 16,-5-2-1-16,5 1 0 0,-6 0-9 0,1-1-1 16,-2-1-9-16,3-2-4 0,-1 1-19 0,3 0-22 15,2-4-24-15,2 2-26 0,-1-1-29 0,6-2-22 16,-2-1-35-16,3 1-141 0,1-1-359 0,4 0 159 0</inkml:trace>
  <inkml:trace contextRef="#ctx0" brushRef="#br0" timeOffset="92998.177">14395 4536 2 0,'4'-7'122'0,"0"-1"8"16,0 4-3-16,-4-1-3 0,1-2 2 0,-1 3-3 15,-4 0-5-15,3-1-3 0,1 5-3 0,-6-4-6 16,0 3 1-16,6 1-11 0,-15 1-4 0,5 0-4 16,-3 5-4-16,3-4-8 0,-2 5-7 0,1 1 0 15,-1 1-13-15,0 1-5 0,4-3-3 0,-1 3-8 16,0-1 0-16,0 1-7 0,3-3-6 0,-1 3-1 16,4-2-3-16,0-1-4 0,0-2-3 0,1 0-3 15,2 2-2-15,2-4 3 0,1-1-4 0,0 1 0 0,0-2-1 16,-3-1-5-16,13-1 2 0,-4-2 0 0,-3 1-3 15,6-4 0-15,-5 2 1 0,4-2 2 16,-1-1-2-16,-1 2 2 0,1-1-2 0,-5 1 0 16,1 3 3-16,-3-2-7 0,3 1 4 0,-1 0-4 15,-3 2 1-15,-2 1 6 0,7-2-7 0,-7 2 3 0,0 0 0 16,10 7 0-16,-9-2 2 0,0-2 0 0,2 3-1 16,-3-1-1-16,4 0-2 0,-3 2 0 15,4-2-1-15,-2 0 0 0,-1-2-3 0,1 0 3 16,-2 1 1-16,-1-4 0 0,5 2 3 0,-5-2-1 15,0 0 0-15,8-9-5 0,1 4 1 0,-4-4 1 16,0-1-5-16,2 2-5 0,-1-4-3 0,3-2-1 16,-4-1-1-16,0-2 3 0,0 2-6 0,-1-4-2 0,3 2 4 15,-1-2 0-15,-1-5 3 0,-2 5 5 16,-1 0-1-16,-1 0-2 0,-1 0 1 0,2 4 5 0,-4 4 12 16,2-2 14-16,-1 7 9 0,-1 1 9 0,2-2-5 15,0 1-1-15,-1 3-6 0,1 3 2 0,0 0-7 16,0 0-5-16,0 0 2 0,-7 9-5 0,1 0 2 15,2 0-2-15,-2 4-3 0,3 2-1 16,0-6 0-16,0 8 0 0,1-2-3 0,-1 1 1 0,1-1-2 16,2-2 0-16,2 2 1 0,0 1-1 0,-2-3 1 15,3-2 1-15,3 5 0 0,-4-4-6 0,2-4 1 16,2 1-3-16,-1-1 1 0,1-4-1 0,-2 0 2 16,3 0 0-16,1-2-1 0,-3 1-3 0,2-5 4 15,4 1-2-15,-2-1 0 0,0-2-7 0,-2-1-6 16,4 0-1-16,-3-3-6 0,0-2-5 0,6-2-2 15,-5 3 1-15,0-1 1 0,-1 1 0 0,-1-1 2 16,0 1 4-16,-2 0 0 0,-1 5 3 16,0-2 1-16,-1 1 3 0,0 2 2 0,1-1 0 15,-2 1-1-15,-2 3 4 0,0 0 5 0,0 0 2 0,-2 11 5 16,-2-5 0-16,-1 2 3 0,0 3 2 0,0-1 0 16,-2 4-2-16,6 1 1 0,-4 1 1 15,4-4-5-15,-3 3 3 0,4-3 0 0,0 0-5 0,4-2 7 16,-3-1-6-16,1-2 0 0,2 2-1 0,-1-3-1 15,1-3-3-15,-4079 2-3 0,8164-4-22 16,-4080 2-27-16,-3-6-28 0,2 2-25 0,1-6-35 16,1 1-26-16,-4-1-147 0,-2-4-341 0,-3-1 151 15</inkml:trace>
  <inkml:trace contextRef="#ctx0" brushRef="#br0" timeOffset="93168.802">14512 4400 54 0,'-5'3'144'0,"5"-3"-1"0,0 0-11 16,0 0 0-16,0 0-8 0,15 4-14 15,-7-5-7-15,4 0-18 0,1 1-9 0,6-2-8 16,-1-1-19-16,0 1-36 0,3-3-41 0,-5 0-61 16,5-2-97-16,-5 0-202 0,1-1 89 0</inkml:trace>
  <inkml:trace contextRef="#ctx0" brushRef="#br0" timeOffset="93580.819">14977 4085 76 0,'4'-1'209'0,"-4"1"-11"15,0 0-25-15,0 0-10 0,0 0-16 0,6-3-13 16,-6 3-5-16,0 0-13 0,0 0-3 0,0 0-13 15,0 0-6-15,5-2-4 0,-5 2-4 0,0 0-7 16,0 0-1-16,0 0-5 0,0 0-5 0,0 0-5 16,0 0 0-16,0 0 7 0,0 0-2 0,-5 12 3 15,3-8-4-15,-2 4-1 0,0 0-1 0,-4 3-1 16,2-1-1-16,-3 4-2 0,0 3 2 0,-4 2 3 16,-1 3-6-16,-1 1 4 0,-2 5 2 0,-2-1 0 15,1 0 1-15,-4 3 2 0,3 2-1 0,-4 7-2 16,-2 1 5-16,5-7-6 0,5 1 4 0,-8 6 0 15,8-7 8-15,-2-3-3 0,7-1 5 0,0-3-2 16,-2 1-2-16,1-4-3 0,3 1-5 0,0-7 3 16,3-3 0-16,0 2-13 0,4-3-4 0,-3 2-1 15,0-4-6-15,3-4-7 0,-3 1-4 0,4-2-4 16,0 0-2-16,-2-1-3 0,2-2-5 0,-2 0-3 16,2-3 1-16,2 5-14 0,-2-5-22 0,0 0-30 0,0 0-39 15,0 0-37-15,11-18-38 0,-6 8-44 16,4-6-70-16,4-1-84 0,-2-5-241 0,5-2-649 15,-1 3 288-15</inkml:trace>
  <inkml:trace contextRef="#ctx0" brushRef="#br0" timeOffset="97309.226">16198 4197 10 0,'0'0'129'0,"0"0"-8"0,0 0-10 16,0 0 5-16,0 0-8 0,4 12-2 0,-3-5-2 15,2-2-3-15,-1 7-8 0,-2-3-4 0,2 4-6 16,2-1-2-16,-4 3-6 0,0-2-12 0,2 3 2 16,-2 1-6-16,3 0-8 0,-2-1-1 0,-2-1-7 15,2-3-4-15,0 2 1 0,1-3-6 0,-2-1-4 16,-2-1 2-16,4 1-7 0,-4-3-7 0,1-3 2 16,1 2-2-16,0-2-2 0,1 1 5 0,-1-5-1 15,-1 3-6-15,1-3 0 0,0 0-1 0,0 0-3 16,-6-10-5-16,6 3 5 0,0-4-4 0,0 0-2 15,0-9-1-15,2 1 2 0,2-8 0 0,-3-2 1 16,2-2-6-16,3-1-1 0,3-14 4 0,2 1-5 16,-1 0-2-16,0 0 2 0,3 11 3 0,-2 0-1 15,1 4 0-15,-2-1 4 0,-2 8 5 0,3 6 5 16,-3-1 9-16,-2 4-5 0,2 2-1 0,-3 2 2 16,1 3-2-16,-2 2-3 0,3-3-1 0,-5 4-1 15,1 3-3-15,5-3 4 0,-8 4-3 0,8 2 1 16,-8-2 3-16,4 3 8 0,-1 1-6 0,-5 5-1 15,1-2 2-15,-1 7-1 0,-5 1-3 0,1 0 2 16,-2 3-5-16,-1-1 1 0,-2 5-3 0,3-5 1 16,-1 2-4-16,5-1 3 0,-6-1-7 0,2 2-1 15,3-3-4-15,0-1-6 0,1 2-4 0,0-9-3 16,0 1-2-16,2-1-1 0,0 0-4 0,2-1 2 16,2-1 0-16,0 1 2 0,2-2 0 0,0-1-2 15,1 1 2-15,3 1-3 0,0-1 1 0,-1 0-2 16,1 2 3-16,0-5 1 0,1 3 0 0,-2 2 3 15,1 0 4-15,0-2-2 0,-2 0-1 0,-1 3 4 0,2-4 1 16,-4 2 3-16,0 2 3 0,0-2-3 16,-3 0 5-16,0 1-2 0,0 0 4 0,-3-1-1 15,-1 3-3-15,-1-1 5 0,-2 2-3 0,-1-3 0 16,0 0-1-16,-1 1 4 0,-1-2-10 0,-3 2-12 16,4-3-15-16,-7 5-22 0,5-5-22 0,-5-1-24 0,0 4-31 15,2-4-115-15,-1 1-269 0,2-2 119 16</inkml:trace>
  <inkml:trace contextRef="#ctx0" brushRef="#br0" timeOffset="97633.795">16376 4150 61 0,'8'-1'149'15,"7"-2"-14"-15,-6 2-13 0,0-1-12 0,4 4-3 16,-3-1-6-16,0 2-8 0,0 1 0 0,1 2-9 15,-2 1-3-15,-1 2-7 0,-1-1-1 0,1 4-5 16,-1-5-3-16,0 5-4 0,-4-1-8 0,1 2-4 16,1-5-2-16,-2 2-4 0,-2 0-1 0,1-3-4 15,0 2-4-15,-2-1-6 0,0-2-1 0,0-2 1 16,0 2-7-16,0-1-1 0,0 0-2 0,0-5-1 16,0 4-3-16,0-4 2 0,1 4-3 0,-1-4-2 15,0 0-1-15,0 0 0 0,9-15-5 0,-8 5 4 16,3-1-4-16,2-4 1 0,0-1-3 0,-1-2 0 15,0 2 2-15,3-2-2 0,-2 0-9 0,1-2-13 16,-1 6-14-16,3-1-12 0,-4 4-16 0,3-3-18 16,-1 6-19-16,-2-2-3 0,4 3-17 0,-1-2-9 15,-1 7-101-15,-4 0-247 0,4 1 109 0</inkml:trace>
  <inkml:trace contextRef="#ctx0" brushRef="#br0" timeOffset="98821.117">16795 4100 96 0,'4'-5'113'0,"0"-1"-1"0,-3 1 0 0,-1-3-9 15,4 0 6-15,-3 2 3 0,1 0 10 0,-2-1 8 16,1 0 5-16,-1 2 4 0,0 1 1 0,0 1-8 16,0 3-9-16,-3-9-8 0,3 9-11 0,-6 1-8 15,6-1-9-15,-12 8-9 0,6-3-8 0,-3 5-5 16,-1 4-5-16,3-5-9 0,-1 0-2 0,1 2-6 15,1 0-3-15,-1 0-1 0,1 0-10 0,5 0-4 16,-2-3-4-16,1 1-1 0,2-2-4 0,-2 0-2 16,2-3-4-16,0 0-2 0,2 3 2 0,0-5-2 15,-2-2-1-15,0 0 0 0,15-6-2 0,-6 0-6 16,-1 1 2-16,2-5-1 0,-1 0 0 0,-1 4-2 16,2-4-2-16,-1 4 3 0,-4-2-2 0,4 2 0 15,-5 4-3-15,2-3 1 0,-3 3 2 0,2-1-3 16,-1 0 4-16,-4 3-1 0,9 2-1 0,-4 0 5 15,0 1 2-15,0 3-5 0,2-4 0 0,-2 3-9 16,2 3-10-16,1-4-8 0,-3 1-13 0,0-2-13 16,3-1-10-16,2 2-7 0,0-4-4 0,1 0-2 15,-1-1-5-15,1-4 6 0,-2 1 4 0,1-2 4 16,2-2 9-16,-6 1 2 0,3-1 7 0,-1 0 3 16,-2-2 5-16,-2 0 7 0,4 1 4 0,-2-2 3 15,-3 2 5-15,-1-1 1 0,2-1 12 0,-1 6 12 16,-3-1 16-16,1 0 8 0,2 2-3 0,-2-1-1 15,0 0-8-15,-1 5 2 0,0 0-1 0,0 0 0 16,0 0 4-16,0 11 1 0,0-2-7 0,0-2 2 16,-1 6-3-16,0-4 5 0,1 3-5 0,-3-1 3 15,3-2-1-15,0 3-2 0,-1-6 0 0,1 1 1 16,0-1-5-16,0-1-2 0,0 0 2 0,0-5 1 16,-3 6-1-16,3-3 3 0,0-3 4 0,0 0 0 15,0 0-1-15,0 0-3 0,9-10-2 0,-4 5 0 16,0-2-5-16,0 0 0 0,-1-4 1 0,1 3-1 15,2-2 0-15,-3 1 8 0,3 1-9 0,-4 1 6 16,1 1-11-16,-2 3 1 0,1-2 0 0,-2 2-2 16,-1 3 5-16,0 0 4 0,10 6 2 0,-7-2-1 15,2 1 6-15,-3 0-7 0,4 3-3 0,-2-1 3 16,1 3-3-16,2 1 2 0,-2-1-5 0,2-3 0 0,-2 3-6 16,3-4-17-16,-3-1-9 0,2-1-11 15,-2-1-11-15,4 1-7 0,0-4-16 0,0-2-5 16,4 0-2-16,-4-1 4 0,1-3 14 0,-2 1-3 15,1-1 13-15,0-3 0 0,-2 0 5 0,-3 0 6 16,4-1 4-16,-3-4 13 0,1 4 12 0,-2 0 4 16,0-4 13-16,-3 6 14 0,1-3 13 0,-1 3 30 0,1 1 3 15,-2 1 10-15,-2 0 12 0,4 1 1 16,0 1 3-16,-2 4-3 0,-4-4-5 0,4 4-9 16,0 0-6-16,0 0-3 0,0 0 0 0,-13 8-6 15,5 0-3-15,5-1-1 0,-3 2-5 0,3-1-4 16,-1 3-3-16,0-1-4 0,3 0-1 0,-3-1-4 15,4 2-3-15,0-1-4 0,0-2-5 0,2-2 0 16,-2-1-3-16,2 1 2 0,0-2-7 0,2 0-2 16,1-2 3-16,0-1 0 0,-5-1 11 0,14-3-21 15,-6-1-4-15,0-1-1 0,2-4 0 0,1-3-9 16,0-1 0-16,1-2-3 0,-3-2 2 0,4-5 6 0,-3-2-3 16,-2 0 3-16,-3 6-3 0,2-8 3 0,1 0 1 15,-5-3 1-15,2 9 3 0,-4 1 2 16,3 2 11-16,-4 6 7 0,3 2 7 0,-3 2-4 15,1 0 0-15,-1 2-5 0,0 1 1 0,0 4-5 16,0 0 14-16,0 16 3 0,-4 0-1 0,4 1-1 0,0 7 0 16,-4 2-3-16,4-2-1 0,-1 3-1 15,1-1-2-15,0-2-1 0,1 3-2 0,2-8-17 16,-2-2-3-16,-1 2-2 0,4-6 7 0,-4-4 0 16,1 1-4-16,2-3-3 0,-2-1 3 0,-1 1 0 15,0-3 4-15,3-3 0 0,-3-1 4 0,0 0-4 0,11-6-1 16,-7-1 6-16,1-2-2 0,6-7 0 15,-4 0-3-15,1 3-2 0,-1-1 1 0,-1 2 0 16,1 3-2-16,-1 0-2 0,0 2-3 0,-4 0 2 16,5 5 2-16,-3 1 1 0,-4 1 11 0,11 6-3 15,-3 4 9-15,0 4-3 0,1 3-3 0,-2 0 1 0,1 3-3 16,3-3 3-16,-1 0-4 0,-1 2 1 0,0-4-7 16,5 0 0-16,-1-3-12 0,-3-6-23 15,7 4-35-15,-3-8-35 0,4-1-55 0,3-3-53 16,0-4-139-16,5-3-381 0,-2-4 168 0</inkml:trace>
  <inkml:trace contextRef="#ctx0" brushRef="#br0" timeOffset="111124.965">19807 4030 109 0,'0'0'105'0,"0"0"-4"16,0 0-8-16,0 0 0 0,0 0 0 0,0 0-18 16,0 0-1-16,0 0-1 0,0 0-3 0,0 0 0 15,0 0-3-15,0 0-6 0,0 0 4 0,0 0-1 16,0 0-1-16,0 0-5 0,0 0 3 0,0 0-4 15,0 0-6-15,0 0 2 0,0 0-6 0,0 0-1 16,0 0-3-16,0 0 0 0,5 12 8 0,-6-8 0 16,-2 4 4-16,2 2 1 0,-3 2-6 0,-1 0-4 15,2 5-2-15,-1-2-4 0,0-1 2 0,1 3-4 16,-1 0-4-16,-1 2 4 0,1-4-10 0,1 1-2 16,2 1-2-16,1-4-3 0,0-3 0 0,-2 4 0 15,2-4-1-15,0 1-7 0,2 0 2 0,-2-2-1 16,1-1-6-16,-1 1 0 0,3-5-2 0,-2 3 0 15,2-1-12-15,-3-2-17 0,1 1-13 0,1 1-22 16,0-2-18-16,-2-4-16 0,0 5-12 0,0-5-20 16,0 0-26-16,0 0-32 0,0 0-95 0,0 0-300 15,0 0 133-15</inkml:trace>
  <inkml:trace contextRef="#ctx0" brushRef="#br0" timeOffset="111502.643">19619 4282 108 0,'3'3'142'0,"-1"2"-6"16,1 0-5-16,2-1-15 0,0 1-6 0,0 0-5 15,4 2-13-15,-1 0-2 0,0 0-4 0,2-2-11 16,-3 2-1-16,4 0-11 0,-1-4-7 0,0 2-4 15,-1 2-7-15,1-3-7 0,2-1-2 0,-3 2-6 16,-2-3-11-16,3 0-4 0,-2 1-15 0,1-2-6 16,0-1-12-16,0-1-8 0,-3 1-2 0,6-3-4 0,-6 1-10 15,3 0-3-15,-1-3 2 0,1 2-3 16,-3 1 1-16,3-5 3 0,0 0 2 0,1 4 10 16,-1-4 1-16,-1 2 2 0,0 2 2 0,-3-1 11 15,0-1 6-15,0 3 17 0,0-1 5 0,-1 1 7 16,0 0 9-16,-4 2 2 0,5-3 6 0,-5 3 2 0,0 0 15 15,0 0-13-15,0 0 3 0,-8 15-6 16,1-10-2-16,-2 4-5 0,-3-1-4 0,1 3-20 16,-4-1-40-16,-1-2-55 0,-2 1-151 0,0-3-257 15,3 0 114-15</inkml:trace>
  <inkml:trace contextRef="#ctx0" brushRef="#br0" timeOffset="113271.709">16542 4546 20 0,'5'4'126'0,"-5"-4"-9"0,0 0-7 0,4 0-2 16,-4 0-9-16,0 0-2 0,0 0-1 0,0 0-11 16,0 0 6-16,0 0-8 0,0 0-4 0,4 3-3 15,-4-3-13-15,0 0 6 0,0 2-3 0,0-2-7 16,5 2-1-16,-5-2-3 0,0 0-1 0,5 3-3 15,-5-3 2-15,0 0-1 0,0 0 2 16,14-3-3-16,-6 1 0 0,-3 0 1 0,7-3-3 0,4-1-6 16,-3-5-1-16,7 1-6 0,3-6-5 0,3 3-3 15,1-4 1-15,-2 3-5 0,2-2-2 0,4-2-1 16,0 2-2-16,1-1 0 0,1 1-1 0,2 0-4 16,-4 1-1-16,1 0-2 0,-4 1-1 0,3 2 17 15,-4 2-6-15,-2 0-1 0,-6 2-3 0,-1 2-1 16,-2 0 3-16,1 0-8 0,-5 1 0 0,-2 3-2 15,3-3-2-15,-3 1-2 0,-1-1-3 0,4 4-6 16,-9-2-8-16,5 1-5 0,-2-1-8 0,0 0-14 16,-2 1-10-16,0 1-14 0,0 0-20 0,-5 1-4 15,5-2-25-15,-1-2-18 0,-4 4-26 0,3-4-143 16,-3 4-324-16,-2-4 144 0</inkml:trace>
  <inkml:trace contextRef="#ctx0" brushRef="#br0" timeOffset="113624.783">17121 4201 112 0,'0'0'158'0,"0"0"-10"16,0 0-17-16,0 0-12 0,-2 3-9 0,2-3-13 15,0 0-12-15,0 0-9 0,0 0-3 0,0 0-6 16,0 0 0-16,0 0-4 0,6 7 3 0,-6-7-2 15,4 2 3-15,-4-2-2 0,6 3-3 0,-1-2 0 16,-5-1 1-16,7 4 5 0,0-4 1 0,-3 2-3 16,1-1 0-16,-1 1-3 0,5-1 1 0,-1 0-2 15,3 2-3-15,-2 1-3 0,4-1-5 0,-3-2-2 16,3 3 1-16,1-2-8 0,-1 1-2 0,5 2-3 16,-2-2-3-16,3 1 3 0,-1 2-6 0,0-1 5 15,-5-2-5-15,6 3-6 0,-4-1 2 0,-2 0-3 16,5 1-2-16,-9 1-1 0,3 1 3 0,-5-2-5 15,2 7-2-15,-2-1 3 0,-5 0-5 0,-4 5-8 16,-1 3-19-16,-11 1-32 0,-8 2-49 0,-11 13-48 16,-4-2-62-16,-6-1-213 0,-2 1-451 0,-1-5 200 15</inkml:trace>
  <inkml:trace contextRef="#ctx0" brushRef="#br0" timeOffset="115912.809">14607 4971 101 0,'-6'0'139'0,"1"-3"-8"0,1 2-1 0,-1-3-13 16,5 4-12-16,-4-2-9 0,4 2-9 0,-4-2-7 15,4 2-2-15,0 0-8 0,0 0-6 0,-3-2-9 0,3 2-6 16,0 0 3-16,0 0-12 0,0 0 1 16,0 0 6-16,0 0-6 0,9-4 9 0,-9 4-5 15,11-2 2-15,-6 2 4 0,4 0-2 0,5-4-1 0,4 3 0 16,0 0-1-16,5-3 5 0,8-1-5 0,3 1-5 16,3-3-3-16,0 1-3 0,3 0-1 15,13-1-4-15,0 0-1 0,-2-1-5 0,-1 2 5 16,10 1-9-16,-9-4 1 0,-11 2-5 0,-2 0 1 15,-1 5-1-15,-2-3-3 0,1 1 0 0,-5-1-6 0,-3 0-2 16,-11 3-8-16,-2-2-2 0,-4 0-3 16,-4 3 4-16,2 0 8 0,-4-2-7 0,-1 3-1 15,1-3-12-15,-2 1-15 0,-3-3-16 0,0 5-25 16,0-6-26-16,0 6-24 0,-7-8-30 0,6 6-22 0,-1-1-109 16,-1-2-306-16,-1 2 135 0</inkml:trace>
  <inkml:trace contextRef="#ctx0" brushRef="#br0" timeOffset="116245.359">15308 4721 25 0,'0'0'141'15,"0"0"-15"-15,-3 2-12 0,3-2-14 0,0 0-6 16,0 0-11-16,0 0-6 0,0 0-5 0,21 1-7 16,-17 0-9-16,6-1-3 0,-3 3-1 0,4 0-4 15,0 0 4-15,-1-1-1 0,1 2 0 0,0 2-3 16,7 0 6-16,-3 1-4 0,1 0-1 0,-5 1-4 16,3 0-5-16,4 0 2 0,-5 2-5 0,-3-3 2 15,3 5-3-15,-8-3-5 0,5 1 2 0,-5 2-2 16,-3 0-1-16,1-1-3 0,-3 5-1 0,-3 1-4 15,-4 0-6-15,0 2-6 0,-9 2-13 0,-4 2-27 16,-2 0-13-16,-4 2-33 0,-12 2-25 0,3-8-27 16,-12 8-130-16,-6-5-279 0,2-1 124 0</inkml:trace>
  <inkml:trace contextRef="#ctx0" brushRef="#br0" timeOffset="117170.789">14178 4004 127 0,'0'4'125'0,"0"-4"-11"16,0 0-15-16,0 0-6 0,4 4-7 0,-4-4-9 15,0 0 7-15,0 0-5 0,0 0 14 0,0 0-12 16,0 0-4-16,0 0 1 0,0 0-2 0,0 0 0 16,0 0 1-16,0 0 5 0,0 0 1 0,0 0 4 15,0 0 1-15,9-12-4 0,-9 8-2 0,1-2-9 16,2-4-2-16,-2 0-5 0,2-4-6 0,-1-3-1 16,2-8 0-16,0 4-8 0,0-6-4 0,-2-2-4 15,5-2-3-15,-5-1-2 0,0-3-4 0,0-3-5 16,2-8-19-16,5 0-4 0,-7 0 0 0,3-4 0 15,-2 2-1-15,1-4-4 0,0 2 2 0,0-3-1 16,-3 1 3-16,0 1-7 0,-2-2 0 0,1 4 2 16,1 2 4-16,1 14 6 0,-4-3-4 0,0 2 8 15,2 4-3-15,-2 0 3 0,2 3 3 0,2 7 1 16,-4 3 4-16,2 0-3 0,-1 7-3 0,1 0-5 16,0 3 4-16,0 1-6 0,-1 0 0 0,2 2-3 15,-1 0-3-15,0 4 2 0,-1-7-4 0,1 7 0 16,0 0 0-16,0 0-5 0,0 0 5 0,0 0-2 15,10 14-2-15,-8-7 3 0,0 0-7 0,0 1-1 16,-1-1-2-16,3 0-7 0,-2 4-6 0,0-2-2 16,-2-2-6-16,2 3-11 0,-2-3-12 0,0 3-4 15,0-4-8-15,0 1-15 0,0-1-10 0,0-1-17 16,0-2-1-16,-3 1-18 0,2 0 5 0,-1 0-17 16,2-4-18-16,0 0-108 0,-7 2-287 0,7-2 127 15</inkml:trace>
  <inkml:trace contextRef="#ctx0" brushRef="#br0" timeOffset="117523.735">14306 2792 43 0,'2'-5'142'0,"-2"5"-12"0,0 0-7 0,0 0-13 15,0 0-10-15,0 0-3 0,0 0 1 16,0 0-18-16,0 0-14 0,0 0 0 0,0 0-11 16,-5 11-2-16,-2-3-6 0,0 0 1 0,0 3-8 15,-4 0-2-15,-1 4-6 0,-1-2 1 0,-1 0-6 16,-4 7 0-16,0-7-4 0,0 7 2 0,-5 1 0 15,0-2-11-15,4-1-2 0,4-5-10 0,-2 1-1 16,3 1-13-16,1-4-6 0,2 3-12 0,2-6-34 16,1 1 5-16,-1-2-17 0,4-2-6 0,3 0-8 15,-3-1-9-15,3-3 0 0,2-1-56 0,-4 5-168 16,4-5 75-16</inkml:trace>
  <inkml:trace contextRef="#ctx0" brushRef="#br0" timeOffset="117694.635">14155 2860 61 0,'0'0'79'15,"10"2"-3"-15,3 1-2 0,-5 1-7 0,5 0-3 16,3 5-8-16,0-1 0 0,4 2-7 0,-4 0-6 16,3 4-4-16,3 1-11 0,1 2 9 0,1-1-3 15,-7-4-10-15,5 5-32 0,-8-4-31 0,3 0-85 16,-7-2-133-16,-1 4 58 0</inkml:trace>
  <inkml:trace contextRef="#ctx0" brushRef="#br0" timeOffset="120837.769">13300 3427 32 0,'0'0'46'16,"0"0"2"-16,5-2-3 0,-5 2 6 0,0 0-6 16,0 0 3-16,0 0 5 0,0 0-5 0,0 0-4 15,0 0 1-15,0 0-7 0,0 0 2 0,0 0 1 16,0 0-7-16,0 0-3 0,0 0 3 0,0 0-1 15,0 0-12-15,0 0 18 0,0 0-24 0,0 0-1 16,0 0-1-16,0 0-1 0,0 0-4 0,0 0-2 16,0 0 3-16,0 0-2 0,0 0 12 0,0 0-11 15,0 0-3-15,0 0 4 0,0 0-1 0,0 0 5 16,0 0 10-16,0 0 3 0,0 0-3 0,0 0 1 16,0 0 4-16,0 0-8 0,0 0 2 0,0 0-4 15,0 0-3-15,0 0 1 0,-19 7 1 0,19-7-6 16,-9 0-5-16,4 0 13 0,-2 0-10 0,7 0 7 15,-13 0-2-15,6-2 0 0,0 4 0 0,-2-2 11 16,9 0-7-16,-14-2-1 0,7-1 8 0,-2 1-17 16,2-1 1-16,-3-1 2 0,2-1-4 0,2 1 5 15,0-5-1-15,0 2-9 0,1-2 8 0,0 0-3 16,-3-4-5-16,6 1 2 0,-1-1 2 0,2 1-2 16,1-1-4-16,0 2-2 0,0-1 12 0,2 3-7 15,0 1-4-15,0-1-1 0,1 2 2 16,-3-1 1-16,5 3 1 0,-4 1 0 0,0-3-4 0,0 3 2 15,1 1 2-15,-2 3 0 0,1-4-7 0,-1 4 2 16,0 0 8-16,0 0-9 0,4-4 7 0,-4 4-5 16,0 0 4-16,5 13-7 0,-1-4 7 0,-1 0-3 15,2 6 0-15,1 2 1 0,-1-1-2 0,1 3 2 16,-2-1 3-16,3 9-3 0,0-3-1 0,0 5 3 16,-1-5 3-16,2-1-2 0,-3-3-5 0,2 3 7 15,-3-2-4-15,0-2 3 0,-1 0 3 0,1-4-5 16,0 4 3-16,-2-2-1 0,-2-3-4 0,3 0-3 15,0-5 5-15,-1 2-4 0,-2-1 4 0,-2-3 8 16,2-1 3-16,-6-2-4 0,6 3-10 0,-4-3 14 16,0-2 2-16,-1 3-3 0,-2-2 5 0,0 0 2 15,0-2 5-15,-1-1 1 0,-1 0 1 0,-3 0-4 16,2-3 1-16,1 2-1 0,-3-4-1 0,0 2 0 16,-1 1-5-16,3-2 0 0,-3 0-9 0,-1 0-1 15,5-3-3-15,-1 1-10 0,-3-1-8 0,4 0-25 16,1-1-22-16,0 0-11 0,3 2-38 0,-1-4-17 15,5 3-109-15,-1 0-256 0,2-2 113 0</inkml:trace>
  <inkml:trace contextRef="#ctx0" brushRef="#br0" timeOffset="121752.981">13399 3301 45 0,'0'0'115'0,"0"0"-10"0,0 0-16 0,1 14 1 15,-1-4-15-15,-1 0-8 0,1 2 2 0,1 4-4 16,-1 2-4-16,3-1 2 0,-3 8-4 0,0-9-8 16,3 1-2-16,1 0-5 0,-2-2 2 0,1 2-13 15,2-5-11-15,-2 1 9 0,-1-1-3 0,2 0-3 16,2-3-7-16,-3 3 0 0,3-3-1 0,0-1-1 15,0-3 3-15,-2 0-7 0,1-1-1 0,0 0 7 16,-2-1-11-16,4-1-1 0,-7-2 2 16,0 0 5-16,18-6-9 0,-11 1-1 0,-1 0-1 0,1-2 10 15,0-3-3-15,-3 0-4 0,0 1 1 0,-4-4-1 16,4 4 6-16,-4-3-5 0,0-1-3 0,1 0 3 16,-2-2-9-16,-3 3 6 0,4 2-12 0,0 0 16 15,0 5-5-15,-3 0 3 0,2 1 3 0,1 0-5 16,0 4 12-16,0-6-18 0,0 6 4 0,0 0 1 15,0 0-5-15,0 0 3 0,4 14 2 0,0-4-4 16,-3-2 1-16,3 1 3 0,-3 2 6 0,4-1-12 16,2-1 1-16,-5 1-4 0,4-2 1 0,-1 0 3 15,1-3 8-15,-2 3-12 0,1-4 0 0,2 0-4 16,-1 0 1-16,2-3-2 0,-1-1 0 0,1-1 2 16,1-4-9-16,1 1 2 0,-4-2-2 0,3-2 3 15,0-2-1-15,0 1 3 0,-3-3 5 0,1 3-2 16,1-6 5-16,0 4 2 0,-4-5-4 0,1 6 10 15,-3-2 5-15,1 3 0 0,0 0 0 0,0 3 16 16,0-2 6-16,-3 4 4 0,4-3-1 0,-4 4 4 16,0 3-8-16,1-4-2 0,-1 4-2 15,0 0-1-15,0 0 0 0,4 10 4 0,-4-5-2 16,1 1-4-16,-1 1-2 0,3 4 1 0,-3-2 0 0,1 1-6 16,2 0 2-16,-3 0-6 0,1-1 3 0,-1-2-1 15,0 0 2-15,3-1-7 0,-3 2 0 0,0-4 1 16,0 0-4-16,0 1-2 0,0-5-9 0,5 5 16 15,-5-5-6-15,-3 3 6 0,3-3-2 16,4 4 2-16,-4-4 6 0,0 0-15 0,0 0 2 16,0 0 0-16,0 0 2 0,9-10-4 0,-9 10 4 0,4-4 1 15,-4 4-1-15,1-3-11 0,-1 3 7 0,0 0-2 16,0 0-4-16,0 0 3 0,0 0 2 0,0 0 5 16,0 0 1-16,13 5-3 0,-13-5-5 15,4 5 7-15,-4-5-4 0,1 2-2 0,3 0 7 16,-4-2-9-16,4 3 4 0,-4-3 2 0,0 0-4 0,0 0 3 15,0 0 0-15,4 3 4 0,-4-3-2 0,0 0 8 16,0 0-3-16,0 0-4 0,0 0 0 0,6-11 5 16,-5 5-3-16,2 1-7 0,-3-1 8 15,5-3-5-15,0 2 2 0,0-2-2 0,-1 1 0 16,1 3 3-16,-1-1-5 0,0 1 0 0,1 1-5 16,-1 0 1-16,2 1 5 0,0 1-6 0,1-1 4 0,-7 3-1 15,14 5 1-15,-8-3 3 0,3 2-1 0,3 0-3 16,-3 0-1-16,0 2 9 0,1-2-4 0,0 2-5 15,-1-3 0-15,3 3-2 0,-1-6-2 16,-2 5-5-16,0-4-14 0,1-1-25 0,-2-2-26 16,-2 0-15-16,1 0-17 0,0-4-23 0,-3 0-105 15,-1 2-256-15,-1-6 113 0</inkml:trace>
  <inkml:trace contextRef="#ctx0" brushRef="#br0" timeOffset="121961.591">13216 3350 115 0,'-5'5'127'16,"5"0"-17"-16,0-2-17 0,4 1-6 0,2-1-11 15,8-3-1-15,7-3-9 0,8 2-3 0,4-5-14 16,6-4-18-16,13-3-17 0,4-3-43 0,-1-1-33 15,1-2-75-15,0 1-146 0,2-3 65 0</inkml:trace>
  <inkml:trace contextRef="#ctx0" brushRef="#br0" timeOffset="185389.685">14654 3139 30 0,'0'0'97'16,"0"0"-19"-16,0 0 6 0,0 0-9 0,0 0-6 16,0 0 7-16,0 0-14 0,0 0 11 0,0 0-3 15,0 0-1-15,11 7 3 0,-11-7 5 0,0 0-16 16,0 0 0-16,0 0-3 0,0 0-5 0,0 0-1 16,1 3-3-16,-1-3 0 0,0 0-9 0,0 0 7 15,4 2-3-15,-4-2 3 0,8 1-3 0,-8-1-4 16,5 2-3-16,-5-2 0 0,11 0 2 0,-4 0 2 15,0 2-6-15,4-2-4 0,-2 0 5 0,3 0-4 16,1 0 0-16,5-1-1 0,1 0 3 0,1-1-1 16,1 2 2-16,1 0-3 0,6-1 7 0,0-2-6 15,1 2 1-15,2-2-3 0,1 3 1 0,-4-2-4 16,9-2-1-16,-2 1-5 0,-2 0 2 0,2-2-6 16,-2 5 0-16,4-2-2 0,1-2-3 0,-2 3 0 15,0-2-1-15,0 2-2 0,-3-2-1 0,2 0-1 16,0-1-1-16,-2 1-3 0,-3 1 5 0,-1 0-3 15,4-3 0-15,-1 5 2 0,-5-3-11 0,2 1 11 16,-9 0-4-16,0 2-3 0,-1-3 0 0,3 3 1 16,-3-3-1-16,0 2 0 0,-2 1 1 0,1-1 0 15,-5 1-1-15,-1 0 0 0,0 0 0 0,-2 0-1 16,1-2 5-16,0 4-4 0,-5-4 2 0,3 2-3 16,-1 0-2-16,-3-1 4 0,-5 1-5 0,10 1 4 15,-5-1 1-15,3 0-2 0,-8 0 9 0,0 0-7 16,7 0-1-16,-7 0-5 0,6 2 4 0,-6-2-3 15,4 1 6-15,-4-1-3 0,0 0 3 0,5 1-4 16,-5-1-1-16,0 0-2 0,0 0-8 0,0 0-7 16,0 0-19-16,0 0-27 0,0 0-32 0,0 0-37 15,6-4-61-15,-6 4-133 0,0 0-354 0,0 0 156 16</inkml:trace>
  <inkml:trace contextRef="#ctx0" brushRef="#br0" timeOffset="185952.555">16784 2707 73 0,'1'-4'151'16,"-1"4"-9"-16,0-2-21 0,0 2-7 0,0 0-22 16,6-3 1-16,-6 3-14 0,0 0 10 0,0 0-10 15,0-4-14-15,0 4-1 0,0 0-7 0,0 0 9 16,0 0-2-16,0 0 6 0,0-5-5 16,0 5 1-16,0 0-9 0,0 0-3 0,-6-2-7 15,6 2 4-15,0 0-1 0,-12 0-4 0,12 0-4 0,-12 5-2 16,2-1-6-16,-1 2 5 0,-8 1-2 0,1 4-5 15,-6 1-3-15,-5 4 0 0,-3 2-3 0,-2 0-2 16,-9 8-1-16,-3 0-1 0,1 2 1 0,-1 0-3 16,0 1 0-16,5-4-1 0,-5 1 1 0,2-1 2 15,1-1-4-15,8-7 3 0,-9 9-1 16,14-9-2-16,0 5-4 0,-2-4-3 0,2-1 5 16,3-3-3-16,0 2-1 0,0-3-9 0,3 1-8 0,7-4-13 15,-3-2-17-15,6 3-27 0,1-7-35 0,4-1-42 16,1 3-58-16,2-5-129 0,0 0-351 0,6-1 156 15</inkml:trace>
  <inkml:trace contextRef="#ctx0" brushRef="#br0" timeOffset="186727.84">14650 3618 39 0,'0'0'105'0,"0"0"-23"0,9-3-4 0,-9 3-7 15,11-2-2-15,-6 1 5 0,7-1-10 0,2 1 1 16,-1 1 2-16,7-3 2 0,2 3 1 0,7-2 0 16,-2-1-2-16,5 1 3 0,0 0-6 0,1 1-2 15,2 1-12-15,2-3 1 0,-1 2-9 0,-1-2-4 16,2 2-4-16,4 1 0 0,13-3 1 0,-16 3-7 15,17-2 4-15,-17-1 1 0,0 3-13 0,14-3-6 16,-12 1 6-16,0-1-3 0,-1-3 0 0,-2 3-11 16,-3 2 3-16,-2-2-2 0,-4 2-2 0,-5-1 3 15,-1 1-4-15,-4 0 2 0,-4-2 2 0,-1 3-3 16,-1-1-4-16,-1 1 1 0,-3 0 2 0,-3-1-2 16,2 1-1-16,-3-1 1 0,-4 1 5 0,10 0-6 15,-10 0 1-15,6 1 0 0,-6-1-1 0,0 0-2 16,7 0 0-16,-7 0-6 0,0 0-14 0,0 0-21 15,0 0-32-15,0 0-23 0,6-3-34 0,-6 3-105 16,0 0-254-16,0 0 112 0</inkml:trace>
  <inkml:trace contextRef="#ctx0" brushRef="#br0" timeOffset="187186.101">16963 3188 95 0,'0'0'121'0,"0"0"0"0,0 0-8 0,0 0-5 15,0 0 1-15,0 0-11 0,0 0-6 0,0 0-8 16,0 0-8-16,0 0-7 0,0 0-1 0,0 0-11 15,0 0 1-15,-16-1-4 0,16 1-6 0,-12 6 5 16,3-2-1-16,-2 1-1 0,-8 3-9 0,-2 8 5 16,-4 0-6-16,-3 2 4 0,-13 11-3 0,0 1-2 15,-6 1-3-15,-3 3 0 0,-1 2-12 0,-22 11 6 16,23-11-4-16,-2-2-8 0,-3 4-7 16,-20 8-8-16,24-10-20 0,-2 0-21 0,-24 9-37 15,26-15-38-15,-4-3-51 0,-24 12-100 0,22-15-284 0,-1-4 126 16</inkml:trace>
  <inkml:trace contextRef="#ctx0" brushRef="#br0" timeOffset="188567.902">16278 2718 129 0,'0'0'125'0,"0"0"-11"0,-7-3 1 16,7 3-8-16,0 0-5 0,-5-2-9 15,5 2 1-15,0 0-5 0,0 0 4 0,0 0-3 0,-6 0-6 16,6 0 6-16,0 0-4 0,0 0 0 16,0 0 0-16,0 0-5 0,0 0 0 0,0 0-8 0,0 0-2 15,-8-2-4-15,8 2-2 0,0 0-6 0,0 0-2 16,0 0-4-16,0 0-4 0,0 0 0 0,0 0-4 16,0 0-3-16,-5 5 1 0,4-1-1 0,-2-1-2 15,-1 1 1-15,3 4-1 0,1-5 0 16,-2 2-4-16,-2 2 1 0,2 0 1 0,0 3-4 15,-2-2 1-15,1 1-3 0,1 3-2 0,-1 1-5 0,-1 0 0 16,0-1-2-16,-1 2-1 0,2 3-1 0,-1 0-2 16,0 1 1-16,3-1-5 0,-2 0 7 0,1 4-4 15,0-1 2-15,-4-1 4 0,4 6-8 16,-2-6 1-16,1 6 0 0,-3 0 0 0,2 0 8 16,-1 0-13-16,-3-1 5 0,4-1-2 0,4-5-3 15,-1 1 6-15,-3 9-10 0,0-3 1 0,3-6 3 16,-4 0-2-16,-3 0 1 0,7-1-1 0,1 2-2 15,-2-2-1-15,2 0 0 0,0-1 1 0,0-3-3 0,-3 3 5 16,0-3-3-16,2 3 1 0,-2-2-3 16,2-1-1-16,-1-1 4 0,0-1 0 0,1-3-1 15,-2 5 5-15,3-4-5 0,-1 0-1 0,-1 0 0 16,2-2 5-16,-2-2-3 0,2 1-2 0,0-2-1 0,0 3-3 16,0-2 3-16,0 0 1 0,-3-2-1 0,3-4 0 15,3 8-4-15,-3-8 1 0,0 6 4 0,0-6-5 16,0 0 1-16,0 8 1 0,0-8 1 15,2 7-1-15,-2-7-2 0,0 0-1 0,2 7 3 16,-2-7-1-16,0 0-1 0,5 6 1 0,-5-6-3 16,0 0 1-16,0 0 1 0,0 8-1 0,0-8 0 0,4 4 0 15,-4-4-2-15,0 0 7 0,0 0-5 0,4 5 0 16,-4-5 1-16,1 7 1 0,-1-7-1 16,3 5-2-16,-3-5-3 0,5 3 3 0,-5-3 2 15,6 9 2-15,-6-9-2 0,4 8 2 0,0-2 2 16,-4 1-6-16,1-1-1 0,2 1 7 0,-2-2-3 15,-1-5 3-15,5 12-5 0,-5-5-1 0,3-1 4 16,-2 0-1-16,-1 1-4 0,5 0 4 0,-5-2-3 16,0-5 4-16,3 10-3 0,-3-10 3 0,2 5-7 15,-2-5 2-15,4 5 2 0,-4-5 9 0,0 0-11 16,0 0 4-16,0 0-6 0,0 7-8 0,0-7-11 16,0 0-18-16,0 0-29 0,0 0-32 0,0 0-40 15,0-25-37-15,-1 15-46 0,-2-5-38 0,-1-1-158 16,-2-3-456-16,2-5 202 0</inkml:trace>
  <inkml:trace contextRef="#ctx0" brushRef="#br0" timeOffset="189535.372">15075 2553 42 0,'0'0'152'0,"0"0"-4"0,0 0-12 16,0 0-5-16,-6 1-11 0,6-1-2 0,0 0-11 15,0 0-3-15,0 0-8 0,0 0-6 0,0 0-1 16,0 0 14-16,0 0-5 0,0 0-11 0,0 0-5 15,0 0-5-15,0 0 1 0,0 0-6 0,14 6 1 16,-8-3-8-16,-2 2-2 0,2-3-8 0,4-1 0 16,3 4-1-16,0-1 0 0,5-1-12 0,1 1 0 15,10-3-3-15,0 1-5 0,3-1-4 0,0-2 0 16,0 1-4-16,2-2 0 0,3 2-1 0,0 0-6 16,-1-3-2-16,5 1-4 0,-1 2 0 0,-3-3-1 15,-2-1 4-15,1 1-7 0,1 0 2 0,-5 3-3 16,-1-2 1-16,-3-3-4 0,-7 3 2 0,-1-2-2 15,-3 3 0-15,2-1-2 0,-5 2 2 0,-2-1 0 16,0 0-2-16,-1 0 2 0,1-1-1 0,-5 1-1 16,4 1-5-16,-5-1 6 0,3 0 1 0,-2-1-7 15,1 4 1-15,-2-4 1 0,0 0 4 16,1-1-4-16,-1 3 2 0,1-3 0 0,1 3-4 0,-3-2 3 16,0 2 0-16,-5 0 0 0,9-2-1 0,-9 2 0 15,7-2 2-15,-3 2-2 0,-4 0 2 16,5-3-2-16,-5 3 2 0,4-2-3 0,-4 2-1 15,0 0 3-15,0 0-2 0,5-2 3 0,-5 2-2 0,0 0 1 16,0 0 0-16,0 0 0 0,10 0-6 16,-10 0 4-16,0 0-4 0,0 0-3 0,0 0-1 15,0 0-7-15,0 0-8 0,0 0-19 0,0 0-19 0,0 0-38 16,0 0-43-16,2-5-69 0,-2 5-158 0,0 0-399 16,0 0 177-16</inkml:trace>
  <inkml:trace contextRef="#ctx0" brushRef="#br0" timeOffset="190405.653">15322 2342 33 0,'0'0'106'0,"0"0"-9"0,0 0-5 15,0 0-17-15,0 0 5 0,0 0-3 16,0 0 0-16,0 0-2 0,0 0-6 0,0 0 1 15,15 0 1-15,-15 0 1 0,7 1-4 0,-4 0 2 16,-3-1 3-16,0 0-6 0,12 2-7 0,-7-2 7 16,0 2-2-16,0-2-6 0,0 3-3 0,3-2-5 0,3 2-1 15,-2 0-6-15,3-1-2 0,0 1-6 0,2 1 0 16,2-1-5-16,2 2-1 0,1-3-5 16,3 3-2-16,-3-2 9 0,3-1-12 0,-2 3-3 15,0-3-1-15,10 2 2 0,-2-1-5 0,0-1 2 16,3-1 0-16,-3 1-2 0,0-4 0 0,3 0 2 15,2 1-4-15,-1 1 1 0,0-5-1 0,-4 3-1 16,2 0-1-16,-1 1 0 0,-7-3-4 0,7 2 6 16,-11-1-6-16,2 1 1 0,2-1 1 0,-9 2-1 15,1-2-1-15,-4 2-2 0,4-1 2 0,-5 1-1 16,0 0-4-16,0 1 8 0,-1-1-7 0,-3-1 3 16,0 0 5-16,-5 2-1 0,10 0 1 0,-6-3-4 15,-4 3 6-15,9 0-2 0,-9 0 1 0,5 0-6 16,-5 0 2-16,0 0 2 0,0 0-2 0,10 0-2 15,-10 0 1-15,0 0 0 0,5-1-2 0,-5 1-1 16,0 0 7-16,0 0-7 0,0 0 1 0,0 0 0 16,0 0 0-16,0 0 0 0,0 0-3 0,0 0-11 15,0 0-18-15,0 0-29 0,0 0-35 0,0 0-42 16,0 0-42-16,-9-8-138 0,9 8-342 0,-10-3 151 16</inkml:trace>
  <inkml:trace contextRef="#ctx0" brushRef="#br0" timeOffset="191903.948">15208 2716 61 0,'0'0'110'0,"10"-3"-4"15,-5 0-10-15,2-1-2 0,6-1-1 0,-2 1-5 16,-1-1 0-16,4-1-1 0,6-3 7 0,0 1-3 16,8-5-2-16,0 0-1 0,-1-1-4 15,6-1-3-15,-1 0-3 0,3-6 0 0,11-1-6 16,-13 7-3-16,0-1-10 0,0-4-2 0,2-1-6 15,-6 1-5-15,5-1-4 0,-6 4-2 0,-4-3-9 0,-6 10 0 16,-3-1-5-16,-3-1-5 0,-2 6 0 0,-4-1 3 16,1 0-11-16,-1 5-16 0,-6-3-23 0,2 2-19 15,-2-2-27-15,0 1-33 0,0 4-30 0,-2-3-20 16,2 3-107-16,-11-1-283 0,11 1 126 16</inkml:trace>
  <inkml:trace contextRef="#ctx0" brushRef="#br0" timeOffset="192411.662">15875 2658 21 0,'0'0'148'0,"0"0"-4"0,0 0-13 0,0 0 0 15,0 0-2-15,0 0-3 0,0 0-2 0,0 0-7 16,0 0-7-16,0 0-17 0,0 0-3 16,10-12-10-16,-6 8-7 0,-1-1 1 0,7-3-7 0,-4-4-4 15,7 0-1-15,0-3-3 0,6-4-3 0,3 1-3 16,1-1-6-16,2-2 1 0,5 4-5 0,0-4 2 16,0 1-3-16,3 3 0 0,-2-2-4 0,0 3-2 15,-2 2-6-15,0 2-2 0,-2-2 1 0,-7 6-6 16,-2-1-3-16,0 2 3 0,-5 2-7 15,-1 0 0-15,-2 0-3 0,-2 2 3 0,-1-1-4 16,-2 1 0-16,0 2 1 0,-1-2 0 0,-4 3-2 0,7-1-1 16,-6-1-6-16,-1 2 2 0,6-2-3 0,-6 2-18 15,0 0-27-15,0 0-27 0,0 0-30 16,0 0-38-16,0 0-36 0,0 0-31 0,0 0-105 16,-22 2-334-16,15 1 147 0</inkml:trace>
  <inkml:trace contextRef="#ctx0" brushRef="#br0" timeOffset="193564.357">15485 2897 33 0,'4'-6'76'0,"-4"3"-11"0,2-1 2 0,0 1-4 16,-2-1-7-16,1-2 2 0,3 1-3 0,-4 1 15 16,0-3-6-16,0 3 7 0,0-1-4 0,-1 1 2 15,2-2 1-15,-1 2-2 0,0 4-3 16,-5-2 1-16,5 2 3 0,1-8-6 0,-1 8-6 16,0-4-3-16,0 4 8 0,4-4-8 0,-4 4 0 0,0 0-3 15,0 0-5-15,0 0-1 0,0-5 5 16,0 5-14-16,0 0 1 0,0 0 1 0,0-4-7 15,0 4 2-15,0 0-4 0,0 0-4 0,0 0 0 0,0 0 4 16,0 0-5-16,0 0 10 0,0 0 3 16,8 9 0-16,-7-2 6 0,-1-3 0 0,3 6 3 0,-2 1-2 15,4-1 4-15,0 5 4 0,-1 2-1 0,0 2 1 16,0 0 7-16,-3 6-7 0,5 1-2 0,-2 3 1 16,-1-2-3-16,-1 2-1 0,0 1-4 0,-2 1 3 15,2 1-10-15,-2-2 0 0,-2 2 2 0,4 1-2 16,-4-1 3-16,2-1-6 0,0 1-1 15,-2-2-6-15,2 1 1 0,-2 0-4 0,3-3-1 0,-5 0 1 16,4-1-4-16,0-1-1 0,0 1-1 0,-2-1-2 16,4 0 0-16,-4-2-3 0,2 0 1 0,0 2-1 15,0-8 5-15,2 8-8 0,-2-7-1 16,5 0 3-16,-3-2-5 0,-2-1-1 0,2 0 3 16,2-3-4-16,0-3-1 0,-4 0 2 0,4 0-3 15,-2 0 1-15,0-4-2 0,-1 2 1 0,0-4 1 16,-1 1-2-16,4 1-3 0,-4-6 1 0,4 9 0 0,-3-6 1 15,-1-3-3-15,1 7-2 0,-1-7 2 0,3 4 0 16,-3-4-2-16,0 0 0 0,0 4-3 16,0-4 4-16,0 0-2 0,0 0 1 0,0 5-2 15,0-5 2-15,0 0 6 0,0 0-8 0,0 0 0 16,0 0 0-16,0 0-6 0,0 0-1 0,1 2-12 16,-1-2-16-16,0 0-25 0,0 0-31 0,0 0-36 0,-1-18-47 15,2 8-50-15,-2 4-198 0,1-5-463 0,-3-1 205 16</inkml:trace>
  <inkml:trace contextRef="#ctx0" brushRef="#br0" timeOffset="195366.5">15885 2687 47 0,'0'0'53'0,"0"0"-5"16,0 0-11-16,0 0-2 0,0 0 4 0,0 0 0 0,0 0-1 15,0 0-6-15,0 0 11 0,0 0-5 0,0 0 1 16,0 0-2-16,0 0-5 0,0 0 7 0,0 0-12 16,0 0 5-16,0 0-9 0,0 0-3 15,0 0 3-15,0 0-1 0,0 0-8 0,0 0 0 16,0 0 0-16,0 0-3 0,0 0-2 0,0 0-1 15,0 0-2-15,0 0 0 0,0 0-3 0,0 0-12 16,0 0-24-16,0 0-12 0,0 0-23 0,0 0-45 16,-5-5-121-16,5 5 54 0</inkml:trace>
  <inkml:trace contextRef="#ctx0" brushRef="#br0" timeOffset="197949.36">15754 2860 13 0,'0'0'54'0,"0"0"3"0,0 0 1 0,0 0-2 16,0 0 4-16,0 0-1 0,0 0-11 0,0 0 5 15,0 0 9-15,0 0-2 0,0 0 2 0,0 0 1 16,0 0-2-16,0 0-5 0,0 0-3 0,0 0 1 16,0 0-8-16,0 0-6 0,0 0-11 0,0 0 5 15,0 0-12-15,0 0 7 0,0 0-8 0,0 0 3 16,0 0 2-16,3-11-1 0,-3 11-5 0,0-3 2 15,0 3-1-15,0 0 6 0,3-4-11 0,-3 4 5 16,0 0-2-16,0 0 9 0,4-3-16 0,-4 3 4 16,0 0-3-16,0-5 14 0,0 5-17 0,0 0 0 15,0 0 4-15,3-4-4 0,-3 4-6 0,0 0 1 16,2-3 6-16,-2 3-3 0,0 0-7 0,3-2 7 16,-4084 2-9-16,8164-4 7 0,-4083 4 0 0,0 0-1 15,7-3 3-15,-7 3-3 0,0 0-3 0,6-3 6 16,-6 3 2-16,5-1 0 0,-5 1-1 0,0 0-2 15,6-1 2-15,-6 1 0 0,6-3-5 0,-6 3 3 16,0 0 4-16,8 0-5 0,-8 0-1 0,9 0 0 16,-9 0 12-16,8 0-11 0,-8 0 3 0,9 0-2 15,-9 0 3-15,10 0-9 0,-10 0 4 0,9 0-5 16,-5-1 6-16,-4 1-1 0,9 1-2 0,-4 2-1 16,0-1 1-16,2 0 0 0,-4 2 4 15,5-2-3-15,-4 2-1 0,6-1 1 0,-2 2 4 16,-3-1-5-16,0 1 4 0,2-2 1 0,-1 2-4 15,0 2-3-15,3-3 5 0,-2 3 1 0,-1-1-7 0,-1 0 3 16,0 0 1-16,-1-3-3 0,0 4 4 0,-1 0-1 16,3-2 4-16,-2 2-6 0,-3 0 4 0,3-2 1 15,0 3-1-15,-2-2-2 0,1 0 4 0,-1-2-6 16,1 2 2-16,-1-1 3 0,0 1-2 0,0 1 2 16,1-4 2-16,-2 2-4 0,1-1 3 15,-2 1-3-15,0-5 2 0,-1 9-4 0,4-6 7 0,-3-3 1 16,-2 8-7-16,4-3 10 0,-2-5 5 0,-3 8 1 15,1-3 2-15,2-5 3 0,-5 6-5 0,2-1-2 16,1-1 1-16,2-4 3 0,-7 8 2 0,5-6-2 16,-2 0 0-16,0 2 0 0,4-4-2 0,-11 6-3 15,5-3 0-15,0 1-1 0,-1-4-1 16,-1 4-4-16,1 0 9 0,-2-4-7 0,3 3-1 16,-5 1-1-16,3-4-2 0,-4 2-1 0,0-2 5 0,4 1-1 15,-4-1 1-15,2 2-1 0,-1-2 0 16,0 0 2-16,-3 0 4 0,4-2 0 0,-3 1-2 0,3 0 3 15,0 0 0-15,-3-2 1 0,3 2 3 0,-1-2-1 16,0 3-5-16,2-4 0 0,0 3-3 16,2-1 3-16,0 0-3 0,1-1 3 0,-1 0-6 15,0 1 2-15,-3-4-2 0,3 2 4 0,1 2-2 16,-1-4 1-16,2 4 2 0,1-4-3 0,-1 3 1 0,3-2-2 16,-1 3-4-16,0-8 2 0,2 7 3 15,-1-2-4-15,-1-2 0 0,3 2-3 0,-1-2 4 16,1 0-1-16,0 1-4 0,1 0-1 0,2 1 0 15,-1-5 7-15,2 4-9 0,-1-2 2 0,-1 1-5 16,2 2 3-16,0-3-2 0,-3 3 3 0,3 1-1 16,1-5-2-16,-1 1 0 0,1 2 2 0,-4 0-4 15,3 1 4-15,1-1-1 0,-1 0-1 0,1 1 7 16,-1-1-8-16,1 0-2 0,-1 1 3 0,-1 0 0 16,2 3-2-16,-1-3 1 0,-2 0-3 0,3 3 11 15,-2-1-7-15,1-1 0 0,-2 1-2 0,-2 3 1 16,5-7-2-16,-1 4 3 0,-1 3 0 0,1-2-1 15,2 0-1-15,-3 0 2 0,2-1-2 0,-2 0-1 16,4 3 0-16,-2-2-1 0,1-1 5 0,1 3-1 16,0-2-6-16,0-1 6 0,2 2-2 0,1-2 0 15,-1 3 1-15,2-2 2 0,-2 1 5 0,0 0-8 16,-3-2 0-16,3 3-1 0,-3-1 3 0,-1 1 0 16,3 1-5-16,-8-1 7 0,12 5-4 0,-4-3 3 15,-2 1-3-15,0 1 2 0,2-1 1 0,-1 1 0 16,-1 3-1-16,2-2 0 0,1 3 1 0,-4-1 1 15,-1-2-3-15,0 4 2 0,3-1-2 0,-2-1 3 16,2 1-1-16,-1-1 6 0,-2-3-6 0,1 3-1 16,1 0 8-16,1-4-8 0,-2 5 0 0,-1-1 1 15,0-3 0-15,-1 1-2 0,4 1 1 0,-5-1 4 16,1 0-3-16,1 2 1 0,-3-3-1 0,-1-4-1 16,2 8-2-16,0-2 2 0,-1-2 0 0,-1 0-11 15,0-4-17-15,0 10-36 0,0-10-59 0,-3 8-61 16,-4-1-243-16,2-1-462 0,0-4 204 0</inkml:trace>
  <inkml:trace contextRef="#ctx0" brushRef="#br0" timeOffset="205763.946">11894 13387 57 0,'2'-3'106'0,"-2"3"-16"15,0 0-4-15,0 0-8 0,3-2 0 16,-3 2-6-16,0 0-4 0,0 0-4 0,0 0-15 16,0 0 5-16,0 0-2 0,0 0-3 0,0 0-1 15,0 0-14-15,0 0 18 0,0 0-5 0,0 0 4 0,0 0-12 16,0 0 2-16,0 0-3 0,-8-4-5 0,8 4-1 16,0 0 1-16,-9-1-3 0,9 1-1 0,-10 1 1 15,1-1 2-15,-1 2-7 0,-2 2 4 16,1-1-3-16,-2-1 1 0,-4 0-7 0,4 3-3 0,-4 0 2 15,1-2 2-15,-3 3 4 0,0 0-5 0,-1-4-4 16,3 5-5-16,-1-2 6 0,-1-2-5 0,0 4 2 16,2-3-3-16,-1 2-6 0,0-5 7 0,3 4-2 15,5-2 0-15,-2-1 0 0,3-1-2 0,0 1-4 16,-2 1 2-16,6-3 0 0,-2 4-1 0,2-4 1 16,0 2-4-16,5-2 9 0,-9 1-7 0,9-1-2 15,-6 2 1-15,6-2-2 0,0 0 1 0,-8 0-5 16,8 0-5-16,-4 0 8 0,4 0-2 0,0 0-2 15,0 0 1-15,0 0-4 0,0 0 0 0,0 0-7 16,0 0-3-16,0 0-11 0,0 0-10 0,-8 1-6 16,8-1-8-16,0 0-20 0,0 0-16 0,0 0-13 15,0 0-31-15,0 0-80 0,-3-4-229 0,3 4 102 16</inkml:trace>
  <inkml:trace contextRef="#ctx0" brushRef="#br0" timeOffset="206434.66">11584 13357 47 0,'0'0'101'0,"0"0"-10"16,0 0 2-16,-19 4-11 0,19-4-9 0,-5 1-6 0,0 2-1 16,5-3 2-16,-4 1-10 0,4-1-11 0,-8 4-2 15,3-3 4-15,-2 0-2 0,7-1-6 16,-9 3 0-16,3-1 2 0,0 0-9 0,-1-1 5 15,-1 1-3-15,3 0-2 0,-2 1-2 0,0 1 0 0,0 0 0 16,1 0 1-16,-2-2-4 0,3 1-1 0,-1 3-3 16,-1-3-1-16,2 2-2 0,0-2 0 0,0 1-6 15,0-1 5-15,-1-1-8 0,2 2 2 0,1 1-4 16,-1-1 2-16,-1 0-4 0,4-1-1 16,-2-2 0-16,3-1 1 0,-6 5 3 0,6-5-5 0,-4 3-3 15,4-3-1-15,0 0 3 0,-1 3-2 0,1-3-2 16,-3 5 1-16,3-5-2 0,0 0 1 15,0 5-1-15,0-5-1 0,0 0 1 0,0 4 2 16,0-4-1-16,0 0 5 0,4 5-4 0,-4-5 0 0,0 2-2 16,4 1 0-16,-4-3 1 0,4 5 3 0,-4-5-2 15,2 3 3-15,2 2 1 0,-1-1 2 0,1 0-2 16,1 0 1-16,0 2 0 0,1-2 1 0,0 3-1 16,1 2 3-16,-1-4-1 0,4 4 1 0,-2-2 3 15,1 1 4-15,0-1-12 0,0 0 2 0,0 1 4 16,1-1-6-16,-1-1 0 0,-1 2 0 0,2-1-3 15,0-1 3-15,-3-2-4 0,0 1 1 0,-4 2-4 16,6-4 6-16,-8 0-1 0,8 1-4 0,-4-2-1 16,-4-1 2-16,3 3-1 0,-4-4 3 0,7 2 3 15,-6-1-2-15,-1-1-1 0,0 0 1 0,6 2-4 16,-6-2 2-16,0 0 1 0,0 0-3 0,0 0-8 16,0 0-5-16,4 1-15 0,-4-1-30 0,0 0-26 15,0 0-29-15,3-6-153 0,-3 6-288 0,0-6 128 16</inkml:trace>
  <inkml:trace contextRef="#ctx0" brushRef="#br0" timeOffset="207769.419">10172 13220 11 0,'-5'1'79'0,"5"-1"2"0,-8 4-10 0,3 0 5 16,1 0-9-16,-1 2 4 0,-1 0-15 0,1 0-2 15,-1 4 7-15,0 1-1 0,2-3-1 0,-2 5-9 16,0 3 7-16,1-2 2 0,0 1-15 0,1 0 13 0,-3 2-4 16,6-5 1-16,-3 0-3 0,4 0-9 0,0 0 0 15,0 0 3-15,0 2-14 0,3-3 1 16,-2-2-2-16,0 3 5 0,3-4-5 0,0 2-5 15,0-4 5-15,1 1-4 0,0-2 1 0,0 0-5 0,3 1 5 16,0-2-7-16,-1-1 0 0,5 0 1 0,-3-2-5 16,1 2-1-16,3-3 2 0,-2 0-4 0,4-3-1 15,-2 1 7-15,-1-1-7 0,3-1-2 0,-1-3-1 16,4 0-3-16,-5-1 0 0,5-2-2 0,-6-1-3 16,1 5-3-16,-1-9-2 0,0 1-5 0,-1 0-9 15,-4-1-1-15,2-2-10 0,-4 0 0 0,1 0-1 16,-5-1-15-16,0-2 7 0,-2-5-1 15,0 6 1-15,-3 2 11 0,0-1 4 0,-4 0-4 0,4 2-2 16,-3 0 11-16,-2 3 3 0,0 2 9 0,1 0-5 16,0 2 11-16,-1 0 3 0,-2 4-4 0,2-2 7 15,0 2 9-15,-1 1-10 0,1-4 0 0,3 8-2 16,-1-2 1-16,-2 2 1 0,4 0 4 0,-4-2-7 16,4 4 2-16,-2 0-3 0,3 2-4 0,4-4-1 15,-7 5 3-15,3-2 4 0,2 4-3 0,-1 3 2 16,1-1-18-16,2 0 17 0,2 2 1 0,-2 0 1 15,1 1-6-15,1 0 11 0,4-1-7 0,-2 4 4 16,1-3 0-16,-2 3-8 0,4-3 10 0,1 4 1 16,-3-2-1-16,0-3 5 0,3 5-6 0,-2 0 5 15,-2-2-6-15,0 2 4 0,1-1 0 0,3 0 5 16,-2-2-4-16,-1 2-1 0,2-2 6 0,-3-1-1 16,2 2 3-16,-1-1-3 0,0-2-5 0,1 4-1 15,-3-5 4-15,5-1-6 0,-3 1 5 0,0 0-7 16,1-2 1-16,-1-2-5 0,-1 2 4 0,0-4 3 15,2 4-1-15,-1-3-6 0,-1-1 6 0,2-1-5 0,-3 1-4 16,0-1 4-16,1-1-6 0,-2 1-10 16,-2-3-11-16,4 4-13 0,-4-4-13 0,6 0-17 15,-6 0-7-15,0 0-10 0,8-7-22 0,-5 4-91 16,-2-2-214-16,0 1 95 0</inkml:trace>
  <inkml:trace contextRef="#ctx0" brushRef="#br0" timeOffset="208147.414">10599 13116 95 0,'1'-3'101'0,"-1"3"-11"0,0 0-6 0,0 0-17 16,0 0-2-16,0 0-11 0,0 0 3 16,0 0 5-16,0 0-5 0,1 15-2 0,-3-6 8 0,2 2-11 15,-3 2 0-15,1 2-4 0,1 3 7 0,1 1 1 16,-3 1 2-16,-2 6-7 0,2-5 5 0,2-4-8 16,-3 3 2-16,2 1-7 0,-2-4 1 0,1 3-9 15,-2-4-6-15,3 5-1 0,-1-11-3 0,1 7-3 16,-1-6 3-16,0 1-2 0,2-1-7 0,-1-2-3 15,2-1-6-15,0-2 2 0,-3-1-5 16,3 1-6-16,0-2-7 0,0 0-10 0,0-4 0 0,0 6-7 16,0-6-6-16,-4 4-3 0,4-4-17 0,0 0-15 15,0 0-14-15,0 0-18 0,0 0-19 0,-2-12-72 16,0 7-207-16,-4 0 92 0</inkml:trace>
  <inkml:trace contextRef="#ctx0" brushRef="#br0" timeOffset="209589.427">10501 13346 95 0,'2'-5'121'16,"2"2"-4"-16,-4 3-8 0,1-7-6 0,2 5-4 15,-3 2-5-15,6-5-6 0,-2 3-12 0,1-1-13 16,2 0-7-16,0 1-5 0,1 0-3 0,2-1-7 16,2 3-1-16,-2-3-2 0,3 1-13 0,1 0 3 15,-1 0-3-15,-1 2-11 0,0-2 6 0,2 2-4 16,-3 0 1-16,2 0-2 0,-3 0 2 0,2 2-9 15,-6 0-1-15,3-2 0 0,-1 3-3 0,-3-2 10 16,3 2-10-16,-2 0 3 0,0 2-3 0,-2 2 5 16,4-2-6-16,-4 5 11 0,0-5 2 0,-2 2-4 15,2 0 0-15,0 2 2 0,-3-1 2 0,2 1-6 16,-1-1-5-16,-1-1 9 0,1 0-2 0,-1 0-3 16,2-2 3-16,-3 3-4 0,2-4-1 0,-1 1 1 15,2 2-9-15,-2-2 8 0,2-2-6 0,-1-1-1 16,3 2 5-16,-2-1-5 0,-3-3 0 0,6 3-7 0,-6-3-3 15,7 2-2-15,-7-2-2 0,8-2-7 0,-8 2-8 16,7-3-2-16,-3 1-3 0,0-3 5 16,-2 3-3-16,2-1 10 0,-1-1 4 0,1-4-10 0,-2 3 5 15,3 2 0-15,-4-3 4 0,3-1-3 0,-2-1 10 16,1 3-5-16,1-4 3 0,-4 1 4 0,0 2 0 16,4 0 14-16,-4 0 1 0,0 0 2 15,1 0 14-15,-2 1-5 0,2 0 17 0,-1 1-4 0,3 0 4 16,-3 0 3-16,0 4 2 0,0-4-2 0,0 4-7 15,0 0 0-15,0-6-6 0,0 6 0 0,0 0-8 16,0 0 2-16,0 0-6 0,0 0 1 0,0 0 1 16,0 0-1-16,0 0 3 0,0 0-4 0,0 0 4 15,0 0 3-15,0 0-4 0,1 11 7 0,1-6-4 16,-2-2-1-16,0-3 3 0,2 7 1 0,0-4 0 16,-2 3 1-16,0-3-1 0,3 0-2 0,-3 1 2 15,0-4-3-15,0 5-1 0,0-5-8 16,0 5 5-16,0-5 0 0,0 3-3 0,0-3-3 0,4 3 2 15,-4-3-1-15,0 0 2 0,0 0-4 0,0 0-1 16,0 0 2-16,0 0 10 0,0 0 6 0,0 0 2 16,0 0 1-16,0 0 0 0,0 0-2 0,0 0-2 15,6-8 2-15,-3 4 4 0,-2 0 0 0,2-1-2 16,-3 1-2-16,1-1 5 0,0 1-1 0,-1-2 1 16,3 3 4-16,-2-1-1 0,-1 0 3 0,4 1 2 15,-4 3 2-15,1-6 0 0,-1 6 1 0,-1-7 3 16,1 7-4-16,1-4 0 0,-1 4 0 0,0 0 2 15,0-3-3-15,0 3 1 0,0 0-3 0,0 0-5 16,-5-5-2-16,5 5 1 0,0 0-3 0,0 0-2 16,0 0-6-16,5-4 0 0,-5 4 0 0,0 0-2 15,0 0-2-15,0 0-6 0,0 0-1 0,0 0-1 16,0 0-1-16,0 0 2 0,-6 12-3 0,3-7 4 16,2 1-5-16,0-1 0 0,-2 0 0 0,-1 2 0 15,3-3-3-15,-3 1 2 0,4 1-1 0,0-1 1 16,0 0 2-16,-1 0-3 0,-3-3 0 0,4-2 0 15,0 7 1-15,0-4-2 0,0-3 1 0,0 5 1 16,0-5-4-16,0 0 2 0,0 4-3 0,0-4 4 16,0 0-2-16,0 0 0 0,0 4 1 0,0-4 1 15,0 0-1-15,0 0 9 0,0 0-11 0,0 0 3 0,0 0-1 16,9-8 1-16,-8 4 0 0,-1-1 0 0,0 5-2 16,3-6 1-16,1 1 0 0,-3 1 1 15,0-1-3-15,2 2 1 0,-2-1 3 0,4 1 3 16,-3 1-7-16,-2 2 4 0,0-5-5 0,0 5 2 0,2-3-1 15,-2 3 4-15,0-5-2 0,0 5-2 0,0 0 2 16,0 0-2-16,0 0 0 0,0 0-2 0,0 0 5 16,0 0-3-16,0 0 0 0,0 0-2 0,0 0 10 15,5 11-11-15,-5-5 1 0,0 1 6 0,0-2-7 16,-1 0 11-16,1 0-7 0,1 3 2 0,-1-1-4 16,0-3 1-16,0 2-1 0,0-2 1 0,0 0 3 15,0 3-3-15,3-5 2 0,-3 2 7 16,0 3-7-16,2-4-4 0,2-1 3 0,0 1-2 0,-4 1-1 15,5-1 3-15,0 0-5 0,0-2 2 0,-5-1-1 16,12 0-2-16,-7 1-4 0,4-2-2 0,-2 0-1 16,3-2-3-16,0 0 3 0,-4 0-4 0,3-1 2 15,-4-1-1-15,0-2-2 0,3 1 1 0,-2-1-1 16,-1 1 0-16,3-4 0 0,-3 3 0 0,0-3 1 16,-1 0 1-16,-1 1 5 0,-1-1-2 0,0 0 4 15,0 3 2-15,-2 2 2 0,1-4-5 0,-1 6 5 16,0-4 8-16,0 2-7 0,2 2 0 0,-2 3-1 15,0-9-1-15,0 7 2 0,0 2 2 0,0-3-1 16,0 3-3-16,0 0 1 0,0 0 2 0,0 0 1 16,0 0-1-16,-3 13 1 0,-1-8 1 0,4 6 3 15,-4 1-1-15,0-1 1 0,0 3 1 0,2 0 4 16,0 3-3-16,-1 1 2 0,-2 0 0 0,4 2-1 16,-2-1 4-16,2 1 2 0,1-1-4 0,0 0 5 15,-3 0-7-15,3 6-1 0,0-8-1 0,-2-1 0 16,4-1 2-16,-6 1-4 0,2-3 7 0,4-1-5 0,-2 2 1 15,-2-5-2-15,4 3 1 0,0-6-1 16,-4 5 1-16,0-2 0 0,2-4 0 0,0 0-1 16,-4 2 1-16,3-5 0 0,0 5-1 0,-1-4-3 15,-1 2 2-15,0-4 1 0,-2 3-3 0,0-1-3 16,-2-2-7-16,-3 2 0 0,2-2-3 0,-3-1-4 0,-2 1 0 16,-5-1-5-16,4-2-4 0,-4 2-9 0,-1-3-1 15,-3 3-7-15,4-7-12 0,-11 5-9 16,7-2-16-16,-4 0-15 0,-3-3-28 0,8 2-31 15,3 3-25-15,-9-6-176 0,7 4-386 0,0-1 172 0</inkml:trace>
  <inkml:trace contextRef="#ctx0" brushRef="#br0" timeOffset="-144514.269">18033 6314 24 0,'0'0'85'0,"0"0"-9"16,0 0-5-16,-5 2-3 0,5-2-6 0,0 0-5 15,0 0-7-15,0 0 2 0,0 0 3 0,0 0-2 0,0 0-8 16,0 0 8-16,0 0-2 0,0 0-16 15,0 0 17-15,0 0 8 0,0 0-13 0,0 0 7 0,-5 1-6 16,5-1-12-16,0 0-2 0,0 0 0 16,0 0 5-16,0 0-10 0,0 0 1 0,0 0-5 0,0 0-3 15,0 0 5-15,0 0-4 0,0 0-1 0,0 0-3 16,0 0-10-16,0 0 10 0,0 0 0 0,0 0-7 16,0 0-5-16,15 3 6 0,-15-3-5 0,17-3-2 15,-7 2-1-15,2 1-1 0,1-1 0 0,-2 1 3 16,7-1 2-16,0 1-7 0,0-2-3 0,-2 2 2 15,4 0 3-15,-2-1-2 0,1 1 4 0,2 1-3 16,-3-1 2-16,1 0 1 0,4-1-6 0,-3 1 10 16,-4 0-8-16,1 0-3 0,2 1 7 0,-5-1-2 15,1 2-3-15,-3-2-1 0,2 1 0 0,-3-1 1 16,1 1-2-16,-2-1 2 0,-1 1 1 0,-5-2-5 16,6 2-3-16,-10-1 7 0,9 0-7 0,-9 0 3 15,5-1 7-15,-5 1 0 0,8-1-11 0,-8 1 6 16,0 0-3-16,0 0 3 0,6 0-17 0,-6 0-17 15,0 0-2-15,5-3-20 0,-5 3-15 0,0 0-17 16,0 0-23-16,0 0-84 0,0 0-211 0,0 0 94 16</inkml:trace>
  <inkml:trace contextRef="#ctx0" brushRef="#br0" timeOffset="-144073.446">18419 6164 3 0,'0'-5'106'16,"0"5"2"-16,0 0-11 0,0 0-12 0,0 0-8 15,0 0 0-15,0 0-9 0,0 0-6 0,0 0-7 16,0 0-4-16,0 0-1 0,0 0 0 0,0 0-5 15,0 0 3-15,0 15-3 0,2-12 2 0,-1 1-10 16,2 1 6-16,0 0-8 0,2 0 6 0,-3 2-9 16,1-3 5-16,1 4 4 0,0-1-7 0,1 0 2 15,2 2-8-15,-2-1 3 0,1 1-2 0,-1-1 4 16,0-2-12-16,3 3 1 0,-2-2 1 0,2 1-1 16,-3-2-3-16,-1 2-4 0,1-4 4 0,0 1-8 15,-2 0 4-15,-1 0-2 0,2 0 2 0,0-2-5 16,-4 1 3-16,5-1-5 0,-1 0-2 0,-4-3-1 15,3 4-2-15,-2-2 5 0,-1-2-3 0,1 3 7 16,-1-3-5-16,4 4 0 0,-4-4 6 0,0 0-1 16,-4 6-7-16,4-2 12 0,-2-1-5 0,-5 3-1 0,2 2 3 15,-7-1 0-15,1 1 0 0,-2 4-9 16,-6-1-12-16,-8 2-22 0,-2 0-17 0,3 3-26 16,-1-3-25-16,-2 3-28 0,-2-2-134 0,-1-1-280 15,4-1 124-15</inkml:trace>
  <inkml:trace contextRef="#ctx0" brushRef="#br0" timeOffset="12274.389">22136 9440 19 0,'0'0'75'16,"-2"-4"1"-16,2 4-4 0,0 0-10 0,0 0-9 15,0 0 0-15,0 0-2 0,0 0-4 0,0 0-1 16,0 0 0-16,0 0-2 0,0 0-6 0,0 0-2 16,6-4 4-16,-6 4-3 0,0 0 4 0,0 0-5 15,0 0-3-15,0 0 0 0,0 0 0 0,0 0 0 16,0 0 0-16,0 0 2 0,0 0-1 0,0 0-4 16,0 0-5-16,0 0-1 0,0 0-2 0,0 0-5 0,0 0 3 15,0 0-11-15,0 0 6 0,0 0 0 16,0 0-3-16,0 0 0 0,0 0-2 0,0-4 1 15,0 4-5-15,0 0 3 0,0 0-5 0,7-2 0 16,-7 2-2-16,6 0 5 0,-6 0-2 0,7-3 4 16,0 3-10-16,-7 0 3 0,13-3 2 0,-8 3-7 0,5-1 5 15,-1 0-1-15,-1 1 5 0,3-3-6 0,2 3-1 16,0-1 4-16,5-2-2 0,1 2 2 0,-4-2-3 16,2 1-1-16,1-1 5 0,2 2-4 0,-6-1 2 15,4-3-5-15,-5 5 3 0,2-1 1 0,-3-2 1 16,3 1-3-16,-3 1 2 0,-1 1-1 0,-3 0 0 15,0-2-3-15,-2 2-5 0,-1-3 0 0,-5 3-2 16,11 0-3-16,-7 0 4 0,-4 0-2 0,0 0-8 16,7-1 0-16,-7 1-11 0,0 0-3 0,3-3-1 15,-3 3-19-15,0 0-17 0,0 0-15 0,0 0-81 16,0 0-178-16,0 0 79 0</inkml:trace>
  <inkml:trace contextRef="#ctx0" brushRef="#br0" timeOffset="12825.832">22506 9227 39 0,'0'0'110'0,"0"0"-10"16,0 0-9-16,0 0-5 0,0 0-7 0,0 0-14 16,0 0-5-16,0 0 0 0,0 0-18 15,0 0-6-15,0 0-1 0,0 0 0 0,0 0-6 16,0 0 2-16,0 0 0 0,0 0-2 0,11 8 12 0,-7-7 8 16,-1 3-2-16,2-1-11 0,0 1 3 0,-1 0-1 15,0-1 1-15,1 2 1 0,-1-3-6 0,2 2 2 16,-1-1-9-16,0 2 6 0,0-2-5 15,0 3-5-15,1-3-7 0,2 0 14 0,-4 1-4 0,0 2-4 16,5-1 1-16,-2 0 1 0,1 2-9 0,-3-3 0 16,3-1 4-16,1 1-5 0,-3 2-1 0,2-2-1 15,-3-2 4-15,2 2-4 0,0 0-4 0,-3 0-7 16,0-1 6-16,1 0-3 0,-2-1 2 0,-1 0 2 16,-2-2 5-16,3 4 11 0,-3-4 4 0,6 1 12 15,-6-1 5-15,0 0 2 0,4 3 9 0,-4-3-2 16,2 2 6-16,-2-2 3 0,0 0 1 0,0 0 8 15,0 0-10-15,0 0-3 0,-12 5 2 0,11-3-2 16,-3-1 1-16,-1 2-8 0,-1 1 0 0,-2 0-3 16,-3 1-1-16,2-2-6 0,-1 3-3 0,-3 0-2 15,3-1-2-15,-4-1-7 0,-1 2 0 0,0 1-6 16,0-1-3-16,3 0 0 0,-1 0-3 0,2-1-7 16,-1-1-13-16,0 3-21 0,-3-3-21 0,5-1-31 15,-2 2-26-15,-2 0-36 0,5-1-32 0,1-1-36 16,1-1-185-16,-1 0-424 0,3 1 188 0</inkml:trace>
  <inkml:trace contextRef="#ctx0" brushRef="#br0" timeOffset="14530.921">23151 9835 13 0,'7'3'85'0,"-7"-3"-9"0,0 0 1 0,6 1-13 0,-6-1-2 16,0 0-5-16,0 0-10 0,0 0-5 0,4 3-1 16,-4-3-5-16,3 5 0 0,-1-2-6 0,0 2-7 15,-2 0-13-15,3 0-13 0,-2 2-18 16,1-1-19-16,3-1-67 0,-4 5-113 0,0-5 50 0</inkml:trace>
  <inkml:trace contextRef="#ctx0" brushRef="#br0" timeOffset="14738.426">23280 10349 166 0,'3'6'207'0,"-3"-1"-11"0,0 0-6 0,2-1-8 16,-2 1-14-16,4-2-13 0,-4 1-17 0,0-4-14 15,0 8-12-15,0-4-9 0,1-2-11 0,-1-2-14 16,0 8-9-16,0-6-14 0,0 3-30 0,3-3-27 15,-3-2-29-15,0 3-36 0,0-3-30 0,0 0-35 16,0 0-32-16,0 0-98 0,0 0-282 0,0 0 125 16</inkml:trace>
  <inkml:trace contextRef="#ctx0" brushRef="#br0" timeOffset="14964.579">23455 9232 47 0,'0'0'42'0,"0"-2"-27"0,0 2-33 15,0 0-19-15,0 0 9 0</inkml:trace>
  <inkml:trace contextRef="#ctx0" brushRef="#br0" timeOffset="15196.554">23384 10086 50 0,'0'0'136'0,"0"5"-16"16,0-5-12-16,-2 4-18 0,2-4-25 0,-1 6-18 15,1-6-38-15,1 3-29 0,1 3-39 0,0-1-32 16,0-2-100-16,-1 2 45 0</inkml:trace>
  <inkml:trace contextRef="#ctx0" brushRef="#br0" timeOffset="15409.014">23529 10478 122 0,'0'5'139'0,"0"-2"-20"0,0 1-7 0,0-4-7 16,0 4-11-16,0-4-10 0,0 7-12 0,0-3-10 15,0-4-18-15,0 2-19 0,0-2-27 0,0 0-34 16,0 0-31-16,0 0-79 0,0 0-158 16,0 0 70-16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58:19.989"/>
    </inkml:context>
    <inkml:brush xml:id="br0">
      <inkml:brushProperty name="width" value="0.05292" units="cm"/>
      <inkml:brushProperty name="height" value="0.05292" units="cm"/>
      <inkml:brushProperty name="color" value="#FF0000"/>
    </inkml:brush>
  </inkml:definitions>
  <inkml:trace contextRef="#ctx0" brushRef="#br0">20593 9285 68 0,'0'0'95'0,"0"0"-18"0,0 0 0 0,0 0-6 16,0 0-4-16,0 0-3 0,0 0 9 0,0 0-4 16,0 0 8-16,0 0 9 0,0 0 4 0,0 0-3 15,0 0-2-15,0 0-2 0,0 0-1 16,0 0 7-16,0 0-2 0,0 0 2 0,0 0-3 0,0 0 1 16,0 0-1-16,0 0-1 0,0 0-4 0,0 0 2 15,0 0-7-15,0 0-6 0,0 0-5 0,0 0-6 16,0 0-6-16,0 0-7 0,0 0-4 0,0 0-5 15,0 0-3-15,0 0-4 0,0 0-2 0,0 0-6 16,0 0 2-16,0 0-4 0,0 0-1 0,0 0-2 16,0 0 0-16,0 0-3 0,0 0-1 0,0 0-1 15,0 0 0-15,0 0-3 0,0 0 1 0,0 0-5 16,0 0 1-16,0 0-2 0,0 0 2 0,0 0-1 16,0 0 0-16,0 0 1 0,0 0-3 0,0 0 0 15,0 0-1-15,0 0-3 0,10-7 1 0,-10 7 1 16,5-4-3-16,-3 0-1 0,0 2 1 0,6-1 0 15,-4-1 0-15,1 2 1 0,1-4 0 0,-1 2 0 16,1-1 2-16,2 3-1 0,-3-2-1 0,4-2-2 16,1 2 3-16,2-2-2 0,-3 2 2 0,5 0 0 0,-1-1-3 15,1 2-1-15,-1 0 2 0,4-4 2 16,0 0-1-16,1 1-2 0,1 0 3 0,-1 0 1 0,5-3-3 16,-5 2 4-16,10 0-2 0,-7 1-2 15,8-3 2-15,-5-1 2 0,3 2-4 0,-3-1 1 0,-2 4 2 16,6-2 0-16,-9 2 2 0,8-2-5 0,-9 2 6 15,1-1-4-15,-1 3 3 0,3-4-3 0,-5 2 5 16,3 2-3-16,-1-3 1 0,-6 1 0 0,4 1-3 16,-3 0 2-16,1 0 0 0,-4 0-8 0,3 2 3 15,5-3 0-15,-9 2 0 0,4-3 1 0,-3 4 0 16,0 1-3-16,2-3 5 0,-3 1-5 16,-2 1 2-16,5-1 3 0,-5 2 0 0,-1 0 1 0,0-2-3 15,0 0 2-15,-1 3-2 0,0-1 2 0,-5 1-1 16,8-1-1-16,-4 1 2 0,-4 0-4 0,5-2 5 15,-5 2 2-15,7-1-4 0,-7 1 1 0,0 0 0 16,6-1-3-16,-6 1 4 0,0 0 1 0,0 0-4 16,5-3 2-16,-5 3 1 0,0 0 1 0,5-2-7 15,-5 2 7-15,0 0-4 0,5-3 4 0,-5 3-10 16,0 0-7-16,6-3-13 0,-3 1-16 0,-3 2-13 16,4-3-15-16,-4 3-16 0,4-4-17 0,-4 4-23 15,3-5-20-15,-1 2-17 0,1 1-151 0,-1-2-341 16,0 1 150-16</inkml:trace>
  <inkml:trace contextRef="#ctx0" brushRef="#br0" timeOffset="699.676">21512 8760 59 0,'0'0'122'0,"0"0"-12"15,0 0-10-15,0 0-7 0,0 0-4 0,0 0-15 0,0 0 4 16,0 0-1-16,0 0-7 0,0 0-4 0,0 0-2 16,0 0-2-16,0 0-6 0,0 0-2 0,0 0 0 15,0 0 3-15,0 0-13 0,0 0 3 16,0 0 2-16,0 0 1 0,0 0-5 0,10 10 0 16,-8-8 3-16,-1 4-14 0,2-3 16 0,2 1-4 0,-1 1-4 15,1 2-2-15,3-3-5 0,-3 1 0 0,4 3 1 16,-1-2-1-16,1 2-4 0,2 0 2 15,1-1 6-15,-1 0-8 0,1 0 0 0,1-1-6 0,4 2 6 16,-1-3-8-16,-2-1 2 0,5 2-3 16,-2-1-5-16,2-2-3 0,-8 2 3 0,8-1-1 15,-6-1-6-15,2-3 1 0,-3 0 0 0,1 2 0 16,-2-1 0-16,-2 0-4 0,-1-1-5 0,1 0 6 16,-3 0-4-16,1 0 3 0,-7 0 0 0,10-1 0 0,-4 0 0 15,-6 1 1-15,8-2-3 0,-8 2 1 0,5-2 1 16,-5 2-5-16,5-1 7 0,0-1-4 0,-5 2 3 15,0 0-3-15,6-2 4 0,-6 2 3 0,0 0 4 16,0 0-4-16,0 0-1 0,4-2 3 0,-4 2 0 16,0 0-2-16,0 0 0 0,0 0 3 0,0 0-1 15,0 0-1-15,0 0 3 0,0 0-5 0,0 0 0 16,0 0-8-16,0 0 3 0,0 0 3 0,0 0-3 16,0 0 2-16,-4 9 0 0,1-2 2 0,0-2 1 15,1 4 5-15,-4 0 7 0,-1 4 2 0,-1 2-2 16,-1-6-1-16,-1 5-2 0,-2 2-2 0,-1 0 0 15,-2 1-4-15,-4 0-2 0,5-5 4 0,-1 5-3 16,-11 0-4-16,3-1-8 0,2 0-10 0,-1 0-22 16,4-5-23-16,-5 2-31 0,5-5-40 0,0-1-45 15,2 0-52-15,-5 3-156 0,4-4-409 0,6-2 181 16</inkml:trace>
  <inkml:trace contextRef="#ctx0" brushRef="#br0" timeOffset="14210.313">23620 8113 45 0,'0'0'121'16,"0"0"-16"-16,0 0-16 0,0 0-6 0,0 0-2 16,0 0-1-16,-6-1-14 0,6 1-5 0,0 0-9 15,0 0 4-15,0 0 0 0,0 0 6 0,0 0 2 16,0 0-1-16,0 0-2 0,0 0 6 0,0 0 2 16,0 0-6-16,0 0 0 0,0 0-5 0,0 0 0 15,0 0-1-15,0 0-9 0,0 0-2 0,0 0-1 16,0 0-5-16,0 0-8 0,0 0-2 0,0 0-1 15,0 0 5-15,0 12 10 0,0-3 2 0,0 2-3 16,-2 2 1-16,1 4 4 0,1 1 0 0,-2 1-1 16,-1 7-5-16,3-1 4 0,0 3-2 0,0 0 0 15,-1 1-3-15,1 0 4 0,1-1-5 0,-1-1-4 16,0 1-2-16,1-2-3 0,1 0-7 0,-1 1 0 16,1-2-3-16,0-4 5 0,-1-2-6 0,-1 0-5 15,1 0 0-15,-2-2 0 0,2-1-3 0,2 0-1 0,-6-3 0 16,6-4-5-16,-3 3 3 0,-3-4-1 15,3 2-3-15,0-4 1 0,0 2-1 0,-1-4-5 16,1 1-5-16,0-2-13 0,0-3-15 0,-1 7-8 16,-1-4-19-16,2-3-27 0,0 0-23 0,-3 2-22 15,3-2-14-15,0 0-16 0,-11-10-1 0,6 5-17 16,1 0-105-16,-1-2-307 0,0 2 137 0</inkml:trace>
  <inkml:trace contextRef="#ctx0" brushRef="#br0" timeOffset="14506.755">23478 8594 33 0,'0'0'117'15,"0"0"-23"-15,0 0 2 0,0 0-17 16,0 0-15-16,0 0 5 0,0 0-5 0,-4 9 7 15,6-3-10-15,0 0-5 0,-2 2 7 0,2 1-2 16,0 1-4-16,-2 1-9 0,5 1 4 0,-1 1-5 16,0-3 2-16,1 2 2 0,-3 0-16 0,5 0-2 0,-2-1-7 15,0-2-1-15,0 0-7 0,3 2-1 0,-3-2 7 16,0-1-6-16,0-2-3 0,2 4-4 0,-2-8-13 16,-1 5-8-16,1-2-19 0,-1-2-8 0,1-3-9 15,0 1-11-15,-5-1-17 0,0 0-13 0,16-4-99 16,-11-1-201-16,2 1 89 0</inkml:trace>
  <inkml:trace contextRef="#ctx0" brushRef="#br0" timeOffset="14658.668">23762 8679 45 0,'-9'11'128'0,"-3"2"7"0,2-1-21 0,0 4-19 0,-4-1-5 16,0 0-35-16,4 2-42 0,-6-4-69 0,2 2-48 15,0-2-112-15,0-1 50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38:55.627"/>
    </inkml:context>
    <inkml:brush xml:id="br0">
      <inkml:brushProperty name="width" value="0.05292" units="cm"/>
      <inkml:brushProperty name="height" value="0.05292" units="cm"/>
      <inkml:brushProperty name="color" value="#FF0000"/>
    </inkml:brush>
  </inkml:definitions>
  <inkml:trace contextRef="#ctx0" brushRef="#br0">2913 7556 67 0,'0'0'68'0,"0"0"-4"15,0 0 1-15,0 0-3 0,-4-3-1 0,4 3-4 0,0 0 5 16,0 0-16-16,0 0 4 0,0 0-8 0,0 0-3 15,0 0 1-15,0 0-1 0,0 0 0 0,0 0-4 16,0 0-2-16,0 0 4 0,0 0-7 0,0 0 2 16,0 0 15-16,0 0-18 0,0 0-1 0,0 0 4 15,0 0 1-15,0 0-6 0,0 0 6 0,0 0-3 16,0 0 0-16,0 0 2 0,0 0-7 0,0 0 6 16,0 0-9-16,0 0 1 0,0 0-5 0,0 0 4 15,0 0-2-15,0 0-3 0,13-8 2 0,-13 4-6 16,4-1 6-16,-2 0-3 0,2-2 0 0,0 3-1 15,0-6-6-15,2 2 5 0,2-4-6 0,-3 5 3 16,1-2-5-16,-1-1 8 0,4 0-2 0,-4 0 6 16,2-1-6-16,2-2 1 0,1 0-1 0,-1-1 1 15,-3 4-2-15,3-4 2 0,0-2-2 0,0 3 2 16,-2 2-3-16,0-5 10 0,3 2-8 0,-2-2-3 16,2 3 4-16,2-4-6 0,-3 0 2 0,0 2-2 15,2-2 0-15,-2 1 5 0,-1 0-4 0,2 0 6 0,-1 1-8 16,2 1-5-16,0-1 6 0,1 1 2 15,-4-2-4-15,2 0-2 0,2 2 4 0,-4-1-3 16,4-1 8-16,-1 0-2 0,0-1-3 0,0 0 4 16,1 2-11-16,-3-2 7 0,1-1 6 0,3 1-2 15,-3 0-5-15,-1 0 4 0,3 0 1 0,-2-2-2 0,-1 2 3 16,0 3-1-16,-1-3 9 0,2 2-4 16,-5 0-1-16,2 4 2 0,-3 0 0 0,3 1 3 15,-2 2 2-15,-1 0-5 0,-1-1-1 0,1 3 1 16,-1 1-3-16,-1-1 0 0,1-1-5 0,1 2 0 0,0 0 0 15,-1-2 1-15,0 2-3 0,0 1 0 0,0-1 1 16,-1-1-5-16,0 4 2 0,-2 2-1 16,4-5 4-16,-4 2 6 0,0 3 3 0,4-4-2 15,-4 4 7-15,0 0-7 0,0-4-5 0,0 4 7 0,0 0-2 16,0 0-2-16,1-4 2 0,-1 4-1 0,0 0-6 16,0 0-1-16,0 0-17 0,0 0-16 0,0 0-16 15,0 0-35-15,0 0-30 0,0 0-23 16,0 0-20-16,0 0-48 0,-15 6-100 0,12-2-321 15,-2-1 143-15</inkml:trace>
  <inkml:trace contextRef="#ctx0" brushRef="#br0" timeOffset="2039.071">11570 5450 11 0,'-5'-2'57'15,"5"2"-7"-15,0 0-5 0,0 0-3 0,0 0 0 16,0 0 1-16,0-5-8 0,0 5-1 0,0 0 0 15,0 0-2-15,0 0-1 0,0 0 4 0,0 0-6 16,0 0 5-16,0 0 3 0,-4-2 5 0,4 2-9 16,0 0 6-16,0 0-4 0,0 0-1 0,0 0-4 15,0 0 2-15,0 0-4 0,0 0-5 0,0 0 5 16,-6 0-9-16,6 0 9 0,0 0-3 0,0 0-8 16,0 0-2-16,0 0 0 0,0 0-19 0,0 0 3 15,0 0 20-15,0 0-3 0,0 0 1 0,0 0-1 16,0 0-3-16,0 0 8 0,0 0-2 0,0 0-4 15,0 0 2-15,0 0 6 0,0 0-8 0,0 0 9 16,0 0-7-16,0 0 0 0,0 0-1 0,0 0-8 16,0 0 10-16,0 0-9 0,0 0-4 0,0 0 9 15,0 0-4-15,0 0-8 0,0 0 12 0,0 0-12 16,0 0 4-16,0 0-7 0,0 0 9 0,0 0 0 16,0 0-1-16,0 0 1 0,0 0-6 0,0 0 3 15,0 0 2-15,0 0 0 0,10 5-4 0,-10-5 8 0,0 0-6 16,14-3 3-16,-14 3 4 0,13-1-4 15,-7 0-4-15,2 1-2 0,-3 0 3 0,3-3 1 16,3 3 0-16,-2 0-3 0,3 0-6 0,-1-2 7 16,-1 0 4-16,2-1-6 0,-1 2 4 0,0 0-2 15,4 1 1-15,-4-1-3 0,7-2-5 0,-4 2 9 0,4-2 0 16,-5 2-1-16,2 0-7 0,-2-2 14 0,6 0-5 16,-2 3 6-16,1-4-1 0,0 4-1 15,-2-2 3-15,2-1-5 0,0 2 0 0,1-2 0 16,-5-1 4-16,4 3-3 0,0-2 3 0,-4 2-7 0,3-2 5 15,-2 3-4-15,-1-1 0 0,0 0 2 0,-2 0-6 16,2-1 7-16,-3 1-10 0,1 0 2 16,-1 0 3-16,0-1-1 0,-2 2 0 0,-1-3 4 15,0 3 0-15,-3 0 2 0,2-1 2 0,0 0 1 0,-7 1 0 16,9 0-4-16,-9 0-2 0,9 0 4 0,-9 0 1 16,4-3 5-16,-4 3-5 0,4-1-1 0,-4 1 0 15,0 0-5-15,0 0 5 0,0 0-3 16,0 0 3-16,0 0-9 0,7-1 9 0,-7 1-1 15,0 0 1-15,0 0-5 0,0 0-7 0,0 0-8 0,0 0-18 16,0 0-33-16,0 0-26 0,0 0-57 0,0 0-132 16,0 0-299-16,0 0 133 0</inkml:trace>
  <inkml:trace contextRef="#ctx0" brushRef="#br0" timeOffset="3844.15">11616 3923 97 0,'0'0'119'15,"0"0"-12"-15,0 0-11 0,0 0-12 0,-6-2-2 16,6 2-10-16,0 0-6 0,0 0 2 0,0 0 0 15,0 0-2-15,0 0 5 0,-8 4 0 0,8-4 2 16,-9 6 4-16,4 1-1 0,-4 3 4 0,0 3-3 16,-6 3-20-16,-2 6 2 0,-1 0-1 0,-1 2-5 15,1-1 7-15,3 3-6 0,0-3-1 0,-1 2 0 16,6 0-2-16,-3 3-8 0,3-5-6 0,5 2 4 16,1-1-8-16,-1 2 1 0,0-1-7 0,5 2 2 15,0-4 0-15,5-2-7 0,-4-3-4 0,10 7 0 16,-2-1 0-16,-1-7-1 0,5 5-3 0,-3-10-6 15,3-1 4-15,3 2-4 0,-2-2-4 0,2-3 1 16,-4-2 2-16,0-4 0 0,6 2-5 0,-6-1-6 16,11-4 1-16,-8 1 3 0,-2-4 1 0,1-1 3 15,-4 0-6-15,2-2 5 0,1-1-1 0,-3-1 0 16,-1 0-2-16,0-7 0 0,2 0 1 0,-3-2-2 16,0 0 3-16,3-8 2 0,-3 1-4 0,1-2 0 15,-6-2 0-15,2 0-3 0,3-4 0 0,-5 1 3 16,-1 1-1-16,0-2 0 0,0 5 3 0,-1-1-5 15,1 2 4-15,-5 1 8 0,1 1-10 0,0-2 3 16,-3 9 0-16,1 1 1 0,-2 1 1 0,-2 1 3 16,3 0 0-16,-1 4-2 0,-3-1 0 0,5 3-1 15,-4-3-6-15,2 4-6 0,-2 1-15 0,1 0-6 16,0 0-27-16,2 5-24 0,0-2-36 0,1 1-25 16,-3 2-17-16,7 1-145 0,-12 5-328 0,4-2 145 15</inkml:trace>
  <inkml:trace contextRef="#ctx0" brushRef="#br0" timeOffset="4533.672">11851 4216 74 0,'0'0'80'0,"0"0"-3"0,22 2 2 16,-16 1-1-16,1 2 4 0,-2 3-5 0,3-1 13 15,-1 2-5-15,2 3-5 0,-4-1-10 0,3 4-2 16,1-2-9-16,-3 2-3 0,2 2 1 0,-3-5-7 15,-2-3-6-15,4 4-5 0,-3-4-3 0,-1 1-2 16,-1-2-4-16,2 0-4 0,-4-2-1 0,0-1 0 16,1 2 8-16,2-4 5 0,-3 1 2 0,1-1 7 15,-1 1 4-15,0-4-12 0,0 0-1 0,0 0-6 16,0 0 3-16,0 0-3 0,0 0-5 0,0 0-2 16,0 0-9-16,-1-14 2 0,1 7-2 0,1 1-1 15,-1-3-1-15,0-1-5 0,0-2 3 0,0 2-3 0,3-6-4 16,-1 3-4-16,3-3-16 0,-1 4-13 15,-3-1-17-15,3 3-22 0,0-2-16 0,0 1-15 16,4 3-16-16,-1-2-13 0,2 4-106 0,-5 1-253 16,3 1 113-16</inkml:trace>
  <inkml:trace contextRef="#ctx0" brushRef="#br0" timeOffset="5871.021">12231 4188 78 0,'-13'4'181'16,"5"1"-15"-16,-2-1-16 0,-2 4-16 0,2-1-13 16,0 1-4-16,-1 6-18 0,-2-2-2 0,1 2-14 15,3 1-7-15,2 2-10 0,-2-5-2 0,2 3-15 16,2 0 2-16,0-2-4 0,1 2-8 0,2-3-2 15,-2-1-6-15,4 0-4 0,1-3-4 0,-1 1-2 16,5-4-5-16,-3 0 3 0,3 0-2 0,1-3 1 16,-1 0-4-16,3-1 0 0,3-3-3 0,0-1 1 15,1-4 2-15,4-1 0 0,-1-3-2 0,-1-2 1 16,0-1 1-16,-1-11-8 0,5 4 0 0,-6-1 1 16,-5 3-6-16,6-7 2 0,-7-1 1 0,2 1 2 15,-3-4-6-15,-1-2 7 0,2 3-5 0,-2 0 1 16,-1-1 7-16,-3 0 5 0,2 1 5 0,-3 4 10 15,0 1 5-15,-1 7 4 0,-1 0 11 0,1 8 13 16,1-2 5-16,-1 5 2 0,2 0-10 0,-2 0-6 16,2 3-5-16,-1-2-7 0,1 5-6 0,0 0-6 0,0 0 2 15,-6 17-7-15,3-5-1 0,-1 5 4 16,0 1-7-16,-1 9-3 0,-2-1 0 0,3 2-4 16,1 3 2-16,-1 1-5 0,-1-2 1 0,5 0-3 15,-4-1-3-15,3 1 3 0,2-2-1 0,-1-1-2 16,3-2-7-16,-2-6-8 0,3 1-8 0,1-2-10 15,-2 0-7-15,8-4-6 0,-5 3-8 0,1-7-4 16,2-1 0-16,4-2-7 0,-2-1-4 0,7-3-5 16,-1-2-7-16,-3 0-2 0,6-4-5 0,-1-2 7 15,3-2-11-15,-4-1 6 0,8-5 9 0,-7 3 10 16,5-7 4-16,-4 0 11 0,-3-3 2 0,-3 4 2 16,0 0 4-16,-2-5 2 0,-1 4 12 0,-1 1 6 15,-2 0 3-15,-3 0 17 0,-1 4 15 0,1 0 4 16,-3 4 3-16,1 1 13 0,-2 2 10 0,3-1 4 15,-2 2-6-15,-2 0-2 0,0 4-6 0,0 0-2 16,0 0 4-16,-10 14-2 0,4-6-7 0,-3 4-2 16,2 4-4-16,0-4-3 0,-3 2 3 0,2 2-1 15,1-2-2-15,0-2-2 0,1 0-3 0,2 0 0 16,0-4-3-16,0 2-4 0,2-1 3 0,-2-2 0 16,4 0-6-16,0-2 0 0,0 0 0 0,0-2-2 15,0-3-2-15,0 6-1 0,0-5 0 0,0-1 1 16,0 0 4-16,9 0-6 0,-9 0 3 0,9-2-1 15,-4-2-3-15,0 3 2 0,0-3 2 0,-1 1 2 16,1 0-5-16,-2 1 4 0,-3 2-2 0,6-1 1 16,-1-1 0-16,-5 2 0 0,5-2 3 0,-5 2-3 15,8-3 2-15,-8 3-3 0,0 0 0 0,0 0 6 16,9 5-3-16,-9-5-5 0,6 2 2 0,-5-1 1 16,2 1-1-16,2 0-1 0,-5-2-1 0,9 4 3 15,-6-4 0-15,-3 0 0 0,6 4-3 0,2-3 4 16,-3 0-3-16,0-1-2 0,-5 0 4 0,17-2-5 15,-12-2 6-15,5 0-4 0,-1-1 4 0,1-3-1 16,-2 0 1-16,1-1-5 0,2-5 0 0,-2 1 4 16,-2-3-2-16,0 2 2 0,5-10-3 0,-2 0-6 15,-2 0 5-15,-1-1 5 0,-3-1-2 0,1-2-3 16,-1 0 0-16,1 2-1 0,-1-3 3 0,1 2-3 16,-5 2 4-16,0 6-1 0,3-8-2 0,-1 9 0 15,-2 0 3-15,0 2 3 0,0 4 5 0,0 1 14 16,0 2 1-16,0 2 5 0,0 0 0 0,0 1-6 15,1 3-2-15,-1 3-3 0,0 0 0 0,0 0 1 16,-5 14 4-16,0 2 2 0,0 3 0 0,0 6-2 16,-3 3 0-16,3 1-4 0,-2 2 0 0,4 0 2 15,-6 3-5-15,1-1 0 0,2 1 0 0,0 0-3 16,5-5-3-16,-3 3 3 0,1-4-2 0,2 0-2 16,2-4-2-16,-2-5-3 0,2-2 5 0,3 0-6 15,-3-1 2-15,2-4-1 0,2-2-5 0,0 2 3 16,-1-3-3-16,0-1 3 0,-1-2 0 0,3-1-4 15,-1-3 2-15,2 2 1 0,2-4 1 0,-1-3-6 16,2 1-2-16,0-5-4 0,2 2-11 0,3-7-3 16,-2-2-8-16,0-1-2 0,-3 1 2 0,-1-6 2 15,1 4 1-15,-1-1 6 0,-3 2 0 0,1 2 4 16,-1 4 0-16,-1-4 3 0,-1 5 3 0,0 1 3 16,-3 1-1-16,1 2 4 0,-1-1-4 0,-1 2-1 15,0 3 4-15,0 0-1 0,0 0 2 0,0 0 2 16,4 15 6-16,-6-5 0 0,4 0 8 0,-4 6-3 15,2-1 4-15,0 1 0 0,0-3-2 0,0 4 2 16,6 0-2-16,-1-1 0 0,-4-3 0 0,3-1-1 16,0 0-2-16,-1 0 4 0,1-3-5 0,0 0 1 15,5 0 2-15,-3-2-4 0,0-2 1 16,0-2-2-16,2-2-1 0,0 2-10 0,0-6-11 0,1 0-7 16,5 0-19-16,-5-1-14 0,0-4-17 0,-4 0-23 15,4-2-22-15,0-5-20 0,-2-2-16 0,-5-4-14 16,1-3-125-16,-3-2-318 0,-4-2 140 0</inkml:trace>
  <inkml:trace contextRef="#ctx0" brushRef="#br0" timeOffset="6182.246">12747 4008 130 0,'0'0'150'0,"0"0"-19"0,0 0-14 0,-7 2-10 15,7-2-2-15,0 0-4 0,0 0 3 0,24 0 1 0,-13 2-3 16,2-2 1-16,6 0 0 0,2-2-6 0,0 2 9 16,-3-2 4-16,13-1 4 0,-3-1-5 0,0-1-2 15,1 4-6-15,-8-2-7 0,0 0-8 0,-2 1-5 16,-2-1-8-16,0-2-4 0,-3 3-6 16,-5 0-9-16,0 2-1 0,0-1-8 0,-3 0 0 15,-6 1-5-15,8-1-2 0,-4 0-5 0,-4 1-4 0,6-4-4 16,-6 4 1-16,0 0-4 0,8 0-1 0,-8 0 0 15,0 0-6-15,5-1-4 0,-5 1-8 0,0 0-18 16,0 0-19-16,0 0-27 0,0 0-44 0,0 0-31 16,-4-7-40-16,4 7-38 0,0 0-171 0,-5-4-417 15,5 4 185-15</inkml:trace>
  <inkml:trace contextRef="#ctx0" brushRef="#br0" timeOffset="7858.06">12627 4367 25 0,'10'-10'114'0,"-1"4"-3"0,5-6-8 16,4 3-9-16,-1-4-4 0,-2 2-2 0,3-2-7 16,-3 2 5-16,2-1-8 0,1-1-2 0,-3 1-3 15,5-6-8-15,-7 7-1 0,0-3-3 0,-3 7-6 16,1-8-1-16,-1 1-2 0,4 1-8 0,-8 3-4 15,2 1-1-15,1 0-4 0,-5 1-3 0,3 1 1 16,-4 2-5-16,2-2 2 0,-2 2-3 0,-2 0 6 16,1 2 4-16,1-1 0 0,-3 4 2 0,1-5 1 15,-1 2-5-15,0 3 3 0,0 0-5 0,-1-6-1 16,1 6-2-16,-9-3-3 0,9 3 2 0,-13 3-1 0,7 1-2 16,-2 1 2-16,-1 2-2 0,-4 4 2 15,3 1 3-15,-3 3 1 0,3 2 2 0,-4-1 1 16,3 8-2-16,-1-1 2 0,1 0-4 0,2-5 2 15,-1 0-6-15,1-1 0 0,1 1-4 0,6-2 0 16,1 1-3-16,0 0-3 0,0-6-2 0,-1 1-2 16,2-2-3-16,2 0 4 0,0-4-7 0,1 3-2 15,2-4 1-15,-2 0-1 0,2-1 2 0,1-3-3 16,5-1 3-16,1-1 0 0,1-3-1 0,2-2-1 16,4-1 0-16,-2-4 2 0,-2 0-3 0,3 0 0 15,-4-2-1-15,2-2 1 0,-1 1-2 0,0-5 1 16,-3 3 1-16,-3-2-19 0,1 1 2 0,-3-3-3 15,-1 3 8-15,1 0 2 0,-6 1-3 0,1 6 5 16,0-2 0-16,-2 0-2 0,0 6 1 0,0 0 10 16,-1-1-5-16,1 0-1 0,-3 3-1 0,3 4 1 15,-5-3-6-15,2 2 2 0,3 1-1 0,0 0 0 0,-17 7-2 16,11-2-1-16,0 0 4 0,0 0-2 16,0 1 0-16,-1 2-4 0,3 2 7 0,2-5-4 15,1 5 0-15,2-3-1 0,0 4 0 0,3-3-1 16,3 1 4-16,0 1 0 0,2-2-1 0,3 3 2 15,3 0 1-15,0-3 0 0,3 1-3 0,-2-1 6 0,1-1-1 16,5-1-2-16,-5 2 0 0,-1-4-1 0,0 4 4 16,-5-3-3-16,1 0 3 0,-2 2 0 15,0-2 3-15,-2 1-2 0,-1 2 0 0,1 0 1 16,-3 1 0-16,0-2-3 0,-1 5 5 0,-1-2-2 16,-3 2 5-16,2 0 1 0,-4 0-1 0,0 0-3 15,2 0 3-15,-1 1 3 0,-1-4-2 0,0 4 0 16,1-2 0-16,1-3 2 0,0 3 2 0,0-1-5 0,1 0-1 15,2-6 1-15,-1 1 0 0,2 0 2 16,5-2 0-16,3 0 9 0,1-1-3 0,3-1-2 16,2-4-2-16,2 2 2 0,2-4-1 0,5-5-2 15,-6 3 1-15,4-4 8 0,-6 3-15 0,-2-1 5 16,1 3 0-16,-8 0-6 0,3-2 3 0,-2 4-8 16,-2-1-23-16,-3-3-30 0,0 4-39 0,-4-4-41 15,3 0-45-15,-2 1-198 0,-3 3-410 0,0 4 181 16</inkml:trace>
  <inkml:trace contextRef="#ctx0" brushRef="#br0" timeOffset="31273.722">6174 6471 12 0,'0'0'95'0,"0"0"-9"15,0 0-9-15,0 0-10 0,0 0-2 0,0 0-1 16,0 0-1-16,0 0-4 0,0 0-8 0,0 0 2 16,-4 3-2-16,4-3 7 0,0 0-13 0,-5 4 3 15,5-4 1-15,0 0-7 0,0 0 6 0,0 0-6 16,-4 4-2-16,4-4-5 0,0 0 3 0,0 0-10 16,0 0 8-16,0 0-2 0,0 0 0 0,0 0-4 15,0 0-4-15,0 0-9 0,4 4 7 0,-4-4-1 16,0 0-8-16,5 4-2 0,-1-3-2 0,-4-1 16 15,5 3-7-15,-5-3-6 0,5 1 4 0,-5-1-4 16,7 3 3-16,-3-2-1 0,-4-1 1 0,7 1 0 16,-7-1 2-16,9 0 3 0,-3 0 0 0,0-1 2 15,1 0-2-15,-2-1 1 0,3 1-7 0,0 0-1 16,-1 0 6-16,3-2-4 0,-3 1-4 0,2 0 1 16,2 0-4-16,-4 0 1 0,0-1 0 0,2 1-5 15,-2 1 3-15,0-1-1 0,-1-1-1 0,-3 2 1 16,5 1-3-16,-3-1 0 0,-5 1 1 0,5-2 1 15,-5 2-3-15,4-1-2 0,-4 1-1 0,0 0 3 16,0 0-1-16,5-1-4 0,-5 1 5 0,0 0-5 16,0 0-2-16,0 0-4 0,0 0-5 0,0 0-13 15,0 0-6-15,0 0 4 0,4-3-17 0,-4 3-6 16,0 0-1-16,0 0-10 0,0 0-5 0,0 0-12 16,0 0 1-16,0 0 6 0,0 0-3 0,-5-8 3 15,2 6 2-15,3 2 1 0,-1-4 1 0,1 4 1 16,-5-5 4-16,5 5 4 0,-4-2 0 0,1-1 4 15,3 3 6-15,-1-5-3 0,1 5 8 0,-4-3-1 16,4 3 6-16,-2-5 4 0,2 5 3 0,-3-5 5 0,2 1 9 16,1 4 6-16,0 0 5 0,0-3 5 15,0 3 6-15,-2-3 3 0,2 3 6 0,0 0 10 16,-3-5-1-16,3 5 3 0,0 0 3 0,0 0 4 16,0 0 4-16,0 0-7 0,0-5 4 0,0 5-2 15,0 0 6-15,0 0-1 0,0 0-11 0,0 0 5 0,0 0 2 16,0 0-2-16,0 0-8 0,0 0 10 15,0 0-1-15,0 0-8 0,0 0 8 0,0 0-10 16,5-4 13-16,-5 4 3 0,4-1 2 0,-4 1-9 16,0 0 2-16,6-3-7 0,-2 2 5 0,-4 1 2 0,5-2-13 15,-5 2 8-15,0 0 0 0,9-1-5 0,-5 0 5 16,-4 1-5-16,0 0 1 0,10 1 5 16,-10-1 1-16,8 1-4 0,-4 1-3 0,-4-2-5 15,6 1 1-15,-2 1-1 0,-4-2-5 0,6 3 5 0,-2-1-3 16,-4-2 5-16,5 2 0 0,-5-2-2 0,4 2-7 15,-4-2 2-15,7 1 1 0,-7-1-1 0,0 0 0 16,5 1 0-16,-5-1-1 0,5 3 2 16,-5-3-1-16,0 0 7 0,0 0 5 0,2 3 1 15,-2-3 5-15,0 0 2 0,0 0-2 0,0 0 3 0,0 0-2 16,0 0 0-16,1 2 4 0,-1-2 0 16,0 0-1-16,0 0 0 0,-3 5-2 0,-2 2-6 0,-5-1-3 15,2 5 2-15,-5-1-4 0,-4 4-4 0,-2 2-10 16,-3 2-14-16,-1 2-14 0,-1-3-17 0,0 4-26 15,4-2-32-15,-2-1-33 0,3-1-38 0,-4 2-152 16,7-4-344-16,2-3 152 0</inkml:trace>
  <inkml:trace contextRef="#ctx0" brushRef="#br0" timeOffset="32605.193">7389 5966 49 0,'0'0'108'0,"0"0"-15"15,0 0-8-15,0 0 7 0,0 0-13 0,0 0-5 16,0 0-1-16,0 0-3 0,0 0-8 0,0 0 1 15,0 0-2-15,0 0-3 0,0 0 3 0,0 0 0 16,0 0-18-16,0 0 16 0,0 0-3 0,0 0-6 16,0 0 0-16,0 0 2 0,0 0-11 0,0 0 2 15,0 0-3-15,0 0-4 0,0 0 2 0,0 0 0 0,0 0-5 16,0 0-4-16,0 0 0 0,0 0 7 16,0 0-2-16,0 0-3 0,0 0-3 0,0 0 0 0,0 0-1 15,0 0 2-15,0 0-2 0,0 0 0 16,0 0 1-16,0 0-3 0,0 0 0 0,0 0-6 0,0 0 6 15,0 0-5-15,0 0-3 0,0 0 1 0,0 0-7 16,0 0 7-16,0 0-2 0,0 0-2 0,0 0-5 16,9 4 5-16,-9-4-5 0,0 5 3 15,-4 0 3-15,4 1 0 0,0 3-3 0,-5 0 4 0,5 3 7 16,-1 5-1-16,-1-5 0 0,1 3 1 16,-1 2 1-16,0 2 0 0,0-4-4 0,-1 2-2 0,1-4 0 15,1 0-1-15,-1 2-1 0,0-3 1 16,0 0-3-16,0-1-3 0,1 2-1 0,-1-1-2 0,1-2 2 15,-1 0-2-15,1 1 4 0,1-5-5 0,0 1-2 16,-1-3 1-16,0 0-3 0,1-2-3 0,0 4 0 16,0-6-4-16,1 4-6 0,-1-4-7 0,0 0-17 15,0 0-15-15,0 0-16 0,0 0-6 0,0 0-12 16,-6-10-18-16,6 5-12 0,-2-2-3 0,2 0-12 16,0-3 0-16,0 2-2 0,0-2-3 0,-3 3-7 15,1-2-85-15,0 2-243 0,-1 1 107 0</inkml:trace>
  <inkml:trace contextRef="#ctx0" brushRef="#br0" timeOffset="33036.498">7250 6097 56 0,'0'0'75'0,"0"0"-7"16,5 2-3-16,-5-2-8 0,6 4 7 0,-3-1-7 15,-2 0 4-15,3-1 5 0,-1 3 4 0,-1 1-5 16,2 0 4-16,0 3 0 0,1-1-1 0,-1 1 1 16,1 2-7-16,-2 1 4 0,2-1-5 0,0 1-7 15,0 0-6-15,0 3-6 0,0-4 10 0,-1 0-14 16,0 0-6-16,-1-2 0 0,1 0-4 0,0 0 1 16,-1-1-7-16,0-4 1 0,0 1-4 0,-2-2-1 15,1 2-7-15,-1-2 9 0,0-1-12 0,-1-2 5 16,1 7-11-16,-1-7-8 0,0 0-7 0,0 0-14 15,0 0-20-15,0 0-8 0,0 0-7 0,8-12-6 16,-5 7-7-16,-1 0-15 0,0-2-8 0,0 1-89 16,-1-1-202-16,3-2 90 0</inkml:trace>
  <inkml:trace contextRef="#ctx0" brushRef="#br0" timeOffset="33355.023">7540 6114 4 0,'0'0'88'0,"6"0"-6"16,-6 0-2-16,4-3-4 0,-4 3 1 0,7 0-6 16,-7 0 1-16,2-3-11 0,-2 3 10 0,0 0-5 15,0 0-10-15,6-2 11 0,-6 2-7 16,0 0 0-16,0 0 2 0,0 0-4 0,0 0 1 15,0 0-2-15,0 0-5 0,0 0 3 0,0 0-10 0,5-1 9 16,-5 1 2-16,0 0-10 0,0 0 0 0,0 0-5 16,-7 9-9-16,2-5 6 0,0 3-7 0,-3-2 0 15,-2 2-2-15,0 3-2 0,1 0-3 0,-3 2-3 16,-3 0-4-16,6 2 2 0,-5 1-7 0,1 2-7 16,-5 2-17-16,0 1-35 0,4-5-38 0,-1 6-33 15,-4-3-157-15,2 0-297 0,2-3 131 0</inkml:trace>
  <inkml:trace contextRef="#ctx0" brushRef="#br0" timeOffset="46062.59">5999 6583 47 0,'0'0'45'16,"0"0"0"-16,0 0-2 0,0 0-7 0,0 0 3 16,0 0-5-16,0 0 6 0,0 0-1 0,0 0 3 15,0 0-6-15,0 0 11 0,0 0-12 0,0 0-1 16,0 0-9-16,5 5 0 0,-5-5-4 0,0 0 7 15,0 0-5-15,0 0-9 0,0 0-1 0,0 0 4 16,0 0-5-16,0 0 2 0,0 0-1 0,0 0 0 16,0 0-6-16,0 0-10 0,0 0 2 0,0 0 2 15,0 0 3-15,-10 0-4 0,10 0 5 0,0 0-2 16,-10 2-7-16,4-2 6 0,6 0 1 0,-7 0-6 16,7 0 3-16,-9 2 2 0,1-1 4 0,8-1-3 15,-6 2 4-15,6-2 11 0,-8 0-4 0,8 0 4 16,-9 0 6-16,9 0 5 0,-5 2-14 0,5-2 6 15,-9 1 7-15,9-1-5 0,-5 1-6 0,5-1 11 16,0 0-6-16,0 0 3 0,-6 1-5 0,6-1-2 16,0 0 9-16,0 0-14 0,0 0 11 0,0 0 7 15,0 0-5-15,0 0-6 0,0 0 7 0,0 0-1 0,0 0 8 16,0 0-1-16,0 0 0 0,0 0-5 0,0 0-4 16,0 0 1-16,0 0 4 0,0 0-4 15,0 0-3-15,0 0 0 0,0 0-3 0,0 0 1 16,0 0-2-16,21-2-2 0,-21 2 5 0,9 1-7 0,-9-1 0 15,7 0 0-15,-7 0-1 0,11 0-2 0,-6 1 4 16,2-1-3-16,-7 0 0 0,9 0-1 16,-6 2 7-16,-3-2-9 0,11 0-2 0,-8 0 1 15,-3 0 10-15,9 0-3 0,-5 1-1 0,1 0 5 0,2 2 2 16,-1-3-3-16,-6 0-3 0,10 0 5 0,-4 2-1 16,1-1-2-16,-2 0-3 0,-5-1 1 15,10 1-3-15,-7-1-2 0,-3 0 0 0,10 2 2 16,-10-2-4-16,5 2 2 0,-5-2-2 0,0 0 1 15,8-1 2-15,-8 1-4 0,0 0-5 0,5 1 4 0,-5-1 6 16,0 0-4-16,0 0-15 0,0 0-17 0,0 0-15 16,0 0-29-16,0 0-29 0,0 0-34 0,0 0-45 15,0 0-98-15,0 0-297 0,0 0 133 0</inkml:trace>
  <inkml:trace contextRef="#ctx0" brushRef="#br0" timeOffset="47401.306">14070 5358 54 0,'0'0'58'0,"0"0"-10"0,3-1 0 0,-3 1-7 16,0 0-10-16,0 0-4 0,0 0 9 15,0 0-3-15,0 0-5 0,0 0 1 0,0 0 0 0,0 0-5 16,0 0 5-16,0 0 8 0,0 0 1 15,0 0 4-15,2-4-2 0,-2 4 4 0,0 0 0 16,0-4 2-16,0 4 8 0,0 0-3 0,-3-8 0 0,2 6 0 16,1 2-5-16,-3-5 1 0,3 5-9 0,-1-7-3 15,-1 5-4-15,2 2 7 0,-1-7-10 0,0 3-3 16,1 4 3-16,-2-5 5 0,2 5-7 16,-3-4-1-16,3 4-1 0,-4-5 3 0,4 5-4 0,-2-4 2 15,1 0 3-15,1 4 0 0,-3-1 5 0,3 1 1 16,-3-6 1-16,1 4-2 0,2 2 2 0,0 0 3 15,-2-7 4-15,2 7-2 0,0 0-5 0,0 0 1 16,0 0 0-16,-6-2-5 0,6 2-1 0,0 0-1 16,0 0-8-16,0 0 3 0,0 0 1 0,0 0-5 15,0 0 1-15,0 0-2 0,0 0-7 0,0 0 6 16,0 0-1-16,0 0 2 0,0 0-1 0,0 0-3 16,0 0 1-16,0 0-2 0,0 0 3 0,0 0 0 15,0 0 4-15,0 0 3 0,4 17 3 0,-4-6-1 16,0-1 1-16,-1 3-2 0,-2-2-1 0,3 5-1 15,-1 0-5-15,-1 2 0 0,0-6-3 0,1 6-1 16,-1-1 0-16,4-2-1 0,-4 2 0 0,2-1-3 16,0 2-3-16,-1-6 3 0,1 0 13 0,-2 0-3 15,2 0-1-15,-2-2-2 0,4 2-2 0,-4-5-11 16,1 1-8-16,1-1-5 0,-1-1-3 0,0 0-4 16,2-1-5-16,-2-3-3 0,1-2-7 0,-2 5-3 15,0 0-3-15,2-5-10 0,-3 4-2 0,3-4-11 16,0 0-18-16,0 0-21 0,0 0-20 0,0 0-12 15,0 0-7-15,0 0-4 0,-2-15 0 0,0 10-7 16,-1-2-91-16,1 1-258 0,1-1 115 0</inkml:trace>
  <inkml:trace contextRef="#ctx0" brushRef="#br0" timeOffset="47788.897">13964 5508 20 0,'0'0'64'0,"0"0"6"0,0 0 4 16,0 0-10-16,6 15 1 0,-5-13 7 0,-1 5-4 15,3 1 7-15,-2-1 5 0,-1 0 0 0,5 2-2 16,-1 2 1-16,1-4-2 0,-1 3-5 0,2-3-1 16,-2 0-4-16,0 2-4 0,1-2-1 0,-2-1-9 15,3-4-5-15,-1 4-6 0,0-4-8 0,2 3 0 16,-2-1 1-16,0-1-3 0,2 0-4 0,1-1-2 0,-1 3-6 16,0-4-3-16,0 0-9 0,2-1-9 15,-2 0 0-15,-2-1-11 0,-5 1-17 0,16-1-9 16,-11-2-1-16,3-1 5 0,-3 1-10 0,1 0 6 15,0-1 12-15,-2-3-16 0,1 1 7 0,-1 2 7 16,0-1-2-16,1-2 3 0,0 2 1 0,-5 0 3 0,4-1 9 16,-3 2 2-16,-1 2-2 0,3-5-1 0,-3 3 11 15,0 4 8-15,0-5 0 0,0 5 6 16,0-4 10-16,0 4 0 0,2-5-2 0,-2 5 2 16,0 0-1-16,0 0 7 0,0-5-1 0,0 5-3 0,0 0 1 15,0 0 1-15,0 0-6 0,0 0 6 16,0 0 5-16,0 0-3 0,0 0 2 0,-9 13-3 15,5-9-2-15,-2 2-1 0,0 1-5 0,-2-3-10 16,-4 4-15-16,1-3-27 0,-3 1-25 0,-2 0-41 16,-5 1-132-16,-5 1-253 0,6-1 113 0</inkml:trace>
  <inkml:trace contextRef="#ctx0" brushRef="#br0" timeOffset="59001.136">13893 6636 168 0,'0'0'168'0,"0"0"-12"15,0 0-16-15,0-4-15 0,0 4-5 16,0 0-11-16,0 0-3 0,0 0-6 0,0 0-1 15,0 0-1-15,0 0-5 0,0 0 7 0,0 0-1 0,0 0 9 16,0 0-2-16,0 0-1 0,0 0 0 0,0 0-3 16,0 0-4-16,0 0-7 0,0 0-6 0,0 0-1 15,0 0-10-15,4-4-4 0,-4 4-5 0,0 0-5 16,0 0-8-16,0 0-7 0,0 0-6 0,0 0 1 16,0 0 2-16,10 8 9 0,-6-6-9 0,3 1 2 15,0 1-1-15,-2 0-1 0,4 0-2 0,1 1-2 16,2 2 8-16,-2-1-15 0,2 2-1 0,3 0-2 15,-1 0-1-15,-2 0-8 0,-1-1 9 0,-1 0-4 16,0 0-6-16,3 0 1 0,-4-1 10 0,-1-3-13 16,5 4-1-16,-7-2-1 0,-1-3-5 0,0 1 0 15,2 0 5-15,-5-1-8 0,1 2-1 0,1-3 3 16,-4-1-5-16,4 3-6 0,-4-3-3 0,0 0-10 16,3 1-12-16,-3-1-15 0,0 0-13 0,0 0-13 15,0 0-25-15,0 0-34 0,0 0-34 0,0 0-32 16,0 0-26-16,4-9-36 0,-4 4-157 0,2 0-447 15,0 0 198-15</inkml:trace>
  <inkml:trace contextRef="#ctx0" brushRef="#br0" timeOffset="59465.572">14199 6464 13 0,'0'0'139'16,"-3"-5"-1"-16,3 5-12 0,0-5-4 0,0 5-4 15,-1-4-3-15,1 4-3 0,0 0 1 0,1-5-4 16,-1 5-6-16,-1-4 0 0,1 4 2 0,0 0-2 0,0 0-3 15,-3-3-5-15,3 3-8 0,0 0-1 16,0 0-5-16,0 0-5 0,0 0-5 0,0 0-7 16,0 0-6-16,0 0-3 0,0 0-8 0,0 0-2 0,0 0-5 15,0 0-2-15,0 0-3 0,0 0-3 0,0 0-3 16,0 0-5-16,0 0-2 0,0 0-1 16,0 0-3-16,0 0-2 0,0 0-4 0,0 0 1 15,0 0 0-15,0 0-2 0,0 0 0 0,0 0 5 0,0 0 2 16,4 14-2-16,-4-9 0 0,5 0 0 0,-5 3-2 15,4-1-4-15,1 0 2 0,-1 3 4 0,-3-1-9 16,3 3 3-16,0-2-3 0,-1 1 3 0,2-1-4 16,-3 2-5-16,1-3 5 0,3 2-2 0,-5-2-5 15,2-1-6-15,-1-1-14 0,1-2-16 0,-3 0-23 16,1 0-23-16,-2-1-35 0,1-4-26 0,0 3-40 16,0-3-192-16,-5 4-405 0,5-4 180 15</inkml:trace>
  <inkml:trace contextRef="#ctx0" brushRef="#br0" timeOffset="60305.768">13933 6565 101 0,'2'-1'139'0,"-2"1"1"16,4-5-17-16,-4 1-4 0,4-1 2 0,-3 0-13 15,2 3 14-15,-2-3-9 0,-1 1-8 0,1-1-4 16,-1 1-4-16,0-1-16 0,3 0 6 0,-3 2-6 15,0-2-2-15,0 5-3 0,-4-7 2 0,4 3-1 16,0 4-1-16,-5-6-3 0,2 4-2 0,2-2-4 16,-3 2-5-16,4 2-3 0,-10-3-5 0,3 2-5 15,7 1-3-15,-18 3-2 0,9-1-2 0,-2 1-3 16,3 2 5-16,-4 0-3 0,3 2 0 0,-2-2 1 16,2 2-6-16,-2 2 1 0,3 1-7 0,-3 1 1 15,4 0-2-15,4 1-3 0,-6 3-3 0,4 2 0 16,4-1-4-16,-2-1-1 0,3-2-1 0,0 0-4 15,0 1 1-15,4 2-4 0,0-4 1 0,-3-2-6 16,7 2 5-16,-4-2-3 0,3-1-2 0,0 1 0 16,0-3-1-16,0 1 0 0,2-2-3 0,-4 0 4 0,6-5-5 15,-2 2 4-15,1-1 0 0,3-2-2 16,-1 0-1-16,2-2 0 0,-4-2 1 0,4-2-2 16,4 0 1-16,-8-2-1 0,4-2 2 0,-1 3-6 15,1-2 3-15,-2-4-4 0,-3 4-1 0,-2-1-6 16,-1-2 0-16,0 0-7 0,-4 0-2 0,2-3-1 15,-5-1-2-15,-2-1 1 0,1 1 1 0,-6-1-3 16,-1 2 2-16,0-1 2 0,-1 2-1 0,-3-1 5 16,3 4 5-16,-2 0-4 0,-2 4 4 0,4 0-1 15,-3 0 3-15,3 2 0 0,-3 1 1 0,3 0 2 0,0-1-1 16,3 3 1-16,-1 2 2 0,0-2-1 16,3 2 1-16,5 0 1 0,-9 0-6 0,9 0 1 15,-9 0 0-15,9 0 1 0,-4 2 0 0,4-2-1 16,0 0 1-16,-4 5 2 0,4-5 1 0,1 5 0 0,-1-5-1 15,3 8 2-15,0-6 1 0,2 5-1 0,-2-3 6 16,4 4-1-16,1-1 2 0,-1 1-2 0,2 1 2 16,1 1-6-16,-1-1 7 0,5 3-5 15,-4082-1 6-15,8159 3-1 0,-4078-3-1 0,-4 4-1 0,4 1 4 16,0-2-1-16,1 0 4 0,-4 0 2 0,0-1 0 16,2 0 1-16,-2 3-2 0,-2-5-1 15,0 4 0-15,1-6 1 0,-1 2-3 0,0-1-1 16,-3-1-1-16,4-1 3 0,-1 1-2 0,-1-2-1 15,-2-1-2-15,0-1 0 0,0 1-3 0,-1-4-11 0,0 3-17 16,-1-2-10-16,3-3-20 0,-6 0-19 0,0 0-36 16,0 0-23-16,14-7-37 0,-13 1-33 0,2-1-131 15,-3 0-365-15,0-3 162 0</inkml:trace>
  <inkml:trace contextRef="#ctx0" brushRef="#br0" timeOffset="60679.814">14137 6416 147 0,'0'0'145'0,"0"0"-12"15,0 0-12-15,0-5-10 0,0 5-11 0,0 0-4 16,0 0-19-16,0 0 8 0,0 0 1 0,0 0-2 15,0 0 7-15,0 0-1 0,0 0-3 0,4 17-4 16,-4-12-4-16,0 4-4 0,0-2-1 0,2 4 2 16,0 0-7-16,-2 2 0 0,0 3 0 0,0 1-5 15,6 2 1-15,-6-2-3 0,4 1-3 0,-4 1-3 16,1 1 0-16,-1-2-10 0,3 0-1 0,-3 1-3 16,1-5-5-16,3 2-6 0,-3 2-2 0,2-7-5 15,-2 2 1-15,2-2-2 0,-2-2-3 0,1 3-3 16,1-2-3-16,-2-3-4 0,3-2-5 0,-4-1-12 15,3 1-9-15,-3-2-8 0,-3 1-7 0,3-4-10 16,0 0-14-16,0 0-27 0,0 0-26 0,0 0-28 16,0 0-13-16,-5-13-18 0,0 8-27 0,-4-3-101 15,4-2-319-15,-3 3 141 0</inkml:trace>
  <inkml:trace contextRef="#ctx0" brushRef="#br0" timeOffset="61331.184">14068 6609 61 0,'11'-2'91'0,"1"-2"-14"0,-1 3-2 15,0-1 1-15,2-1 11 0,-2 1-14 0,3-3 12 16,4 2 2-16,-4-1-9 0,-1 2 3 0,0-1-7 0,0 2 4 16,-3-4-2-16,-1 4-5 0,-4-2-13 15,4 3-5-15,-3-3-1 0,3 2-5 0,-4 0-2 16,0 1-8-16,-5 0-4 0,11-2-2 0,-6 2-5 15,-5 0 2-15,9 0 0 0,-9 0 3 0,3 2 6 0,3 0-4 16,-4 1 2-16,1 1 1 0,-1 2 0 0,2-1-2 16,-3 2 3-16,1 2-1 0,3 1 1 0,-5 1-4 15,2 1-2-15,2-3-2 0,-4 3 1 16,1-2-7-16,3 2 2 0,-4-1 2 0,5-2-6 16,-2 1-4-16,-2 0 0 0,2-3-4 0,-3-1-2 0,6 1 2 15,-5-2-4-15,3 0 0 0,-2-1-5 16,0-1 1-16,2 1 0 0,-3-3 0 0,3 2 2 15,-4-3 0-15,9 1 0 0,-9-1 0 0,10-4 1 16,-5 1 0-16,2-1-1 0,-2-3-6 0,1 1-1 0,1 0 6 16,-1-3 1-16,1 2-5 0,-5-3-2 0,2 0 5 15,-3 1-6-15,3-1 3 0,-3 4 4 0,0-4-3 16,-1 0 10-16,0 4 5 0,0-4 9 16,0 5 7-16,0-2 11 0,-1 1 14 0,1 0-5 0,0 0 8 15,-2 4-1-15,2 2 0 0,0-7-4 0,-3 4-9 16,3 3-3-16,0 0-5 0,3-5-8 0,-3 5-2 15,0 0-2-15,0 0-5 0,0 0 10 0,0 0-13 16,0 13-4-16,0-6 0 0,0 1-1 0,0 1-2 16,-3 3 0-16,3 2-2 0,-1-1 0 0,2 3-2 15,-1 0 5-15,0 4-7 0,-1-3 3 0,5 3 0 16,-4-1-4-16,0 0 5 0,-3 8-3 0,3-8 0 16,-1 0 2-16,-3 6-4 0,3-6-2 15,-3-1 0-15,2-1 9 0,-1 2-8 0,-2-5 0 0,1 3-2 16,1-7 3-16,-3 0-7 0,2-1 5 0,3-1-2 15,-3-1 15-15,0-1-6 0,-2-1 13 0,3-1-5 16,-2 1 3-16,1-2-2 0,-2-1 10 0,-2-1-16 16,0-1-2-16,0 0-1 0,-3 0-8 0,-3 0-6 15,0-2-17-15,-6 1-22 0,-2-3-42 0,-6-3-46 16,1 1-56-16,0-5-58 0,-1 4-235 0,-1-3-519 16,7-2 230-16</inkml:trace>
  <inkml:trace contextRef="#ctx0" brushRef="#br0" timeOffset="63302.92">14675 6376 19 0,'0'0'92'0,"0"0"-12"16,0 0-4-16,0 0-8 0,0 0-5 0,3-2-3 16,-3 2 7-16,0 0-1 0,0 0 4 0,0 0-6 15,0 0 11-15,0 0 5 0,0 0 8 0,0 0 0 16,0 0 4-16,0 0-2 0,0 0-1 0,5-3 0 15,-5 3 1-15,0 0-7 0,0 0 7 0,0 0-3 16,0 0-3-16,0 0 0 0,0 0-2 0,0 0-4 0,0 0-4 16,0 0-1-16,0 0-4 0,0 0-4 0,0 0-2 15,0 0-4-15,0 0-8 0,0 0 0 0,0 0-1 16,0 0-8-16,0 0-4 0,0 0-2 16,0 0-2-16,0 0 3 0,0 0-7 0,0 0-4 0,0 0-2 15,0 0-4-15,0 0 6 0,-1 13 1 0,-1-6 1 16,0 3 8-16,-2 3-4 0,-2 4-1 0,-2 8 2 15,-1 0 0-15,4 1 1 0,-7 3 11 0,2 0-10 16,1 5-3-16,-5 0 1 0,5 0-2 0,-9 9-4 16,4-10 9-16,-4 12-8 0,-2-1-3 0,7-11-4 15,1-1 3-15,-3-1 1 0,3 2 12 0,-1-3-13 16,0-1-4-16,0 1 1 0,-2-6 1 0,7 2-2 16,-1-1 1-16,-1-5-3 0,5-4-1 15,1 0 10-15,-1-3-14 0,1 0 0 0,-1-2-2 0,1-4-1 16,4 1-2-16,-2-1-2 0,-2-3-4 0,3 2-8 15,-1-2-2-15,2-1-3 0,0-3-4 0,-4 5-9 16,4-1-10-16,0-4-22 0,0 0-25 0,0 0-33 16,0 0-43-16,0 0-45 0,6-23-41 0,-5 11-244 15,6-5-526-15,6-5 233 0</inkml:trace>
  <inkml:trace contextRef="#ctx0" brushRef="#br0" timeOffset="67212.011">14917 6474 18 0,'0'0'43'0,"0"0"1"0,0 0-6 16,0 0-4-16,0 0 3 0,0 0 2 0,0 0-1 16,0 0 0-16,0 0-1 0,0 0 10 0,0 0-4 15,0 0-2-15,0 0-4 0,0 0-6 0,0 0-2 16,0 0-3-16,0 0 4 0,0 0 1 0,0 0-2 15,0 0 0-15,-4-10 6 0,4 10-7 0,0 0-3 16,0 0 3-16,0-4-2 0,0 4-3 0,0 0-5 16,-1-4 4-16,1 4-7 0,0 0-2 0,1-4 8 15,-1 4-2-15,0 0-15 0,0 0 9 0,-1-5 8 16,1 5-2-16,0 0 4 0,0-6-4 0,0 6 3 16,0-5 2-16,0 5-1 0,0-4 4 0,0 4-4 15,-3-5 0-15,3 5-1 0,0-5 3 0,0 5-5 16,-1-6 3-16,1 6-6 0,0 0-8 0,-3-3 7 15,3 3-10-15,0 0 7 0,-2-2-1 0,2 2-5 16,0 0-4-16,0 0 1 0,-1-6 0 0,1 6-10 16,-4-2 3-16,4 2-1 0,0 0 4 0,-3-3 3 15,3 3-3-15,-4-4 3 0,4 4-4 0,-5-1 5 16,5 1 1-16,-7 0-4 0,7 0-1 0,-9 0-2 16,9 0 4-16,-12 1 3 0,7 0-5 0,-4 2 4 15,3 0-2-15,-1 0-2 0,2 2 0 0,-3-2-1 16,2-1-2-16,1 4 6 0,-1 0-19 0,-1-1 16 15,3 0 0-15,0 0-3 0,-1 0 4 0,2 1-8 16,1 0 10-16,2 0-8 0,-2-1 7 0,2 3-2 16,0-1 4-16,0 1-1 0,2-2-4 0,2 2 3 15,1-1-1-15,0 2 0 0,0-1 2 0,3-1 0 16,1 0 4-16,0 1-4 0,1-1 4 0,2 0-3 16,-1 3 9-16,-2-5-7 0,4 0 0 0,-3 2 5 15,2-3-6-15,-1 1-1 0,-1 2-2 0,1-3 4 16,-3 1 1-16,1-1-5 0,0 0 5 0,-2 0-5 15,-1 0-1-15,1-2 0 0,-2-2 2 0,-1 3-2 16,-1-1-3-16,-3-2 10 0,8 3-4 0,-6-1-12 16,-2-2 18-16,3 2 1 0,-3-2-6 0,0 0 3 0,-7 4-2 15,2-1-8-15,-1-2 9 0,0 3-5 0,-2-1-1 16,-2-3-3-16,-2 2 2 0,0 1-4 16,1 1 7-16,-1 0 5 0,-2-3 0 0,-3 2 3 15,3-1 4-15,1 0-5 0,-1-1 2 0,0 1-1 16,1 0-4-16,3 0 4 0,-3 0-6 0,3-1 1 0,2 2 4 15,1-3 2-15,0 0-6 0,7 0-4 0,-10 1 4 16,6 1-5-16,4-2 3 0,-6 1-5 0,6-1-2 16,0 0-9-16,0 0-2 0,-7 1-8 15,7-1-7-15,0 0-13 0,0 0-2 0,0 0-7 0,0 0-16 16,12-9-12-16,-7 6-21 0,0-1-26 0,2 0-64 16,-2 2-206-16,2-2 92 0</inkml:trace>
  <inkml:trace contextRef="#ctx0" brushRef="#br0" timeOffset="68116.384">15167 6500 75 0,'0'0'124'0,"-1"-2"0"16,1 2-11-16,0 0-15 0,0 0-9 0,-9-2 0 15,9 2-10-15,0 0 7 0,-15 7-12 0,11-5-1 16,-1 2-2-16,1 2 1 0,-3-1-7 0,0 2-5 16,1 3 0-16,2-2-4 0,-2 2-3 0,0-1-11 15,2 0 10-15,1 1-11 0,-4 0-2 0,6-3-8 16,-2 0-2-16,2 1-4 0,0-2-2 0,-3 1-4 16,4-1 2-16,0-2-16 0,0 3 14 0,4-2-9 15,-3-1 4-15,0 0-3 0,3-1-6 0,0-1 3 16,-4-2 3-16,6 2-8 0,-6-2 3 0,12 0 1 15,-7-3-6-15,0 1 4 0,0-3-4 0,-1 3 3 16,4-2-3-16,-5-1-3 0,3-1 2 0,-4 0-6 16,5 0 3-16,-3 0-5 0,2 0 0 0,-2-1-3 15,-2 2 5-15,3 2 3 0,-3-1-1 0,-2 1 1 16,3-1 1-16,0 1-2 0,-3 3-3 0,3-4-1 16,-3 4 3-16,4-1 4 0,-4 1-1 0,0 0-1 15,0 0-2-15,13 3 1 0,-9-1 1 0,0 1 1 16,-4-3 2-16,7 4-7 0,-1-1 10 0,-2 0-6 15,-1 1 4-15,1-3-5 0,4 3 11 0,-4-4-12 16,-4 0-4-16,15 0-10 0,-10-3-5 0,3 1-13 16,-2 2-4-16,-1-4 1 0,3 1 4 0,-4-4-3 15,4 2-8-15,-2 0-1 0,-2-1 1 0,1-2 1 16,-1-1 4-16,-3-1 3 0,3 1 6 0,-1-1-1 16,-2 1 6-16,0-3 2 0,-1 2 6 0,3-1-5 0,-3 1 9 15,-3-2 4-15,3 0-1 0,-1 0 9 16,-2 2-4-16,0-2 10 0,1 2 10 0,1 0 7 15,-2 5 2-15,2 0 9 0,0-2-5 0,-2 3 1 16,2 0-2-16,1 4 7 0,-3-1-8 0,3 1 2 0,0 0 2 16,0 0 1-16,-10 9 3 0,9-2 0 0,-3 2 2 15,0 0 2-15,3 1-5 0,-2 3-5 16,3 0-3-16,3-1 4 0,-3 0-2 0,1 1 3 16,2 3-7-16,-2-6-1 0,3 2-4 0,1-2 5 0,1-1-1 15,-2 1-10-15,1-1 4 0,1-1 2 0,0-1-4 16,-2-1-7-16,6 0 6 0,-4-3-5 0,2 1 4 15,-2-2-8-15,4-2-8 0,-4083 0 13 0,8161-1 1 16,-4077-4-3-16,-1 3-7 0,-1-1-4 0,1-4-6 16,-1 0-6-16,-1 2-4 0,0-4 3 0,-1 2-12 15,2-2 0-15,-4 0-2 0,2-1 5 0,0 0 2 16,-3 0 7-16,-2 1 3 0,1-1 2 0,0 0-3 16,-2 1 11-16,-1 2-2 0,0 2-10 0,3 0 16 15,-3 0 9-15,0 2 3 0,0 3 1 0,0 0 1 16,0 0 1-16,0 0 4 0,0 0 2 0,0 0-1 15,-3 15 11-15,3-6-1 0,0-4 5 0,0 5 1 16,0 1-4-16,0-2 1 0,0 0-3 0,0 2-9 16,3-2 6-16,-3 0-1 0,5-2-4 0,-4 0-1 15,3 0 4-15,2-2-9 0,-2 1-1 0,0-2-2 16,1 2-1-16,2-4 8 0,0 2-7 0,3-4-5 16,-3 0 0-16,3-4-17 0,5 1-17 0,-3-3-27 15,4-2-24-15,-4 1-27 0,3-4-34 0,-6 2-117 16,0-3-280-16,0 0 124 0</inkml:trace>
  <inkml:trace contextRef="#ctx0" brushRef="#br0" timeOffset="69398.931">15019 6692 34 0,'0'11'110'15,"0"2"2"-15,0-1-10 0,4 5-6 0,-4 0-9 16,0-1-1-16,0 2-8 0,0 1-8 0,0 0 2 16,1 0-13-16,-1-1-3 0,-1 0-1 0,2-3-8 15,-1 2-2-15,0-6-11 0,0-2-1 0,0 0-1 16,0 2-2-16,0-5-5 0,0-1-5 0,0 2 5 16,0-4-7-16,0 2 2 0,2-3-6 0,-2-2-11 15,0 0-15-15,0 0 3 0,0 0-16 0,0 0-2 16,3-18-2-16,-3 12-5 0,0-6-2 0,0-1 2 15,0 2-4-15,0-8-3 0,0-1-4 0,0 3-2 16,-3-2 9-16,1 2-8 0,1-3 8 0,-3-3 1 0,0 3 1 16,2 0 9-16,0 0 0 0,0 2 2 0,-1-2 16 15,1 3 5-15,-1 0 11 0,0 0 0 16,1 5 6-16,2 3-2 0,0-1 6 0,0 3 4 16,0 0-5-16,2 2 6 0,-2-1-8 0,3 0 0 0,0 4-15 15,-1-1 13-15,1-2 8 0,1 2-6 16,0 1 3-16,2 1 0 0,0-1 6 0,-6 2 8 15,9 0-13-15,-9 0 9 0,11 5 3 0,-4-4 5 16,3 2-3-16,-3 1-4 0,-1 0-5 0,-1-1 0 0,4 2-5 16,-3 0 5-16,1-1-6 0,-2 0 4 0,0 2-10 15,1-3 8-15,-2 1-8 0,-1 0 1 0,-1 0 0 16,-3 1 9-16,1 0-14 0,-1 1 7 0,-3-1-21 16,-1 0 19-16,-3-1-2 0,1 3-3 15,-1-1-6-15,-2-1 6 0,-2 2-3 0,3-4-5 0,-2 2-5 16,-1-1-13-16,2-2-6 0,-4 4-13 0,6-6-8 15,-2 4-8-15,-2-3-10 0,4 0-20 0,1 0-96 16,-2 1-193-16,4 1 87 0</inkml:trace>
  <inkml:trace contextRef="#ctx0" brushRef="#br0" timeOffset="69861.965">15184 6747 32 0,'2'7'80'0,"2"4"-5"0,-2-2-3 0,0 3-11 0,1-3-4 16,-1 3-4-16,-2-2-19 0,2 0 3 0,0-3-4 16,-2 3 3-16,0-2-5 0,1-4-5 0,-1 1 3 15,0-1-1-15,0-4 10 0,4 6-4 0,-4-6 3 16,0 0-11-16,-2 4 5 0,2-4 5 0,0 0-17 15,0 0 8-15,0 0-3 0,0 0-2 0,-3-14-4 16,8 12-10-16,-5-4 5 0,0-1 0 0,0 0-5 16,0 0 9-16,5-1-14 0,-5 1 5 0,3-2-7 15,-1 1 4-15,0 2 1 0,1-2-3 0,0-1 1 16,-2 1-5-16,2 1 0 0,-1-1 1 0,1 3 8 16,1-1-10-16,2 1-1 0,-1 1 1 0,-1 0-1 15,0 2 1-15,-3-3 12 0,3 3-13 0,-4 2 4 16,4-3-4-16,-4 3 2 0,6-3 4 0,-6 3 5 15,4-2 0-15,-4 2-9 0,0 0-1 0,0 0-7 16,0 0 8-16,5-2 5 0,-5 2-6 0,0 0 6 16,0 0-1-16,0 0-3 0,0 0 6 0,0 0 7 15,0 0 1-15,4 5 5 0,-4-5-7 0,0 0-3 16,0 0-4-16,0 0 12 0,0 5-10 0,0-5-2 16,0 0-8-16,0 0-9 0,0 0-10 0,0 0-19 15,0 0-18-15,0 0-23 0,0 0-83 0,0 0-178 16,0 0 79-16</inkml:trace>
  <inkml:trace contextRef="#ctx0" brushRef="#br0" timeOffset="70559.607">14955 6303 59 0,'3'1'55'0,"-3"-1"-2"0,0 0-6 16,2 5-4-16,-2-5 1 0,0 0-1 0,2 3-4 15,-2-3 0-15,0 0-5 0,2 3-1 0,-2-3 6 16,0 0-5-16,0 0 0 0,0 0 6 0,0 0-3 16,5 1-2-16,-5-1 4 0,0 0-3 0,0 0-3 15,0 0 3-15,0 0 16 0,14-6-6 0,-10 5-4 16,-2-1-4-16,5-2-2 0,3-4 4 0,-1 2-8 15,0-1 3-15,5-4-9 0,0 0 10 0,3-3 6 16,1 2-9-16,2-6 10 0,3-2-2 0,-1 2-9 16,0-1 11-16,3-2 1 0,-1-1 1 0,3 2-7 15,0 0-1-15,-5-3-1 0,2 4-10 0,-2 4 4 16,-7 3-3-16,1 2-9 0,-4-1 3 0,1 3 0 16,-5 1-6-16,1 0-3 0,0 3 2 0,-5-1 0 15,3-1-5-15,-3 3 4 0,1 1-2 0,-2-1-1 16,4 0-4-16,-5 1 3 0,0-2 0 0,3 3-6 15,-5 1 2-15,4-4 4 0,-4 4-7 0,4-3-1 16,-4 3 2-16,1-4-10 0,-1 4-15 0,0-5-17 16,0 5-12-16,0 0-26 0,0-6-29 0,0 6-18 15,-1-6-132-15,-2 3-276 0,3 3 122 0</inkml:trace>
  <inkml:trace contextRef="#ctx0" brushRef="#br0" timeOffset="70962.175">15682 5547 61 0,'4'-2'79'0,"-4"2"-3"0,0 0-14 16,0 0 5-16,0 0 0 0,4 8-2 0,-4-4 6 0,1 2-2 15,-1 2-1-15,0 1 0 0,3 2-6 0,-1 2 7 16,-2 4-6-16,1-2-3 0,2-2 0 0,-2 4 1 16,-1 2-4-16,4-2-5 0,-1 1 3 15,-1-2-5-15,0 1-8 0,0 1-13 0,1-7 0 16,-2 3-3-16,2-1-2 0,-3-4-3 0,0 1-9 0,2-2-11 15,2 1-9-15,-4-5-5 0,1 1-13 0,-1 0-5 16,3 0-2-16,-2-2 1 0,-1-3-6 0,0 0-1 16,0 0-5-16,0 0 1 0,0 0-13 0,0 0 1 15,0 0 0-15,0 0-2 0,0 0-1 0,0-15-2 16,0 8-8-16,0 0 3 0,0 1-5 0,-4-5-43 16,4 3-122-16,0-4 54 0</inkml:trace>
  <inkml:trace contextRef="#ctx0" brushRef="#br0" timeOffset="71254.01">15731 5579 55 0,'1'-13'71'0,"-1"1"7"0,0 0 3 0,0 5 1 16,3 0-6-16,-2-2-4 0,0 3-5 0,-1-1-10 15,4 0-1-15,-3 4-5 0,2-3-15 0,1 1 7 16,-3-1-4-16,4 4-8 0,-1 1 3 16,-1-1 2-16,2-2-2 0,0 2 4 0,-5 2-2 0,9-1 1 15,-9 1-8-15,11 3 3 0,-3-3 1 0,-2 5 1 16,0-3-6-16,4 2-2 0,0 2-3 0,-3 3-3 15,2-2 4-15,-2-2-4 0,0 3-13 0,-1-3 16 16,-3 2-4-16,1-3 0 0,1 2 6 0,-5 1 0 16,3 0-2-16,-3 0-2 0,0-3 3 0,-2 3 1 15,1-3-1-15,-4 2-5 0,0 0 3 0,1-1-11 16,-5 0 0-16,0 2 1 0,-1-2-10 0,0 0-2 16,-3 2 1-16,2-2-10 0,-5-1-8 0,2-1-7 15,0 1-9-15,0-1-17 0,3 0-17 0,-3-2-20 16,1 2-17-16,-4-3-24 0,7 3-68 0,-2 0-212 15,4-3 94-15</inkml:trace>
  <inkml:trace contextRef="#ctx0" brushRef="#br0" timeOffset="71578.699">15887 5669 47 0,'5'9'87'0,"1"-4"-8"16,-2 3 5-16,2-1-30 0,-2-1 8 0,0-1-12 15,-3 1-4-15,3-1-6 0,0-1-4 0,-3 1 0 16,2-1-2-16,-2-1-2 0,1-1 1 0,-2-2-1 16,2 4-6-16,-2-4-2 0,5 3 4 0,-5-3-8 15,0 0-2-15,0 0 10 0,0 0-7 0,-5-15-9 16,5 10 7-16,0 0-7 0,-4-1 5 0,4-4-7 15,0 3 4-15,0-3-9 0,-1 1 7 0,1-3-3 16,1 3 3-16,-1-2 1 0,2 2-6 0,0-1-8 16,1 3 2-16,0-1 0 0,0 4-11 0,1-1-13 15,-2-2-11-15,1 2-9 0,-2 2-9 0,3 1-13 16,-4 2-19-16,4-3-42 0,-4 3-135 0,1-4 61 16</inkml:trace>
  <inkml:trace contextRef="#ctx0" brushRef="#br0" timeOffset="71871.142">16027 5615 43 0,'0'9'98'15,"-1"-4"-6"-15,2 3-7 0,-1 1-8 0,3-3 4 16,-3 5-20-16,0-3-7 0,0 1-1 0,-3-3-2 16,3 0-14-16,0 1 5 0,3-2-11 0,-3 0 3 15,0 1-6-15,1 0-3 0,-1-3-2 0,2-1 2 16,-2-2-8-16,4 4-2 0,-4-4 4 0,6 2-5 15,-6-2-3-15,9-7-2 0,-4 3 2 0,1-3-6 16,-1 0 3-16,0 0-5 0,4-2-2 0,-5 0 10 16,4 0-22-16,-5-1 12 0,3-2 3 0,-4 2 4 15,2-2-6-15,-4 0 5 0,0 3-4 0,0-3-3 16,-4 2 0-16,0 2 9 0,0 1-5 0,-1 2 8 0,-1-2-15 16,2 5 8-16,-3-1-9 0,3 3-2 0,4 0-8 15,-18 3-2-15,10-1-3 0,-1 4-27 16,-1 0-20-16,1 3-90 0,-1 2-169 0,-2-6 75 0</inkml:trace>
  <inkml:trace contextRef="#ctx0" brushRef="#br0" timeOffset="72279.168">16238 5309 59 0,'0'0'112'0,"0"0"-10"0,5 11 7 0,-4-5-7 16,-1 0 5-16,3-1 5 0,-3 4 3 0,0-2-7 15,0 6-5-15,0-4-3 0,1 4-16 0,2 3 1 16,-3 1-2-16,1 0-4 0,-1 0-1 0,1 0-13 16,-1 0 2-16,1 2-3 0,-1 1-6 0,2 5-3 15,-2 0-5-15,0 0-7 0,0-1-2 0,1-5 0 16,-2 1-11-16,1 0 3 0,0-2-6 0,0 8-3 16,0-8-7-16,0-1-8 0,1-1-9 15,1-1-15-15,-2-5 1 0,1 2-18 0,0-2-14 16,-1-2-14-16,0-2-12 0,0 0-2 0,1-2-9 0,1 1-5 15,-2-5-6-15,0 5-6 0,0-5-9 0,0 0-6 16,0 0-95-16,0 0-228 0,0 0 101 0</inkml:trace>
  <inkml:trace contextRef="#ctx0" brushRef="#br0" timeOffset="72543.328">16203 5634 25 0,'5'-7'67'0,"1"1"-5"0,1-2-4 0,0 3-9 16,-1-3-3-16,3 4 1 0,-2-1 4 0,-1 0-1 16,0 0 4-16,1 2-3 0,0-1-3 0,-3 1 2 15,0 3 2-15,1-2 0 0,-5 2 5 0,9 0-10 16,-9 0 7-16,10 2 2 0,-6-2 2 0,0 4 4 16,-3 0-4-16,4 0 2 0,-3-1-10 0,4 2-2 15,-5-3-3-15,4 3-1 0,-1 0-7 0,0-1-10 16,1-1-2-16,-2 0-1 0,-1 1-1 0,2 0-10 15,0-3-17-15,2 1-4 0,-6-2-16 0,8-2-18 16,-3 0-20-16,2-3-8 0,-1 2-17 0,-2-5-21 16,1 1-84-16,-3 1-206 0,0-4 92 0</inkml:trace>
  <inkml:trace contextRef="#ctx0" brushRef="#br0" timeOffset="72688.646">16403 5370 72 0,'0'0'68'0,"0"8"-17"0,0-4-20 15,-1 1-12-15,1-1-21 0,1 0-39 0,-1 0-42 16,0 0 19-16</inkml:trace>
  <inkml:trace contextRef="#ctx0" brushRef="#br0" timeOffset="72915.709">16552 5390 18 0,'3'-4'137'16,"-3"4"-19"-16,0 0-11 0,0 0-12 0,0 0-7 0,0 0-8 16,-8 9-3-16,3-5 0 0,1 1-10 15,3 0-2-15,-3-1-3 0,-1 3-3 0,1-2-6 16,0 1-5-16,3 1-2 0,-4 0-5 0,5-2-15 15,-2 3 8-15,0-2-9 0,1 0 6 0,1 0-12 16,1-3-17-16,1 3-32 0,0-5-19 0,3 2-36 0,-5-3-118 16,5 1-217-16,-5-1 96 0</inkml:trace>
  <inkml:trace contextRef="#ctx0" brushRef="#br0" timeOffset="73351.404">16528 5196 46 0,'0'0'101'0,"1"-2"-9"15,-1 2 3-15,0 0-4 0,0 0-2 0,0 0-9 16,0 0 1-16,0 0-5 0,0 0-6 0,0 0-3 0,0 0-12 16,0 0-5-16,0 0-8 0,0 0 1 15,0 0 10-15,0 0-7 0,-1 15 0 0,-2-8 0 0,2 5-5 16,1 0 1-16,-2 2 2 0,-1 3-4 15,3 3-5-15,-2-2-3 0,-1 2 1 0,1 4-6 0,4-6 0 16,-4 2-1-16,0 0-3 0,4-2-5 0,-2 0-6 16,2-2 1-16,1-2-5 0,-1-2 2 0,1 3 1 15,3-3-9-15,-5-3-9 0,3 2-16 0,0-2-12 16,0-2-6-16,-1-2-19 0,0 0 2 0,1-1-7 16,0 0-8-16,1-3-10 0,0 2-21 0,-5-3-90 15,0 0-211-15,13-5 94 0</inkml:trace>
  <inkml:trace contextRef="#ctx0" brushRef="#br0" timeOffset="73516.091">16398 5391 84 0,'0'0'121'0,"13"-4"4"0,-2 2-18 0,7-3-10 0,2 0-28 16,8 1-4-16,3 2 0 0,-3-3-33 0,4-2-40 15,-2 2-45-15,-12 2-65 0,3 0-127 0,0-2 57 16</inkml:trace>
  <inkml:trace contextRef="#ctx0" brushRef="#br0" timeOffset="81931.153">3494 8611 3 0,'4'-5'97'0,"-4"5"-12"0,0 0-2 0,0 0-9 16,0 0 6-16,0 0-3 0,0 0-8 0,0 0-2 15,0 0 2-15,0 0 1 0,0 0 0 0,0 0-1 0,0 0 0 16,0 0-4-16,0 0-5 0,0 0-5 0,0 0 3 16,0 0-9-16,0 0-1 0,0 0-7 15,0 0-3-15,0 0-3 0,0 0 3 0,0 0-7 16,0 0-2-16,0 0-1 0,0 0 0 0,0 0 0 0,0 0-1 16,0 0 3-16,0 0-4 0,0 0 4 0,0 0-6 15,18 4 5-15,-13-5-6 0,1 0 4 16,1 1-2-16,3 0 0 0,0 0 2 0,-1 0-5 15,4 1 2-15,0-1 3 0,0-1-1 0,0 3 1 0,4-1-1 16,-1-1 2-16,0 2-8 0,2-1 8 0,0-1-3 16,1 1-5-16,-1-1-3 0,0 0 4 0,-4 0-5 15,2 0 0-15,-1 0-2 0,0 0 1 0,-1 0-6 16,-1 0 1-16,-3 0-3 0,3-1 3 0,0 1-1 16,-2 0-2-16,1 0-1 0,-2-1 0 0,3 1 0 15,-4-2-3-15,-2 1 2 0,2 1-2 0,-2-1 1 16,-1 0-1-16,-6 1-1 0,9 0-1 0,-9 0 0 15,10 1-1-15,-10-1 0 0,5-1-8 0,-5 1-7 16,7-2-14-16,-7 2-11 0,0 0-11 0,0 0-22 16,0 0-21-16,0 0-25 0,0 0-19 0,-4-7-17 15,4 7-120-15,-14-5-298 0,10 3 133 0</inkml:trace>
  <inkml:trace contextRef="#ctx0" brushRef="#br0" timeOffset="82439.034">3892 8442 97 0,'0'0'133'0,"-4"-6"-6"0,4 6-6 0,0 0-19 15,0 0-8-15,0 0 3 0,0 0-21 0,0 0-4 0,0 0 1 16,0 0-9-16,0 0 3 0,0 0-13 0,0 0-4 16,0 0-8-16,0 0-1 0,0 0 0 15,0 0 8-15,0 0-2 0,0 0-4 0,0 0 2 16,13 8-4-16,-10-6 0 0,3 0-2 0,-1-1-2 0,1 1-1 16,-1 0-1-16,4 4-3 0,-5-4 2 0,2 2 2 15,5 1-6-15,-5 0-3 0,0-2 0 0,7 1 1 16,-4 1-5-16,-1 2 5 0,3-4-4 15,-4-1 0-15,-1 3-2 0,3-1-5 0,4-1 4 0,-7 1 1 16,0-1-5-16,1 0-2 0,0 1-2 0,0-1 1 16,-1 0 2-16,0-1-6 0,-4 1 6 0,-2-3-3 15,9 2-4-15,-7 0-2 0,1 0 1 0,-3-2 0 16,0 0 4-16,6 1-4 0,-6-1-2 0,0 0 0 16,4 2 5-16,-4-2 0 0,0 0-5 0,0 0 0 15,5 2 3-15,-5-2 2 0,0 5 5 0,0-5 3 16,3 5 0-16,-4-1 3 0,-1 2 4 0,-2 2-2 15,1 1-3-15,-5 1-3 0,-3 5 2 0,-2-1-5 16,-8 4-4-16,1 2 0 0,-4-3-9 0,2 1-18 16,-1 0-16-16,1 2-24 0,-1-3-24 0,2 0-42 15,8-4-37-15,-4 3-51 0,3-4-114 0,1-1-350 16,2 1 155-16</inkml:trace>
  <inkml:trace contextRef="#ctx0" brushRef="#br0" timeOffset="83911.589">17052 5167 27 0,'0'0'104'0,"0"0"-4"15,0 0-14-15,0 0-6 0,0 0-13 0,0 0-6 16,0 0 0-16,0 0-1 0,0 0-9 0,0 0 6 16,0 0-3-16,0 0-7 0,0 0 8 0,0 14 0 15,3-9 0-15,-6-1 4 0,6 2-11 0,-2 1 7 16,0 6 3-16,-1-1-3 0,0 2 1 0,2 3-1 15,-2 3 0-15,-2 5 4 0,2 0-3 0,3 0 1 16,-1 1-1-16,-4 1-2 0,1-3-4 0,1 3-2 16,0-1-1-16,-2-3-6 0,2-2 1 0,0 4-4 0,0-7-3 15,0 3-1-15,-1-1-3 0,-3-3-1 0,4 0-9 16,0 1-1-16,0-2 0 0,0-4-1 16,0 0-1-16,0-1-2 0,-1-2 3 0,1 1-8 15,1-3-4-15,-1 0-11 0,0-2-5 0,0 0-3 0,0 0-14 16,0-5-3-16,0 7-8 0,0-5-13 0,0-2-12 15,0 0-21-15,0 0-15 0,0 0-12 0,0 0-13 16,-9-10-9-16,5 5-19 0,2-2-77 0,-6-1-246 16,4-1 109-16</inkml:trace>
  <inkml:trace contextRef="#ctx0" brushRef="#br0" timeOffset="84292.113">16919 5550 93 0,'0'7'137'0,"1"-1"-1"0,-1 5-10 15,4-1-17-15,-2-1 8 0,1 3-11 0,1-3-3 16,1 6-11-16,4-2 5 0,-4-4-14 0,1 3-7 16,1-5-10-16,-1 3-5 0,0-2-2 0,1-1-14 15,-2 1 0-15,2-4-3 0,0 4-9 0,4-3 7 16,-5-1-13-16,-1-2-4 0,3 1-1 0,-4 0 1 15,5-2-8-15,-3 0 7 0,7-1-10 0,-3-1 3 16,0 1-2-16,2-4-5 0,-2 3 1 0,2-3-9 16,0 1-2-16,-1-3-1 0,1 0-1 0,-2 0-6 15,0-2 6-15,0 1-10 0,1-6 14 0,-6 2-8 16,2 1 0-16,4-3 2 0,-6-2 2 0,3 1 1 16,-4 2 1-16,-3 3 5 0,3-2 6 0,-3 5 12 15,-1 1 7-15,4-2 9 0,-3 2-1 0,-1 1-8 16,2 0-5-16,-2 4-5 0,0 0 2 0,0 0-2 15,0 0 1-15,-8 17-5 0,0-7-8 0,3 5-16 16,-4 2-29-16,3 1-39 0,-2-2-36 0,-1 6-65 16,-5 1-96-16,3-1-297 0,2-5 132 0</inkml:trace>
  <inkml:trace contextRef="#ctx0" brushRef="#br0" timeOffset="89965.607">13925 9810 25 0,'0'0'156'0,"0"0"2"0,-10-6-11 0,10 6-7 16,0 0-13-16,-3-3-6 0,3 3-14 0,-1-2-6 15,1 2-9-15,0 0-9 0,0-7-7 0,0 7-7 16,-3-3-4-16,3 3-6 0,3-5-3 0,-3 2-6 16,0-4-2-16,0 5-3 0,0-3 1 0,1-2-2 15,-1 2-4-15,0 2 0 0,0-5-3 0,0 3 3 16,0-3-3-16,0 3 1 0,-1-3-2 0,1-1-3 15,0-3 0-15,-3 3-5 0,3-2-6 0,-1 2-5 16,1-3 2-16,0 2-4 0,0-2 1 0,0 0-5 16,0-3 3-16,0 1-4 0,4-3-1 0,-4 2 0 15,3 1-1-15,-2-3-7 0,4-2 3 0,-4 2 1 16,3 0 1-16,0 2-4 0,0-4 4 0,2 2-1 16,-2 1-3-16,2-1 2 0,0-1 1 0,1 2-5 15,1 1-1-15,-3 2 5 0,4-2-6 0,0-1 3 16,1 2-5-16,-2 4 4 0,-2-1 2 0,3 2-1 15,0-4-1-15,1 2-3 0,0 4 5 0,0 0-4 16,5-5 3-16,-1 4-4 0,1-2 0 0,-3 2 4 16,2 2 0-16,6-2 5 0,-2 2-3 0,1-1-1 15,2 3 2-15,5-1 2 0,-5 1 1 0,-1 2 0 16,10 0 0-16,-1 1-3 0,1 2 6 0,0-1-6 0,0 2 8 16,-2-3-3-16,1 7-3 0,0-4 0 0,1 5 1 15,-1-4 0-15,2 6-4 0,-2-2 0 16,2-3 2-16,0 1-2 0,-4 4 2 0,2-4-2 0,0 4 1 15,2-3-1-15,-3 3 1 0,3-1-3 0,-4 1 2 16,1-1-1-16,0-2 0 0,-3 5-1 0,-5-3 0 16,5 5-1-16,0-2 4 0,-1 2-6 15,-8 1 5-15,6 1 0 0,-5-1-3 0,2 3 0 0,3 0 1 16,-3 4 1-16,-3 2 3 0,2-1-2 0,-1 1 2 16,-2 0-2-16,-1 3-3 0,3-2 3 0,-4 4-3 15,-2-1-2-15,2 2 2 0,0-3 4 0,-3 1 1 16,-2 3-3-16,2-2 2 0,-3 2-2 0,1-3-2 15,-1 2 3-15,1 1 2 0,-4 3 0 0,-1-4-3 16,1-1 1-16,-4 2 4 0,0 1-5 0,-3-2-1 16,0 1 4-16,1 0 1 0,-6 1-1 0,3-1-5 15,-1-1 3-15,-3 1-2 0,-4 1 1 0,3 0-2 16,-2-3 1-16,-4 1 1 0,2-2 3 0,-7 2-3 16,1-4-1-16,1 4-2 0,-2-5 0 0,0-2 3 15,0-1-2-15,1-1 0 0,-3-1 0 0,-2-2 1 16,0 1 1-16,3-6-4 0,-4 5-2 0,2-5-2 15,-2-2 5-15,0 4 0 0,1-4 0 0,-4-2 1 16,4 1 1-16,-5-3-2 0,2 0-1 0,-3-3 2 16,1 0 3-16,-4 0-5 0,1-3 4 0,1 0-4 15,-3-2-2-15,0-1 1 0,-4-4 1 0,1 2-3 16,-1-4 1-16,-11-6 1 0,14 5 1 0,-2-1 2 16,5-2 0-16,-2-1-3 0,1-1 6 0,-1 0 2 15,2-3 1-15,3-1 6 0,-2-1-1 0,3-2 10 16,2-2 2-16,3-1-3 0,0-1 5 0,6-3 1 15,0-1-4-15,1 0 1 0,5-4-4 0,1-10-1 16,6 10-3-16,1-14-2 0,6-1-2 0,1 3-4 16,4 12 2-16,1-12-1 0,-1 12-7 0,6-11 5 15,-3 9-4-15,4 4 0 0,-1-1-2 0,1 1-2 0,-1 0 0 16,1 6-1-16,0-1 2 0,0 0 1 16,0 3-2-16,0 2-1 0,-2 6-1 0,-1 0 3 15,2 2-5-15,-3-2 3 0,7 3 3 0,-3 0-3 16,-1 1 3-16,3-1-5 0,0 1 3 0,5-2 1 0,-3 1-5 15,-2 3 4-15,4-2 1 0,-1 5-1 0,-5-3 0 16,-1 5 4-16,1-2-2 0,-4 2-2 0,-1-2 0 16,1 5-4-16,-3-2-8 0,-1 3-7 0,-2-1-5 15,0 1-7-15,-4 1-15 0,10-1-9 0,-10 1-15 16,0 0-22-16,8 5-34 0,-7-4-28 0,-1-1-39 16,-1 8-136-16,-2-3-358 0,-2-1 158 15</inkml:trace>
  <inkml:trace contextRef="#ctx0" brushRef="#br0" timeOffset="123617.147">8910 4971 49 0,'0'0'84'0,"0"0"-2"0,0 0-10 16,0 0-8-16,0 0-2 0,0 0-5 0,0 0-2 15,0 0 2-15,0 0-6 0,0 0 2 0,0 0 4 16,0 0-3-16,0 0 4 0,0 0 4 0,0 0 13 16,0 0-12-16,0 0 1 0,0 0 2 0,0 0-4 15,0 0-1-15,-3 3 2 0,3-3-6 0,0 0-4 16,0 0-2-16,0 0-7 0,0 0 1 15,0 0-5-15,0 0 4 0,0 0-12 0,0 0-6 0,0 0 4 16,0 0-5-16,0 0 2 0,0 9 4 0,-2-7-5 16,-1 1 0-16,3-3-3 0,-1 9 4 0,-1-3 1 15,0-2-5-15,-2 6-3 0,4-4 2 16,-4 5-1-16,2-1-3 0,-1 0 0 0,-1 2-3 16,3-3 2-16,-3 4-1 0,4-1 7 0,-4 6-7 0,3-1-1 15,-2-2-1-15,0 2 0 0,2 0 1 0,-2-2-3 16,2 2 0-16,-3 0 2 0,4 4 0 0,-1-4 0 15,2 3 3-15,-2-1 0 0,1 2 3 0,1 4-3 16,-1-1 0-16,2-4-3 0,0 5 0 0,-1 0-2 16,2 2 0-16,-2 0 0 0,4-7 0 0,-3 5-2 15,1 0 1-15,1-1-4 0,-3-5 2 0,2 3-1 16,-1 2-1-16,1-5 0 0,-2-1 0 0,0 1-3 16,3-2 2-16,-1 1-1 0,0 0 1 0,-1-2 2 15,-1-2-2-15,0 3-1 0,1-3 0 0,0-2-2 16,-2 0 3-16,0 1-2 0,3-4-2 0,-3 3 3 15,2-3-4-15,0-1 1 0,-1-1-1 0,-1-1 1 16,0 0-1-16,2-1 1 0,-2 4-5 0,3-4-6 16,-3-4-2-16,0 3-6 0,0-4-7 0,1 7-2 15,-1-4-3-15,0-3-1 0,0 0-4 0,2 3-8 16,-2-3-17-16,0 0-12 0,0 0-18 0,2-13-10 16,3 8-7-16,-5 0-6 0,1-4 1 0,3 3-5 15,-4-3-3-15,0 1-7 0,0 2-7 0,0-2-81 16,-2-1-230-16,0 2 102 0</inkml:trace>
  <inkml:trace contextRef="#ctx0" brushRef="#br0" timeOffset="124212.809">8801 5823 33 0,'0'0'104'0,"0"0"10"0,0 0-9 16,0 0-11-16,0 0 5 0,0 0-6 0,0 0-3 15,-5 2-5-15,5-2-1 0,0 0-7 0,0 0 0 16,0 0-5-16,0 0-8 0,0 0-6 0,0 0-1 16,0 0-1-16,0 0-4 0,0 0-10 0,0 0-1 15,0 0-5-15,0 0-3 0,0 0-1 0,0 0 1 16,4 7 2-16,-4-3-4 0,1 1-3 0,1-1-2 15,0 3-1-15,-2-2 2 0,4 2 0 0,0 0-7 16,-2 1 0-16,2 1-3 0,0 0 1 0,0-1-3 16,-2 2-1-16,2-1-2 0,2-4-2 0,-1 5 1 15,1-3 0-15,-4-2-6 0,1 3 2 0,3-3 4 16,-3 1-11-16,3-1 6 0,-3-2-3 0,-1 2 0 16,5 0-4-16,-5-2-7 0,2-1-7 0,1 0-12 15,-1 2-8-15,0-1-6 0,-4-3-9 0,6 2-15 16,-2-2 0-16,-4 0-3 0,0 0-4 0,9-1 2 15,-9 1-7-15,5-4 3 0,0 2 2 0,-2-2 0 16,-1 1 0-16,-2-4 8 0,4 4 2 0,-3-2 8 16,2-1 3-16,-2 1 8 0,-1 2 3 0,4-3 1 15,-3-2 4-15,2 5 4 0,0 0 8 0,0-6 0 16,1 6-2-16,0-1 13 0,0-1-2 0,-2 0 7 16,5 0 2-16,-3 3 7 0,-2-3 5 0,6 2 4 15,-3-1 16-15,0 0-5 0,0 0 5 0,-1 2 3 16,2-1 14-16,-2 1-8 0,-4 2 4 0,4-5 4 15,0 4 2-15,-2 0 3 0,-2 1-1 0,3-3-6 16,-3 3-1-16,0 0-4 0,4-2-3 0,-4 2-1 16,0 0 7-16,0 0 2 0,0 0 3 0,0 7 3 15,-4 0-8-15,1 2 1 0,-3 3-11 0,-5 1 0 16,1 2-24-16,-2 2-40 0,-2-2-39 0,-2 1-60 16,-3 1-85-16,-2 0-235 0,5-3 105 0</inkml:trace>
  <inkml:trace contextRef="#ctx0" brushRef="#br0" timeOffset="127580.343">9367 5742 22 0,'0'0'54'16,"0"0"-1"-16,0 0-11 0,0 0-2 0,0 0-13 15,0 0-2-15,0 0 7 0,0 0-11 0,4-1-2 16,-4 1 2-16,0 0-4 0,0 0 3 0,0 0-6 16,0 0 0-16,0 0-7 0,0 0 4 0,0 0-1 15,0 0-1-15,0 0 9 0,-9 9-8 0,6-6 5 16,1 1-4-16,-2-2-2 0,0 1 2 0,1 0-11 16,1 2 10-16,-3-1-1 0,3-1-7 0,-2 2 8 15,-3 4-2-15,3-6 3 0,-2 5-4 0,0 0 3 16,-1 0-6-16,1 2-2 0,-3-2-4 0,-3 4 9 15,5-1 1-15,-6 0-1 0,5-3 1 0,-3 5-8 16,2-4 10-16,0 1-7 0,-1 4-1 0,-3-6-1 16,3 7 1-16,2-2 6 0,-5-2-9 0,4 1 7 15,-1 0-10-15,4-3 16 0,-8 4-14 0,7 1-1 16,-2-2 5-16,-1-1 4 0,1 2-4 0,1 1-1 16,-2 1 2-16,1-2 0 0,1-4-6 0,1 1 0 15,-2 5 7-15,-1-1-8 0,2-5 7 0,-2 2-4 16,1 0 3-16,0 1-3 0,-2 1 2 0,-1 1 3 15,0-2-2-15,1 0-2 0,0 1 1 0,-1 1 1 16,1 0 1-16,-2-2-1 0,0 4-2 0,0-3-1 16,2 2 4-16,-1-3-3 0,-1 3 0 0,1-2 0 15,-1 3-2-15,0-4 4 0,-1 4 1 0,0-3-5 16,4 3 6-16,-2-3-9 0,-3 1 8 0,0 1-3 16,1-3 3-16,1-1-3 0,-1 4-5 0,0-3 11 15,-2 2-9-15,0-3 10 0,0 4-3 0,1-4-4 16,0 4 6-16,1-1-11 0,0 1 3 0,1-3-1 15,-4 0 3-15,3 2-3 0,1-1 2 0,-1-1 4 16,-1 1-2-16,0 8-1 0,0-5 0 0,2-3 3 16,0-1 0-16,1 2-2 0,2-2-4 0,0 1 4 0,1-4-1 15,-1 6 2-15,-2-4-2 0,5 0-1 16,-5 2-8-16,-1 1 12 0,2-1-2 0,-1 0-1 16,-3 1 2-16,5-2-5 0,-2 1 6 0,3-4 0 15,2 1 0-15,-2 4-3 0,-3-1 4 0,2-1-4 16,-3 2 7-16,2-1-2 0,-2-2-10 0,0 4 2 15,2-3 1-15,-2 2 3 0,0-1-3 0,0 1 1 16,-1-2 1-16,1 3-1 0,3-2 5 0,-7-1-6 16,7 1-1-16,-5 1 1 0,2 0-3 0,-1-1-2 15,1 0 0-15,-1 1 4 0,2-2 0 0,-1 1-3 0,-1-2-5 16,1 1 4-16,-2 1 2 0,2-2-5 16,0 0-2-16,0 0 6 0,-2 2-2 0,0-3 1 15,-2 2-2-15,-2 5 5 0,2-3-5 0,3-2-3 16,-1 0-1-16,1-2-6 0,1 3 10 0,-1-1 1 15,0-1-1-15,-3 2 1 0,2 0-1 0,2 0-2 0,-2 2 2 16,-1 1 1-16,4-1-1 0,-2 0 0 0,1-1-4 16,0-1 4-16,3 1 1 0,-5-2 2 15,2 1 5-15,-1 1-4 0,-3-3 5 0,4 1-5 16,2 2 8-16,2-3 0 0,-1-4-6 0,-2 1 2 16,3 1-4-16,-5 3 1 0,4 1 3 0,-3-1-2 0,-3 2-2 15,5-3-1-15,-1 0 0 0,0 1 3 0,-1 0-3 16,-3 2 3-16,0-4-3 0,4 4 5 0,-4-2-4 15,2-1-2-15,-1 2 4 0,-2-2-3 16,3 0 2-16,-3 0 5 0,2 1-3 0,-3-1 0 16,2 0 4-16,0-1-1 0,0 0-2 0,0 1 0 0,0 0 0 15,3 2-3-15,-2-3 4 0,2 1-3 16,-1-2-1-16,2 0-4 0,3 0-2 0,-2 1-2 0,-2 0 2 16,3 4 0-16,-3-2 5 0,-2-1-2 0,2 2-1 15,1-1-2-15,1 1 2 0,2-4 5 0,0 1 2 16,0-1 6-16,-1-1 2 0,5 1-2 0,-2-1-4 15,1 1 4-15,-1-2 0 0,0 3 7 0,3-2-6 16,-1 2-3-16,0-2 5 0,-3-1-5 0,1 1-3 16,0 1 3-16,2-2 0 0,1 2 8 15,-1-2-10-15,0 0 5 0,0 2-5 0,-3-2 1 0,4-2-1 16,-2 5 2-16,-3-2-3 0,0 4-3 0,0-3 2 16,3 1-3-16,-2-3 9 0,-1 3-8 0,1-1 3 15,2 0-3-15,-4 0-1 0,1 0 0 0,0 1 2 16,-2-2 4-16,-1 4-5 0,0-3 6 0,1 3-3 15,2-3 2-15,-5 2-5 0,4 1 6 0,-3 0-5 16,3-4-5-16,-2 1 5 0,3 0 5 0,-2 0 0 16,1-2-6-16,-3 2-3 0,1-1 4 0,2-2 2 15,-1 2-3-15,2 1-3 0,-1 1 8 0,-1-4-4 16,1 5 8-16,-3 0-4 0,1-1 10 0,-4 0 2 16,2 5-5-16,-1-1 0 0,2-2 2 0,0 3 4 15,-2-2 0-15,-1-1-1 0,0 1 1 0,3 0 4 16,-2 0-2-16,3 0 3 0,-3-1-7 0,1 2-8 15,1-3 10-15,0 1-6 0,1 1 6 0,2-2-2 16,-1-2-2-16,2 0-1 0,3 2 3 0,-3-2-10 16,-4 3 4-16,4-2-3 0,0-1 2 0,2 2 10 15,-1-4-12-15,0 4 2 0,-2-3-4 0,1 2 11 16,1-2-6-16,0 1 4 0,-3 3 3 0,3-4-7 16,0-1 0-16,0 0 1 0,0 2 1 0,3-1 4 15,-4 1-1-15,3 0-3 0,-2 2-3 0,2-4 3 16,-1 4-3-16,2-1-1 0,-2-2 0 0,0-1 1 15,2 3 1-15,-4-2-3 0,4 3 1 0,-1-4-2 16,2-2-3-16,0 3 3 0,0 1-3 0,-4-1 2 16,3-1 2-16,4-2-11 0,-4 0 7 0,1-1 3 15,2 1-4-15,-1 2-1 0,-1-2 6 0,2-1-2 16,-1 2 0-16,-2 1-2 0,2-2-3 0,2-1-3 16,-4 1 12-16,1 1-7 0,4-1 3 0,-5 0-5 15,1 1-4-15,0-1 5 0,-1-2-4 0,2 2 4 16,-1 0 1-16,0-1 3 0,4-4 3 0,-7 7-5 15,6-4 3-15,1-3-5 0,-4 5 4 0,4-5 2 16,-2 3-2-16,2-3 1 0,-3 5 5 0,3-5-5 16,0 0 4-16,-7 2-2 0,7-2-6 0,0 0 6 15,0 0-8-15,-2 4 7 0,2-4-3 0,0 0-1 16,-2 5-3-16,2-5 6 0,0 0-4 0,0 0 11 16,-6 3-2-16,6-3 0 0,0 0 1 0,-5 4-4 15,5-4 14-15,0 0-8 0,-6 1 1 0,6-1 4 16,0 0 1-16,0 0-3 0,-9 4-2 0,9-4-2 15,0 0-5-15,0 0 8 0,-6 0-1 0,6 0-3 16,0 0 1-16,0 0-6 0,0 0-3 0,0 0-1 16,0 0 3-16,0 0 0 0,0 0-1 0,0 0 2 15,0 0-7-15,0 0 11 0,0 0-7 0,0 0-13 16,0 0-15-16,0 0-25 0,0 0-107 0,0 0-173 16,0 0 76-16</inkml:trace>
  <inkml:trace contextRef="#ctx0" brushRef="#br0" timeOffset="136514.726">9761 5305 53 0,'0'0'67'0,"0"0"-4"0,0 0-2 0,0 0 2 15,0 0-7-15,0 0-3 0,0 0-4 0,0 0 5 16,0 0-23-16,0 0 13 0,0 0-2 0,0 0-14 15,0 0 10-15,0 0-5 0,0 0-4 0,0 0-8 16,0 0 0-16,0 0 5 0,0 0-3 0,0 0 0 16,0 0-5-16,0 0-2 0,0 0-2 0,0 0-3 15,0 0 8-15,0 0-4 0,0 0-8 0,0 0-1 16,0 0 1-16,0 0-1 0,0 0 7 0,0 0-1 16,0 0-3-16,0 0-6 0,-4 7 16 0,1-2-14 15,1-2 10-15,-1 3-4 0,-3-1 3 0,1 0-3 16,1 2-4-16,-2-1-2 0,0 3-5 0,-2-1 3 15,0 1 1-15,0 1-1 0,-1 0-1 0,-2 2 2 16,-1 5 0-16,3-3-2 0,-5-2-2 0,1 3 4 16,2 1-2-16,-2 1 8 0,1-2-9 0,-4 5 5 15,4-4-8-15,-3-2-5 0,2 1 6 0,-4 4 4 16,4-3 0-16,-6 0 0 0,6-1-9 0,-1 0 12 16,0-4-3-16,-3 2-2 0,7-1 4 0,-7 2-3 15,3-3-4-15,0 1 3 0,0 1 0 0,-2 0 3 0,3-4 4 16,-1 3-6-16,2 1 7 0,2-4-8 15,-4 3 2-15,0-2-8 0,-1 0 7 0,3 2-9 0,-4 0 2 16,5-4 4-16,-2 3 3 0,-3 1 5 16,4 0-2-16,-2 1-10 0,0 0 3 0,3-3 1 15,-1 0 4-15,-1 4-11 0,-2-3 16 0,3 3-2 0,0-4-17 16,0 2 5-16,1 1 0 0,-2-2 1 16,4-1 6-16,-2 2-9 0,1-3 1 0,0 0 4 15,4 1-16-15,-3 1 12 0,0-4 4 0,1 5-3 16,-3 2 12-16,4-6-14 0,1 4 11 0,0-3-6 0,-2 3 3 15,0-3-5-15,1 2 10 0,0-1-8 0,0 1 1 16,-4 2-3-16,1 1 7 0,-1-2-2 0,6 0 0 16,-6-2 3-16,5 2-4 0,-4 1 7 15,2-2 0-15,-1 2-9 0,3-2-2 0,-4 2 11 16,2 1-6-16,0 1-2 0,2-1 0 0,-4-1 6 0,3 0-10 16,-2-1-6-16,0-1 6 0,3 4-2 0,-6-2 12 15,2 0-5-15,0 1 9 0,-2 1-8 0,1-1 3 16,1 1 1-16,1-2-5 0,-4 3-3 0,2 0-2 15,-1-3 0-15,-2 4-3 0,0-3 3 0,3 1-2 16,-5 4 0-16,2-3 1 0,1 1 7 0,-2 4-16 16,3-7 10-16,2 0-5 0,0-1 0 0,-2 2 5 15,1-3-4-15,-2 2 6 0,2 0 0 0,-1 1-3 16,1-1 2-16,2 1-6 0,-3 1 1 16,2-1 6-16,1 0-3 0,-2 0 0 0,-2 2-2 0,5-3-3 15,-3 1 6-15,-1 0-6 0,2 1-4 0,-3 0 3 16,4 2-13-16,-2-1 14 0,-4087 2-5 0,8166 3 1 15,-4080-6 1-15,-2 6 1 0,3-5-6 0,-3 5 0 16,-2-1 1-16,3 2-3 0,-5-3 0 0,5 0 5 16,-1-2-2-16,0 3 5 0,-1 0 1 0,-2 0-3 15,3-6 3-15,5 1 0 0,-4 0 2 0,1-2 2 16,0 0 3-16,0-2-5 0,1 3 5 0,2-2-2 16,-4 0-5-16,3-1 2 0,-2-2-2 0,2-2 0 15,0 2 0-15,1 0-5 0,-2-2-4 0,3 4-3 16,-5-3 1-16,3 2 2 0,-3-1-7 0,4-2 8 15,-5 3-6-15,3 0-16 0,-2 1-48 0,3-4 22 16</inkml:trace>
  <inkml:trace contextRef="#ctx0" brushRef="#br0" timeOffset="137127.398">6349 8809 14 0,'-18'24'45'0,"0"0"-6"15,2 0-2-15,-2 3-6 0,0-3 2 0,-1 5-5 16,0-5 2-16,-1 3-4 0,1 0-2 0,0-2-11 16,1 1 5-16,0 0 4 0,1 3-5 0,-1 0-1 15,2-6 2-15,-2 3 7 0,-1-2-4 0,5 0-2 16,0 2 0-16,-5-2-4 0,7-3 1 0,-2-4-2 16,4 0 5-16,-3-1-5 0,3-2-2 0,-2 0-9 15,1 1 9-15,-1 0-7 0,1-3-1 0,2-2-8 16,1 2-10-16,-1-4-19 0,-1 6-60 0,-4-3-101 15,0-2 44-15</inkml:trace>
  <inkml:trace contextRef="#ctx0" brushRef="#br0" timeOffset="138110.655">7445 4091 140 0,'-1'-3'132'0,"1"3"-16"0,0 0-7 0,0 0-11 15,0 0-9-15,0 0-9 0,-4-3-6 0,4 3 0 0,0 0-1 16,0 0-3-16,0 0 0 0,0 0-6 15,0 0 3-15,0 0 4 0,0 0 9 0,0 0-2 16,0 10 2-16,4-2-3 0,-4-1-1 0,0 4-2 0,0 0-4 16,1 6-2-16,-1 1-5 0,3 7 2 0,-6 4-5 15,3 0 1-15,0 3-3 0,4 2 1 16,-4 16-2-16,4-2-3 0,0-1-1 0,1-9-3 16,0 11-3-16,5-1-3 0,-3 1 0 0,-2-3-3 15,0-10-1-15,1 10 1 0,2-12-1 0,-3-2-4 0,1 3 1 16,-2-5-4-16,3 3-4 0,-2-6-2 15,-1 1 3-15,-3-3-1 0,3-6-4 0,-4-1-1 16,0 1 1-16,-2-2-5 0,0-4-3 0,2-2 0 16,0 0-1-16,0 0-4 0,-1-5-1 0,-1 2-4 15,1-3-6-15,2-1-3 0,-2 2-9 0,1-6-8 0,0 5-7 16,0-5-12-16,0 0-25 0,-6 6-20 16,6-6-20-16,0 0-29 0,0 0-17 0,-8-18-15 15,7 6-22-15,-2 1-10 0,1-6-143 0,-4-1-366 16,3-2 161-16</inkml:trace>
  <inkml:trace contextRef="#ctx0" brushRef="#br0" timeOffset="138527.879">7361 4949 19 0,'4'10'152'0,"0"2"-11"16,2 2-12-16,4 1-7 0,3-1-13 0,1-1-10 15,0 1-7-15,0-1-15 0,3-1-3 0,-2 0-13 16,2-3 2-16,2-1-10 0,-2 0-9 0,2-2-14 0,-4-1-8 16,0 1-19-16,4-5-19 0,-2-1-11 0,1 0-7 15,-4 0-12-15,-6-3-1 0,7-1 1 16,-2-1-1-16,-3 0 4 0,2 0 0 0,-2-3 6 15,-1-1 2-15,-2 1 9 0,1-2 0 0,-3-2 6 16,4-1 8-16,-4-3 6 0,-1-1 4 0,-3 2 5 0,1-2 11 16,-1 0 8-16,-1 0 5 0,-1-2 11 0,-2 2 4 15,1 5 16-15,-2 1 14 0,2 0 10 0,0 3 5 16,-1 1 6-16,2 2 4 0,-3 0 3 16,3-1-6-16,0 5-18 0,1 1-8 0,0 0-3 15,-8 10-3-15,3 6-1 0,-4 10-4 0,-6 5-4 0,3 1-9 16,-7 15-2-16,0-3-8 0,-2 3-4 15,0 0-26-15,-7 2-42 0,-2 2-64 0,6 2-80 16,-8-1-132-16,-13 18-339 0,13-25 150 0</inkml:trace>
  <inkml:trace contextRef="#ctx0" brushRef="#br0" timeOffset="157364.94">9412 5690 66 0,'5'2'105'0,"-5"-2"18"0,0 0-2 0,0 0-2 15,9 0-13-15,-9 0-9 0,0 0-7 0,0 0-2 16,0 0 2-16,5 3 5 0,-2-1 2 0,-3-2-3 15,0 0-6-15,0 0-9 0,0 0-5 0,0 0-7 16,0 0-7-16,6 0-6 0,-6 0-3 0,0 0-4 0,0 0-3 16,0 0-5-16,0 0 5 0,0 0 8 0,0 0-6 15,0 0-2-15,0 0-4 0,0 0-2 16,0 0-6-16,0 3-1 0,0-3-1 0,0 0-4 16,0 0-1-16,0 0 0 0,0 0-1 0,-9 7-1 0,8-5-1 15,-2 3-3-15,-2-2-3 0,4 1 5 0,-6 1-7 16,6-1 1-16,-5 2-2 0,2-1 0 0,-2 1-3 15,-1 1 3-15,2 2 2 0,-4-2-9 0,0 0 2 16,4-2 0-16,-4 5-5 0,0-5 2 16,2 4-1-16,0-2-3 0,1-1 3 0,-4 2-4 0,2 1 3 15,-1 0-2-15,4-2-1 0,-5 0 2 0,2 1 1 16,-1 0-5-16,0 1 4 0,3-1-3 16,-2 0 2-16,0 0-1 0,-2 1 0 0,5 0 2 15,-3-1-2-15,2 4 0 0,-7-7 2 0,4 8-1 16,0-2-1-16,-1-4 3 0,1 6-3 0,0-4-1 0,-4-1 4 15,6 1 1-15,-5 4-4 0,2-5 0 0,1 3-2 16,-3 0 2-16,1 2 0 0,3-3 3 0,0 0-7 16,1 3 4-16,-1-5 0 0,-1 2-3 15,-1 5 3-15,0-5-1 0,3-1-1 0,1 0-2 0,-4 6 3 16,1-1-5-16,-1-1 2 0,2-4 3 0,-1 3-2 16,0 0-1-16,4 1 1 0,-9-1-1 0,6-1 2 15,-2 2 1-15,1-1-2 0,-2 1 3 0,-1 0-3 16,1 0 3-16,1-1-4 0,-1 0 3 0,-1 0-1 15,0-2-1-15,-2 1 2 0,4 0-2 0,-2 0 2 16,2-1 1-16,1 0-1 0,0 1-1 0,-4-1 3 16,4 0-1-16,-3 0-2 0,0 2 0 0,1-1 0 15,4 0 3-15,-4-2-4 0,3 0-1 0,-4 3 3 16,2-1-2-16,1-2 2 0,0-1-2 16,1 2 4-16,-2 0-1 0,3-1-2 0,0-1-2 0,0-1 4 15,-1 2 0-15,0-2-3 0,1 1 4 0,-1 0-4 16,2-1 2-16,-2 2 5 0,4-3-5 0,-2 2 3 15,-3 0-1-15,0 0-4 0,3 1 3 0,-1 0-1 16,2 1-2-16,-4-4 3 0,1 5 6 0,2-2-8 16,0 2-2-16,-2-2 5 0,2 0-2 0,0-1-1 15,-1 1 2-15,2-1-2 0,-3 1-1 0,2-1 1 16,-1 1-1-16,0 0 2 0,0-2-2 0,0 3 0 16,-1 0 2-16,0-2-1 0,1 1-1 0,-1-1 3 15,0-1-2-15,-1 1 0 0,-1 1 1 0,4 0-2 16,-2-1 0-16,0 1 0 0,1-1-3 0,-2 1 5 15,1-1-2-15,-1 1 0 0,2 1-1 0,-3-3 1 16,3 3 0-16,-5 2-2 0,3-3 3 16,0 1-1-16,-2 1-1 0,-1 2 8 0,3-3-5 0,-1 0-2 15,1-2 1-15,0 2 0 0,-2 1-2 0,-2 2 9 16,7-4-7-16,-7 4 0 0,0-2-1 0,2 1 3 16,-2 2-1-16,0-6-3 0,3 3 3 0,-3-1 1 15,0 6-2-15,1-7 1 0,-1 4 1 0,-1-1-4 16,1 0 4-16,-1-2-4 0,-1 3 4 0,2-2-3 15,0 2 1-15,-2-2 1 0,7-3-1 0,-5 5 1 16,2-4-1-16,-1 4 5 0,2-4-3 0,-1-1-3 16,2 4-1-16,0-4 2 0,-3 1-2 0,4 0 0 15,-1 1 3-15,0-3-1 0,-2 5 2 0,2-2-2 16,-2 3 0-16,-2-4-2 0,4 3 1 0,-3 0 0 16,1 1 0-16,-3 0 0 0,1-1 2 0,0-1-1 15,-1 1 2-15,0-1 0 0,0 2-2 0,0-1 3 16,0 2-4-16,0-4 3 0,1 2-2 0,0 2 5 15,-2-3-5-15,4 3 1 0,-1-5-2 0,-2 2 2 16,1 1-3-16,4-3 3 0,-3 0 2 0,0 4-4 16,2-4 1-16,-2-1-1 0,3 1 2 0,-1 1-3 15,-3 2 2-15,0 2 2 0,0-3-3 0,2 3 2 16,-5-2 1-16,4 0-1 0,-3 1-1 0,2 0 1 16,-2 0 2-16,2 1 3 0,0-3-7 0,-2 3 4 15,1-1-2-15,-3 0 2 0,3-3-1 0,0 2 1 16,1 0-3-16,-5 1 3 0,4 0-2 0,-2-1 2 15,2 1 0-15,-3-1 1 0,3 0-3 0,0-2 2 16,1 2-1-16,-2 0 1 0,2-2-4 0,-1 2 1 16,1-2 1-16,-1-3-5 0,4 3 3 0,2-3 0 15,-6 4 0-15,4-3 0 0,1 2 1 0,-2-1-4 16,-2 1 1-16,2-2-1 0,0 1 5 0,-1 0-1 16,-1 0-3-16,-2-1 7 0,2 3-8 0,0 0 1 15,-3-1 2-15,2 0 1 0,1-3-1 0,2 1 2 16,2 1 2-16,-4 1-4 0,-1 1-3 0,1-5 6 15,-1 5-3-15,3 1 3 0,-4-3-5 0,2 2 1 16,2-4 3-16,1 3-1 0,0-2 1 0,-4 3-3 16,1-1 2-16,4 1 2 0,-2 1 0 0,-1-6-2 15,5 6 1-15,-2-4 0 0,-3 1-4 0,1 4 0 0,-1-4-1 16,-1 4 1-16,4-2 2 0,-3-1 1 16,0 2 2-16,-1 0 0 0,4-5 1 0,-2 5-2 15,-1 1 2-15,0-4 0 0,-2 4-3 0,2 0 1 16,-1-2 1-16,-2 2 0 0,5 0 5 0,-3-4-2 15,4 1-1-15,-4 3 0 0,1-1-3 0,1-3 1 0,3 1 1 16,-2 0 0-16,1-1-3 0,0 1 0 0,1 0-2 16,-1 1-5-16,-3 1-7 0,-1 3 0 0,2-1 1 15,-2-1-1-15,2-1 6 0,0 2-1 16,1-5 5-16,1 1-5 0,0-1 6 0,-1 2 0 16,-3 2-1-16,4-4 3 0,1 3 1 0,1-3-4 0,-2 4-5 15,-4 3-9-15,-1-3 3 0,3 0 2 0,-1 0 2 16,-1 0 1-16,4-4 5 0,1 1-6 15,-1 5 3-15,2-6 1 0,-2-1-2 0,2 1 7 0,-1 0-6 16,1 2 2-16,1-5 0 0,0 5-2 16,1-5 0-16,-2 2 3 0,2 1-2 0,1-1-2 15,-1-1 6-15,-1 0-1 0,-2 3-1 0,4-4-1 0,-1 0 3 16,0 2-1-16,-4-1-7 0,4-2 7 16,1 3-2-16,-4 1 2 0,2-1-1 0,-3-2 0 15,4 5 2-15,-3-1-2 0,-3 2-29 0,-2 3-9 0,0-2 5 16,-2-1 9-16,2 2 9 0,-1 0 2 0,8-5 7 15,-6 3 1-15,0-1-1 0,0 0-1 0,-2-1 3 16,0 2-3-16,2-1 9 0,1 1 5 0,1-2 3 16,3-3 4-16,-4 0-7 0,8 0-1 15,-2-4 1-15,1 2 1 0,-1-1-2 0,1-1-2 0,2-1 4 16,-2 1 1-16,4-3-10 0,-4 4 3 0,4-4-3 16,0 0-2-16,-4 7 4 0,4-7-2 0,0 0-3 15,0 0 8-15,-5 3-6 0,5-3 1 0,0 0 7 16,0 0 1-16,0 0-7 0,0 0 5 0,0 0-2 15,-1 3 1-15,1-3-1 0,0 0 1 0,0 0 6 16,0 0-9-16,0 0 4 0,0 0 3 0,0 0-4 16,0 0-4-16,0 0 4 0,0 0 2 0,0 0-2 15,0 0-2-15,0 0-4 0,9-15 4 16,-7 12 2-16,2-2 4 0,2 1-6 0,-2-3 3 0,4 1 2 16,-3 1-4-16,3-3 5 0,-2 2-15 0,3-3 16 15,0-1-7-15,0 2 5 0,-3-1-5 0,5 1-4 16,-6-1 2-16,6 0 9 0,2-3-7 0,-1-1 2 15,2 3 0-15,-4-2-1 0,1-1 3 0,3 2 2 16,0-4-2-16,-2-1 2 0,0 1 1 0,0 0-1 16,1 1-1-16,4 0 0 0,-1-5 3 0,1 5-3 15,-4-1 1-15,3 2 3 0,-3-1-1 0,9-5-5 16,-7 4 7-16,2 1 7 0,-3 2-10 0,2-2-5 16,-1 2 5-16,0-1-6 0,-2 1 4 0,-1-1-6 15,1 0 4-15,1 0 4 0,-1 0 1 0,-3 2-5 16,4-1 1-16,-2-5 1 0,2 5 7 0,-4-4-10 15,4 3 3-15,3-7 2 0,-4 3 5 0,3-3 0 16,0-1 0-16,-3 4 4 0,5-3-6 0,-1-1 4 16,-3 7-4-16,-4-3 2 0,6-2-3 15,-4 3-1-15,1 0-1 0,1 3 6 0,0-1-7 0,-1 0 1 16,-2-1 4-16,0 3-8 0,-1 5 11 0,-2-3-3 16,-1 0-4-16,0-1 1 0,3 3 2 0,1-5 2 15,1-1-4-15,-2 2-6 0,-2 2 9 0,-1-1 2 16,6-4 1-16,-3 2-4 0,3 2 2 0,0-5 3 15,0 3-7-15,2 0 8 0,-2 2-4 0,1-3-1 16,0 1-6-16,1 1 4 0,-2 0-3 0,1 2 0 16,-2-2 5-16,-3 5-1 0,2 0 1 0,-2-1-10 15,0-1 4-15,1 2 3 0,-1 2-2 0,-1-3-1 16,-3 3-2-16,5-3 6 0,-2 2 3 0,-2 1-5 16,2-5 3-16,2 3 0 0,-1 0 1 0,0 0-4 15,2-3 1-15,-2 2-2 0,0-2 2 0,7-2 1 16,-3 1 0-16,2-2 2 0,0-1-1 0,0 2 0 15,0 0-1-15,0 0 0 0,0 1-3 0,3-3 2 16,-4 5 3-16,4-3-7 0,-3 2 3 0,1-2 3 16,-3 2-5-16,0-1 2 0,2 0-2 0,-4 5 3 15,-1-3-1-15,1 1 5 0,1-1-4 0,-3 1-1 16,4-3-4-16,-2 0 2 0,1 0 3 0,2-2 0 16,0 1-4-16,-2-1 4 0,2 1 0 0,-1 0-2 15,2-4 2-15,-2 0 4 0,3 3-1 0,-2-3-1 16,3 2-3-16,-4-1-2 0,3 1 1 0,-3 2 4 15,2-2 0-15,-2 2-3 0,1-4-2 0,0 4 5 16,2-1-5-16,-2 4 2 0,-1-3-5 0,-3 2 3 16,4-3 2-16,-2-1-1 0,3 1 1 0,-4 4 4 0,3-2-4 15,0-1 5-15,1 0-10 0,-2-2 4 16,5 2-1-16,-5-1 4 0,5 0-5 0,-5-2 3 16,2 4 0-16,-1-1-3 0,3 1 3 0,-5-2-1 15,4 1 4-15,-3-2-6 0,0 2 5 0,0 0-7 0,1 0-1 16,-3 4 2-16,-2 2 1 0,1-6 2 0,3 3-3 15,-4 1 0-15,2-1 3 0,-2-2-3 0,-4 3 1 16,9-1-1-16,-2-3-2 0,-1-3 3 16,3 2 0-16,-1 0-2 0,0 0-2 0,0-1 3 15,2-1-3-15,-2-1 1 0,-1 2 4 0,8-6-6 0,-5 6 10 16,4-6-11-16,0 1 0 0,-5 5-3 16,8-4 5-16,-8 3 3 0,3 2-5 0,3-4 2 15,-7 4 1-15,2-1 2 0,-2 0-1 0,5 1 0 16,-5 1 3-16,3-1-2 0,-3-1-1 0,1 2 0 15,0-2 4-15,-2 2-2 0,-1-1 1 0,3 2-1 0,0-4 4 16,-2 4-5-16,2-1 0 0,1 0-1 0,-2-2 3 16,2 2-2-16,-2 2-2 0,0-2 4 15,0-1 0-15,1 0-2 0,-2 1 1 0,0 2 4 16,2-2-7-16,-4-1 2 0,3 4-1 0,1-3 6 0,0 2-9 16,-5 1 4-16,0 1 4 0,4-1 2 0,-3-1-8 15,0 3 4-15,1-3-2 0,-1 1-4 0,-1 1 5 16,1-1-4-16,-1 1 5 0,0-1 0 0,-1-1 0 15,2 3 0-15,-1-3-2 0,0 3-2 16,-1-4 0-16,0 3 6 0,2-2-5 0,-1 2 3 0,3-4-2 16,-2 3 3-16,3 0-2 0,-3-3-3 0,-1 3 5 15,4-3 0-15,-3 3-2 0,2-3 1 16,-2 4-3-16,0-1 5 0,0 0 0 0,0-1-3 0,2-1-1 16,1-2 6-16,-2 2-5 0,2-1-3 15,-3-2 1-15,3 3 5 0,-4 3-7 0,5-5 4 0,-5 0-1 16,0 2-4-16,2 0 4 0,-3 0 1 0,4-3-1 15,-1 4 3-15,-2-4-2 0,4-1 1 0,-3 3 2 16,-2 2-1-16,-1 1-4 0,2-1 6 16,-5-1-6-16,4 4 6 0,-2-2-2 0,-1 1 2 0,3 0-2 15,-2 0 6-15,-1-1 1 0,-1 4-6 0,0-4-1 16,1 4 1-16,1-5-1 0,2 4-1 0,-4-5 7 16,1 5 0-16,-1 0-5 0,2-4 3 0,-2 4 1 15,4-2 0-15,-4 0-1 0,2 2-5 0,-2-2-2 16,5-1 2-16,-4 1-2 0,4-1 4 0,-2 1 3 15,2-1-6-15,1 3 8 0,-4-5-1 0,3 5-9 16,-3-3 6-16,2 2 2 0,-2-3-3 0,2 5-4 16,-3-2 0-16,3 0 4 0,-2-1 7 15,-1 0-10-15,4-1 2 0,-3 4 4 0,2-4-8 0,-3 2 6 16,3-1 0-16,1-1 0 0,-1 1-3 0,-2-1 0 16,1 1 4-16,1-1-5 0,-3 2-4 0,3-3 4 15,-3 4 1-15,3-5 0 0,-3 5 5 16,-1-3-4-16,0 2-1 0,-2 1 4 0,5 0 0 0,-4 0-6 15,0 0 7-15,2 0-5 0,-1 0-1 0,0 2 3 16,0-2-1-16,-2 1 3 0,2 0-4 0,0 1 2 16,-1-1-2-16,0 2 3 0,0 1 3 0,-2-2 7 15,2 0-4-15,-2 0 2 0,-1 4 9 0,2-4-3 16,-2 4 0-16,6-4 4 0,-6 0-8 0,0 4 2 16,2-3-2-16,-2 3 4 0,3-4-4 0,-3 4 2 15,1-5-3-15,-1 5 1 0,4-2 3 0,-4 2-1 16,2-3-1-16,-2 3 3 0,0 0 0 0,0 0 2 15,0 0 3-15,0 0 4 0,0 0 1 0,4-3-4 16,-4 3 1-16,0 0 1 0,0 0 7 0,0 0-4 16,0 0-12-16,0 0 0 0,1-3-3 0,-1 3 1 15,0 0-2-15,0 0-2 0,0 0-1 0,0 0 2 16,0 0-2-16,0 0-1 0,0 0 1 0,0 0 4 16,0 0-11-16,0 0-3 0,0 0-10 0,0 0-23 15,0 0-32-15,0 0-37 0,-14 5-51 0,9-4-173 0,-1 2-354 16,1-2 158-16</inkml:trace>
  <inkml:trace contextRef="#ctx0" brushRef="#br0" timeOffset="189144.77">9276 4300 70 0,'-3'-1'106'0,"-3"-2"-6"0,0 0-8 15,1 1 0-15,5 2-3 0,-6-5-10 0,2 3-4 16,0-2-8-16,-1 3 2 0,1-1-5 0,-1-2 1 16,5 4 3-16,-5-3-1 0,1-1-6 0,4 4 1 0,-4-4-7 15,0 3 7-15,4 1 5 0,-2-4 1 0,2 4-1 16,0 0-2-16,-4-2-1 0,4 2-10 16,0 0-5-16,-4-3-5 0,4 3-7 0,0 0-1 15,0 0-2-15,0 0-3 0,0 0-7 0,0 0 1 16,-5 10 1-16,5 0-3 0,0 2 5 0,6 5-4 0,-3 3 2 15,-2 9 13-15,-1 1-14 0,0 2 0 0,3 2 1 16,-3 16 3-16,2-13-2 0,-2 10-4 16,0 3 4-16,0-2-8 0,-2-1 2 0,-1-2-4 15,2 4 2-15,-2-13-2 0,-3 8 2 0,2-10-5 16,0 1-2-16,2-3 2 0,-5-3 0 0,2 3-2 16,1-3-2-16,-1-1-3 0,2-4 1 0,0-6-2 15,-1 3-3-15,0-3-9 0,-1-1-14 0,1-2-15 16,-1 0-17-16,4-4-19 0,-3 1-24 0,0-3-8 15,0-1-27-15,1-2-26 0,-2 0-21 0,-1-1-111 0,-3 0-311 16,3-5 139-16</inkml:trace>
  <inkml:trace contextRef="#ctx0" brushRef="#br0" timeOffset="189611.155">8920 5034 85 0,'0'0'92'0,"0"0"-5"0,0 0 5 16,10 10-1-16,-9-6-11 0,3 0-7 15,0 2 6-15,2 2-2 0,1 1-7 0,-1 2-4 16,-1-2-6-16,3 0 0 0,0 3-8 0,2 2-5 15,-1-1-1-15,-4-1-6 0,7 1-3 0,-5-2-4 16,6-1-1-16,-3 3-8 0,1-1 4 0,-3-2-4 0,1-3 1 16,1 2-9-16,-1-4-5 0,-1 3 1 15,-3-4-7-15,2 0-12 0,0-1-9 0,-2 4-1 0,3-7-5 16,-8 0-9-16,10 3 3 0,-10-3 5 16,9-3-16-16,-5 3 0 0,1-5-4 0,0 0 3 15,0 1 0-15,-1-3-1 0,0 2 3 0,1-4 0 0,0-2-1 16,-1 2 5-16,5-3-3 0,-4 2 7 0,0-2 7 15,2 0 2-15,-1-3-1 0,-2 3 2 0,2-5 10 16,-3 9 3-16,1-3 10 0,-2-1 3 16,0 5 9-16,-1 1 7 0,1 2 7 0,1 0 5 15,-4 0 2-15,1 4-8 0,0-4 3 0,0 4-2 0,0 0-6 16,0 0 4-16,-4 19 1 0,1-8-6 16,1 5 3-16,-4 1-2 0,-1 4-9 0,-2 2-9 15,0-6-20-15,-5 11-48 0,1-1-115 0,-6-1-191 16,4 3 85-16</inkml:trace>
  <inkml:trace contextRef="#ctx0" brushRef="#br0" timeOffset="192226.862">2224 11060 167 0,'-5'1'215'0,"5"-1"-6"16,-11 1 2-16,11-1-7 0,-7 0-11 0,7 0-20 16,-6 2-16-16,6-2-14 0,0 0-9 0,0 0-14 15,0 0-15-15,-12-2-5 0,12 2-10 0,0 0-11 16,0 0-5-16,0 0-10 0,0 0-5 0,0 0-5 16,0 0-1-16,-2-2-2 0,2 2-3 0,0 0-1 15,0 0 0-15,0 0 6 0,0 0-6 0,0 0-9 16,0 0 1-16,0 0 0 0,0 0-3 0,0 0-2 15,0 0-4-15,0 0 2 0,0 0-4 0,0 0-3 16,0 0-4-16,0 0-2 0,0 0 0 0,0 0-5 16,0 0 3-16,0 0-3 0,0 0-2 0,0 0-4 15,0 0 3-15,0 0-5 0,0 0 2 0,0 0-3 16,0 0 0-16,0 0 6 0,0 0-2 0,0 0-2 16,0 0 10-16,16 4-6 0,-16-4-7 0,8 3 1 15,-8-3 0-15,9 0 3 0,-4 0 0 0,-5 0 7 16,13 0-9-16,-8 0-1 0,1 0 3 0,7 1-5 15,-1 2 3-15,-1-2 7 0,7 3-6 0,-3-4 6 16,5 4 0-16,7 1 4 0,0 0-1 0,2 2 1 16,1-1-1-16,2 1 8 0,0 0-8 0,4-2 3 15,2 1-4-15,12 0 2 0,-9-1-2 0,-4-1-3 0,13-1 4 16,4-2-3-16,-3 5 1 0,-13-6 1 16,13 0-8-16,-11 0 2 0,-4 0 13 0,2-2-17 15,-4-1 0-15,-2 2-1 0,0-1 0 0,-3 1 2 16,-12 0-1-16,-3 1 8 0,-2-1-11 0,-1 1 2 0,-2-2 2 15,-5 2-3-15,-4 0 0 0,10-1 3 0,-5 1 3 16,-5 0-2-16,9 0 1 0,-9 0-10 0,0 0 8 16,4-4 1-16,-4 4-12 0,0 0-6 0,0 0-10 15,0-4-16-15,0 4-13 0,0 0-7 0,-4-8-22 16,4 8-22-16,-5-4-19 0,5 4-18 0,-5-2-23 16,5 2-29-16,-6-4-16 0,3 1-16 0,3 3-197 15,-5-5-455-15,5 5 202 0</inkml:trace>
  <inkml:trace contextRef="#ctx0" brushRef="#br0" timeOffset="193048.674">2928 10798 59 0,'-2'-2'151'16,"2"2"-12"-16,-7-2-8 0,7 2-6 0,0 0-15 16,-6-1-5-16,6 1-7 0,0 0-7 0,-4-4-4 15,4 4-6-15,0 0 0 0,0 0 1 0,0 0 2 16,0 0-5-16,0 0 5 0,-1-4-1 0,1 4 2 0,0 0-1 15,0 0-2-15,0 0 1 0,0 0-8 0,0 0-2 16,0 0 4-16,0 0-3 0,0 0-4 16,10 15 1-16,-6-10-3 0,1 0-3 0,0 3-5 15,1-2-1-15,2 4-7 0,1-2-5 0,1 3 2 0,-1 0-5 16,4 3-2-16,0-1-4 0,-1-3-1 16,3 6-6-16,-1-4-2 0,-3-1-6 0,2 2 1 15,1 2 2-15,-1-4-5 0,3 3-5 0,-4-2 2 16,3 0-3-16,2 1 2 0,-2 0-4 0,-2 0 9 0,0-2-13 15,1-2 3-15,0 1-2 0,-4 0-1 0,-2-4-3 16,4 2 1-16,-4 0 0 0,1-1-1 0,-2 0-3 16,0 0 0-16,-1-3 2 0,1 1-3 15,-2-2 0-15,-2 1 1 0,-1-2-1 0,2 1-2 0,-2-1 4 16,-2-2-4-16,3 3 2 0,-3-3 1 0,5 3 3 16,-5-3-2-16,4 1 1 0,-4-1-2 0,0 0 1 15,0 0 3-15,0 0-1 0,0 0-1 0,4 3 4 16,-4-3-1-16,0 0 6 0,0 0 3 0,0 0 0 15,0 0-5-15,-9 7 4 0,5-6-7 0,-2 4-2 16,-6 2 2-16,3-2 0 0,-3 2-2 0,-3 3-3 16,0 1 5-16,1-1-3 0,-2 1 2 0,0 0-4 15,-1 1 1-15,0-1 1 0,-5 3-4 0,4-1 2 16,4 1-6-16,-5-5 5 0,2 7 0 0,1-7 1 16,1 3-1-16,0 0 1 0,2-2-3 0,4-2-2 15,1-2 3-15,-1-1-2 0,3 0 1 0,2-1 6 16,-2-2-4-16,2 4-1 0,2-2 2 0,-1-2-3 15,3-2 2-15,-5 5-5 0,4-5 2 0,1 0 0 16,0 0 2-16,-4 3 1 0,4-3-6 0,0 0 3 16,-1 4-1-16,1-4 2 0,0 0 7 0,0 0-12 15,0 0 12-15,0 0-9 0,0 0 1 0,0 0 0 0,0 0-3 16,-4 3 1-16,4-3-3 0,0 0-7 16,0 0-1-16,0 0-5 0,0 0-7 0,0 0-3 15,0 0-4-15,0 0-7 0,0 0-5 0,0 0-6 16,0 0-8-16,0 0-9 0,0 0-8 0,0 0-14 15,0 0-1-15,0 0-15 0,0 0-10 0,0 0-2 16,0 0-10-16,0 0-9 0,0 0-8 0,14-7-2 16,-14 7-9-16,0 0-6 0,0 0-134 0,0 0-321 15,0 0 142-15</inkml:trace>
  <inkml:trace contextRef="#ctx0" brushRef="#br0" timeOffset="193567.979">2591 11551 113 0,'0'0'131'0,"0"0"-12"0,0 0-6 15,0 0-1-15,19 2-12 0,-19-2-3 0,14-1-10 16,-9 1 2-16,3 1-2 0,-1-2-2 0,0 0-5 15,3-2 0-15,-1 1-2 0,1-1 3 0,3 2-2 16,0-5 1-16,0 5-2 0,3-5-2 0,0-2-1 16,3 4-11-16,-3-4-3 0,3 0-13 0,3 3 4 15,1-6 0-15,-2 2-7 0,-1 2-4 0,0 0-6 16,-3 0-1-16,1 0-1 0,-4 3-6 0,-2-1-5 16,0 0 1-16,0 2-4 0,-3-1-2 0,-2 2-2 15,-1-1 0-15,-2 0 2 0,1 3-6 0,0-1 2 16,-5 1-2-16,7-4 0 0,-3 3-4 0,-4 1 0 15,0 0-7-15,5-1 3 0,-5 1-4 0,0 0-7 0,0 0-9 16,4-2-2-16,-4 2-7 0,0 0-17 16,0 0-14-16,0 0-7 0,0 0-14 0,0 0-21 15,0-7-16-15,0 7-29 0,-2-6-32 0,-1 2-104 16,0 1-302-16,2-2 133 0</inkml:trace>
  <inkml:trace contextRef="#ctx0" brushRef="#br0" timeOffset="194062.005">2700 10735 42 0,'0'0'110'0,"0"0"2"16,0 0-6-16,0 0-7 0,16 2-7 0,-16-2 4 15,13 4-2-15,-6-4 6 0,0 5-13 0,1-2 13 16,2 2-6-16,4 1 3 0,-5 1 3 0,5 2-1 16,-1 5 1-16,7 6-4 0,-2-1-4 0,1 5-6 15,-1 1-1-15,0 1-4 0,0 0-5 0,1 1-11 16,-1 0-1-16,0 1-8 0,1 1-4 0,1-3-4 15,-2 0-5-15,3 0-8 0,-1-3-2 0,-3-1-2 16,2 0-5-16,0 1 2 0,-1-3-5 0,-4-6-1 16,0 0-1-16,0-2-7 0,-6-2 2 0,1-3 1 15,-1 2-3-15,0-3-1 0,-5 0-2 0,2 0 2 16,-1-1-5-16,0-2 0 0,-3 0-5 0,2-2-2 16,-1 3-4-16,-2-4-6 0,1 3-11 0,-1-3-11 15,0 0-9-15,0 0-9 0,-3 5-11 0,3-5-8 16,0 0-8-16,0 0-1 0,-18-2-20 0,14-3 4 15,-4 4-3-15,3-2-11 0,-1 0-2 0,-1 1 2 16,1-1 6-16,-3-2-7 0,0 3 10 0,-5-1 6 16,1 2 5-16,-1-1 4 0,-4 3 1 0,-2 0-5 15,0 0-4-15,0 3-49 0,-12 2-152 0,3 1 68 16</inkml:trace>
  <inkml:trace contextRef="#ctx0" brushRef="#br0" timeOffset="194910.735">2137 10807 57 0,'0'0'67'0,"0"0"-5"16,0 0 4-16,0 0 9 0,7-2-3 0,-7 2-4 15,0 0-1-15,0 0 7 0,0 0-10 0,0 0-4 16,0 0-10-16,0 0 10 0,0 0-1 0,0 0-5 15,0 0-7-15,0 0 5 0,0 0-13 0,0 0 3 16,0 0 4-16,0 0-10 0,0 0-6 0,0 0 1 16,0 0-5-16,0 0 1 0,0 0-1 0,0 0-2 15,0 0 8-15,0 0-3 0,0 0 3 0,0 0 6 16,0 0-11-16,0 0 13 0,0 0 2 0,0 0 6 16,0 0 1-16,0 0 4 0,0 0 0 0,0 0 0 15,0 0-5-15,0 0-4 0,0 0-6 0,0 0 2 16,0 0-6-16,0 0-2 0,0 0-7 0,0 0-4 0,0 0 1 15,0 0-5-15,0 0 0 0,0 0-4 16,0 0-1-16,0 0-1 0,0 0-1 0,0 0 0 16,0 0-3-16,0 0-2 0,0 0 0 0,0 0 2 15,0 0-6-15,0 0 2 0,0 0 1 0,0 0-1 0,0 0 2 16,0 0-4-16,0 0 1 0,0 0 3 16,0 0-5-16,0 0 1 0,0 0-1 0,0 0 0 15,0 0 1-15,0 0-1 0,0 0 1 0,0 0-2 16,4 7 1-16,-4-7 5 0,7 3-8 0,-1-3-14 0,-6 0-10 15,8 0-18-15,1 0-20 0,-4 0-15 0,4-1-29 16,4 1-15-16,1 0-16 0,-1 1-146 0,-3-1-311 16,9-1 138-16</inkml:trace>
  <inkml:trace contextRef="#ctx0" brushRef="#br0" timeOffset="202755.141">6022 9535 11 0,'4'-4'70'0,"0"-1"-3"0,-2 0 9 15,3-1-4-15,1-1-12 0,-2 2 9 0,1-2-1 0,1-1-6 16,-4 2 0-16,2-2 4 0,1 1-11 15,-1 1 10-15,0-2-2 0,0 2 3 0,-2-1-2 0,1 0 8 16,-1 0-9-16,0 1 6 0,0 1-8 0,0 0-1 16,0 0-1-16,-2-1 12 0,1 4-9 0,-1-3-6 15,0 0 0-15,0 0 2 0,0 5-4 0,0-4 0 16,0 4-5-16,2-3 0 0,-2 3-6 16,0 0-1-16,0-5 0 0,0 5-2 0,0 0-4 0,2-2-5 15,-2 2-1-15,0 0-2 0,0 0-6 0,0 0 3 16,0 0-2-16,0 0-2 0,0 0 0 0,-7 14 0 15,6-6 2-15,0 1-2 0,-3 3 4 0,2 1-2 16,-1 6-2-16,-3 7 1 0,2-3 1 0,0 3-4 16,-1 3 2-16,1-2-2 0,-2 3 0 0,2-1 1 15,-2 3-4-15,1 0 2 0,-2 2 8 0,2 4-4 16,-2-6 0-16,1 16 1 0,-3 0 6 0,4-13 2 16,-4 10-1-16,0 2 1 0,2-11 1 0,0 10 1 15,2 0 3-15,0 0-5 0,1-9 1 0,-2 10-2 16,1-12-5-16,5 1 3 0,-3 0 0 0,-1-2-2 15,3 2-3-15,-3-2-1 0,3 1 2 0,-3 12-5 16,0-12-2-16,0-1 2 0,3 1 4 0,0 0-2 16,1 12-1-16,-3-12-3 0,2 12-1 0,-3-12-2 15,4 1 0-15,-2 10-3 0,4-11 3 0,-2 0 0 16,0 11-4-16,-5-9-1 0,5-4-5 0,5 1 6 16,-5 15-4-16,0-18 2 0,0 6 1 0,0 10-4 15,0-11 0-15,0-1 1 0,0 14 3 0,0 1-3 16,0-4-3-16,0 1 1 0,0-1-2 0,-2 2 5 15,4-1-5-15,-2-3 7 0,-2 2-7 0,-1 2 0 16,3-12 0-16,0 10-5 0,3 0 2 0,-3-9 2 0,0 9-1 16,2 0-2-16,-2-9 4 0,4 10-1 0,-4-12-2 15,0-1-1-15,4 2 3 0,-3 0-1 0,0-3 0 16,3 3 1-16,0-1 3 0,1 1-8 16,-5-1 2-16,5-2 1 0,2 1-3 0,3 2 4 15,-1 0-1-15,1 8-1 0,-5-12-2 0,4 3-1 0,3 11 4 16,-6-14-1-16,3 13-2 0,-2 0-1 15,0-9-3-15,-1 10-1 0,1-13 0 0,2 2 1 16,-4-1 6-16,1 0-11 0,3 12 5 0,-4-11-5 16,-1-2 7-16,2 2-2 0,0-1 0 0,-2 0 3 0,1 0 0 15,-1-2-1-15,2-3 0 0,-3-2 1 0,-1 2 1 16,4-4-2-16,-2 3 3 0,0-2 1 16,2 1-4-16,-2-8 3 0,0 0-1 0,0 6 1 15,1 2 1-15,-4-3-2 0,3-7 1 0,0 2 1 0,-3 0 0 16,3-2 0-16,-4 1-5 0,4 1 3 0,-3 1 3 15,0-2-1-15,2 1 1 0,1 0-2 0,0 0 1 16,-2 0 2-16,-2-1-2 0,3-1 2 0,-2 3-1 16,6-3 1-16,-7 4-2 0,0-3-1 0,0 1-2 15,2-2 3-15,-1 2 1 0,-1-2 0 0,0 1-2 16,0 0 0-16,0-1-1 0,3 3 1 0,-2-3 1 16,-1 2-4-16,3-2 4 0,-3 0-1 0,2 2 1 15,-1-2-1-15,2 3-2 0,-3-1 2 0,5 8 3 16,-2-9-1-16,-2 0-1 0,2 1 4 0,-1 0 1 15,0 1-5-15,-2 1-2 0,0 1 2 0,-2 5 1 16,2-1 2-16,0-1 3 0,-5-6-5 0,4 1-2 16,-2-1-1-16,-2 1 1 0,4 6 2 0,-2-6-4 15,-2 6 21-15,1-9-1 0,-1 4 1 0,-1 3-6 16,-2 1-3-16,4 1 0 0,-2-1-5 0,-2 1-2 16,-1-1-4-16,3-1 0 0,-1 3 0 0,0 1-1 15,-3-4-4-15,2 1 6 0,0 0 0 0,1 0-4 16,0 0 2-16,1 2-5 0,1 0 4 0,-2-2-5 15,0 1 1-15,0 2-3 0,3-4 3 0,-1 4 0 16,0-2 1-16,-4 0 2 0,4 0-2 0,0-1 0 16,2-6 1-16,-1 6 0 0,-2-6-3 0,6 0-1 15,-6 6-1-15,3-7 2 0,2-1 0 0,-3 3 0 0,2-1 3 16,-2 0-1-16,1 1 2 0,1-1-1 16,-1-2 1-16,1 1 2 0,0 0 1 0,0 0-2 15,-1-1 2-15,-3 2 0 0,3-2-1 0,3 1 3 16,-2 0-4-16,-2-1 2 0,0-1 0 0,0 1 1 15,3 8-1-15,-4-8-4 0,0 0 3 0,5 3-1 16,-4-3 4-16,1 0-5 0,-2 2 7 0,1-2-5 16,3-2 4-16,-3 2-1 0,4-1 5 0,1 3-6 15,-2-3 4-15,1 0 2 0,-4-6-1 0,4 4-21 16,0-2 3-16,4 0 2 0,-3 0 1 0,-1 5 3 16,3-2-2-16,-3-2 6 0,5 3-4 0,-1-6 1 15,-4 4 5-15,1 1-4 0,3-3 3 0,-1 0-1 16,-3 0 0-16,0 0 3 0,2 0-1 0,-2-2 4 15,3 2-1-15,-2-2 11 0,-1 1-2 0,5-1-10 16,-5 2 1-16,0-1 0 0,0 0 2 0,0-1 1 16,0 0-2-16,0 2 0 0,0-3 0 0,-1 1 5 15,-3 1-1-15,-2-2 2 0,6 2 0 0,0-1-1 16,0 1 2-16,-3-2-5 0,3 1 0 0,-4 0 1 16,8-1 2-16,-8 2 1 0,4-1 1 0,-1-1-8 15,1 1 4-15,1-2 0 0,-1 1-1 0,0-2 1 16,-1-2-1-16,-2 2 4 0,3-3-3 0,0 3 1 15,0-1-3-15,0-1-2 0,3 3 4 0,-6 1-2 16,2-1-3-16,1-1 2 0,0 0 1 0,0-1-1 16,0 4 0-16,0-2 0 0,-1 0 0 0,-2 2-4 15,3 1 3-15,0-3 1 0,0 1-1 0,0 0 4 16,3 1-4-16,-6-4 0 0,3 0 1 0,0 0-3 16,0 4 3-16,0-3 0 0,0-3-2 0,3 6 4 15,-3-7-2-15,1 4-4 0,-1-2 2 0,0 0 1 16,0 0 0-16,0-1 0 0,1 2-1 0,-1-4 1 15,0-2-1-15,0 9 2 0,3-4-2 0,-3-2 3 16,0 1 0-16,0-1-4 0,-3 3 1 0,6-2 3 16,-2-2-1-16,-1-2 2 0,-1 10-2 0,2-6-3 15,-1-4 2-15,-1 5-2 0,2-2 1 0,-1-3 3 0,-1 5-2 16,1-5 4-16,0 4-7 0,0-4 2 16,0 0 0-16,-3 5 2 0,3-5-1 0,-1 3-1 15,1-3 1-15,0 0-1 0,1 4 0 0,-1-4 1 16,0 0 1-16,-1 5-2 0,1-5 3 0,0 0-3 15,0 0 1-15,-1 2 4 0,1-2-5 0,0 0-2 16,0 0 2-16,0 0-3 0,0 0-3 0,0 0 3 16,0 0-3-16,0 0 1 0,0 0-9 0,0 0-2 15,0 0 1-15,0 0-12 0,0 0 2 0,0 0-6 16,0 0 0-16,0 0 2 0,0 0-4 0,0 0 6 16,-12-7 1-16,12 7-1 0,0 0 6 0,-5-2 0 15,5 2 0-15,-5-2-1 0,5 2-11 0,-8-3 1 16,8 3 4-16,-11-2-3 0,7 2-3 0,-4-3-1 15,3 3 6-15,5 0-6 0,-15 0 2 0,5 0 6 16,1 0-2-16,-3 0-3 0,3 0 6 0,-2 0-5 16,-2 1-3-16,3-1 6 0,0 0 3 0,-2 2-1 0,1-1 5 15,-2 0 3-15,-1 1-5 0,-3-2 1 16,3 1 4-16,-6-1 11 0,1 0-3 0,-2 1-9 16,-1 0 6-16,-6 1-23 0,-2-2 0 0,-1 2-16 15,0 1-15-15,-2-3-3 0,0 0-8 0,0 2-7 16,-1 3-5-16,-2-4-1 0,2 1 6 0,-3 2-70 0,5-3-170 15,-4 3 76-15</inkml:trace>
  <inkml:trace contextRef="#ctx0" brushRef="#br0" timeOffset="203409.575">4202 16944 58 0,'0'0'57'0,"0"0"2"16,0 0-20-16,0 0 2 0,-10-4-8 0,4 1-2 16,6 3-4-16,-8 0-9 0,1-1-4 0,2-1 0 15,5 2 0-15,-15-5-11 0,6 3 11 0,3-1-10 16,-2 2 7-16,0 0-8 0,8 1 0 0,-15-3 2 16,8 3 5-16,-1 1-8 0,8-1 3 0,-13 0 3 15,8 0-8-15,5 0 0 0,-12 2 17 0,12-2-14 16,0 0-7-16,-10 0 2 0,10 0 4 0,-5-4-6 15,5 4-3-15,-1-6-8 0,1 6 0 0,-4-4-8 16,4 4-7-16,0-6-2 0,0 6-29 0,0-7-66 16,0 5 30-16</inkml:trace>
  <inkml:trace contextRef="#ctx0" brushRef="#br0" timeOffset="203657.006">3920 10237 8 0,'24'-142'0'0,"4"17"-2"0,-2 5-1 0</inkml:trace>
  <inkml:trace contextRef="#ctx0" brushRef="#br0" timeOffset="203842.277">4197 8425 39 0,'0'0'28'0,"0"-11"-10"0,0 5 0 15,0 0-11-15,0 6 1 0,0-9-2 0,0 9 7 0,0-8-9 16,0 8 1-16,0-10-2 0,0 10-6 16,0-10-3-16,0 3-18 0,0 7-25 0,4-11 11 15</inkml:trace>
  <inkml:trace contextRef="#ctx0" brushRef="#br0" timeOffset="208731.194">2161 11295 8 0,'8'-6'61'0,"-3"3"-1"0,-1 1-6 0,0 0 1 0,2 0 8 15,-2-1-5-15,-4 3 1 0,7-4 7 16,-4 3-10-16,-3 1 7 0,7-3-5 0,-7 3 6 16,5-1-3-16,-5 1 8 0,5-3-4 0,-5 3 0 15,0 0-2-15,5-2 2 0,-4-1 1 0,-1 3-3 0,0 0-9 16,8-3 1-16,-8 3-3 0,4-2-2 15,0-1-3-15,-2 1-3 0,1-1 0 0,3 2-3 16,-1-2 5-16,2-1 2 0,-2 0-1 0,5 0-1 16,-1-1 2-16,0 1 2 0,4-1-3 0,-1 0 5 0,5-1 1 15,0 0-2-15,3 3-5 0,1-2-1 16,8-4-4-16,-1 5 1 0,7-2-3 0,-4 1-6 16,3-1 1-16,-2 1-4 0,2 1-4 0,-3-1-2 15,2 3 0-15,-1-2-3 0,-1 1-4 0,-3-2 4 0,-1 1-2 16,-8 1-8-16,1 2 0 0,-2-3 3 0,0 1-3 15,-3 1-1-15,-3-1 0 0,3 2-2 0,-6-2 1 16,0 0-3-16,0 3 1 0,-3-2-4 0,1 0 1 16,-1 0-6-16,-1-1-7 0,2 3-14 0,-2-1-8 15,-5 1-12-15,8-1-14 0,-8 1-14 0,6 0-8 16,-6 0-17-16,6 0-6 0,-6 0-5 0,0 0-6 16,5-6-1-16,-5 6-3 0,0 0-7 0,0 0-14 15,0 0-106-15,-15 11-262 0,11-7 116 0</inkml:trace>
  <inkml:trace contextRef="#ctx0" brushRef="#br0" timeOffset="209246.587">2595 10867 16 0,'-2'-4'152'0,"2"4"-2"16,0 0-6-16,-2-3-24 0,2-1-14 0,0 4-9 16,0 0-4-16,0 0-17 0,0 0 0 0,0 0-11 15,2-5-4-15,-2 5-6 0,0 0 3 0,0 0 4 16,17 9-6-16,-11-7 9 0,3 3-6 0,3 2-1 15,-1-1 2-15,6 4 1 0,-2-3 0 0,5 6 1 16,5 0-1-16,1 0-4 0,-2 1 1 0,3-1 4 16,1-1-5-16,-1 2-4 0,2-2 4 0,-2 0-3 15,4 0 1-15,-3-2-8 0,1 2-6 0,1-1-1 16,-4-2 2-16,2-3-8 0,-6-3-3 0,0 4-3 16,3 0 0-16,-4-1-5 0,-6-5 1 0,-2 3-6 15,-3-2 0-15,-1 0-1 0,-3 0 0 0,2-2 1 16,-3 0 4-16,0 3 9 0,-5-3 16 0,7 0 2 15,-7 0 4-15,4 3 2 0,-4-3-4 0,0 0-2 16,0 0-6-16,0 0-7 0,0 0-6 0,0 0 2 0,0 0-6 16,-18 6-1-16,6-3-4 0,-6 3-2 15,0 1-1-15,-7 3-4 0,-2 1 2 0,0 4-10 16,-1-4 2-16,-4 4-7 0,1 5-4 0,0-2-8 16,-4 0-11-16,-9 8-18 0,1 0-20 0,11-6-25 0,-11 6-22 15,14-1-26-15,-1-4-23 0,3 4-36 0,8-3-34 16,-4 2-169-16,5-1-429 0,8-5 190 0</inkml:trace>
  <inkml:trace contextRef="#ctx0" brushRef="#br0" timeOffset="-195518.146">16862 6449 16 0,'0'0'109'0,"0"0"-9"0,0 0-16 0,0 0-13 16,0 0-16-16,0 0-3 0,0 0-1 0,-2-4-11 15,2 4-9-15,0 0-7 0,0 0 0 0,0 0-6 16,4-5 0-16,-4 5 2 0,2-4-6 0,-2 4-3 15,0-3 8-15,3 1 5 0,-3 2-3 0,3-3 1 16,-3 3 9-16,0 0-11 0,0-6 18 0,0 6-8 16,0 0-1-16,0-4 9 0,0 4-3 0,0 0 3 15,0 0-15-15,0 0 4 0,0 0 4 0,0 0 0 16,0 0-13-16,0 0 7 0,0 0-5 0,0 0-1 0,0 0-1 16,0 0 1-16,0 0 2 0,-3-4 0 15,3 4-1-15,0 0 1 0,0 0-13 0,0 0 12 16,0 0-1-16,0 0 4 0,0 0 2 0,0 0 3 15,0 0-6-15,0 0 4 0,0 0-1 0,0 0 1 0,0 0 0 16,0 0 4-16,0 0-8 0,0 0 3 0,0 0-5 16,0 0 0-16,0 0 0 0,0 0-1 15,0 0-7-15,0 0 10 0,0 0-6 0,0 0-7 16,0 0 1-16,0 0-8 0,0 0-19 0,0 0-19 0,-9-1-22 16,5-1-25-16,1-1-30 0,-4 0-33 0,1-1-91 15,-3-1-256-15,1 0 113 0</inkml:trace>
  <inkml:trace contextRef="#ctx0" brushRef="#br0" timeOffset="-195048.898">17006 5476 71 0,'0'-6'147'0,"-3"4"-12"0,3 2-10 0,0-6-12 15,0 6-14-15,-1-4-7 0,1 4-1 0,0 0-6 16,0 0-12-16,4-3-1 0,-4 3-4 0,0 0-7 16,0 0 6-16,0 0-4 0,4 9 5 0,-4-3-6 15,0 1 0-15,-3 0 3 0,6 1-6 0,-3 1 2 16,-3 3 0-16,3 0 0 0,0 4 1 0,0 2-1 15,-4 6-1-15,3 1 3 0,-5 4-3 0,3 0 5 16,-1 3 1-16,2 0-1 0,-2 3-1 0,-4-3-5 16,2 4-1-16,0 10-4 0,3-11-2 0,-10 0 2 15,9-1-10-15,-1 0-1 0,3 2-5 0,2-3 2 16,-1 1-9-16,-1-1-2 0,5-2-2 0,-6-3-2 16,5 2-3-16,-2-6 1 0,1 3-5 0,1-8 0 15,3 1-2-15,-5-2-1 0,4 2-3 0,1-6 5 16,1 1-10-16,-4-1 1 0,-2-2 0 0,0-4-5 15,0 1-12-15,0-3 1 0,0 0-13 0,0-1-6 16,0 0-10-16,0 0-6 0,0-5-12 0,-2 5-7 16,2-5-14-16,-2 3-20 0,2-3-18 0,0 0-23 15,0 0-14-15,0 0-19 0,-9-11-8 0,9 5-8 16,-4 0-111-16,-3-1-321 0,4-2 142 0</inkml:trace>
  <inkml:trace contextRef="#ctx0" brushRef="#br0" timeOffset="-194640.062">16717 6320 11 0,'0'4'133'0,"2"3"-2"15,0 0-7-15,-1 3-6 0,2 0-16 0,1-1-3 16,-1 3-7-16,3-3 1 0,0 2-12 0,-1 1-11 15,0-5-8-15,4 3 1 0,-6 0-9 0,3-3-4 16,3 0-7-16,-5 1-2 0,5-3-6 0,-3 0 0 16,-2-1-8-16,3-1-2 0,-5-1-2 0,6 1-14 15,-3-2-1-15,0-1-9 0,-5 0-7 0,12-2-17 16,-5 0 4-16,-1-1 2 0,1 1-12 0,2-5-3 16,0 0-5-16,1-1 3 0,-1-1 2 0,1-1-4 15,-1-3-4-15,0-3 14 0,4 0-8 0,-3 2 5 16,2-2 2-16,0 2 0 0,-3-1 16 0,-1 6 8 0,1-1 19 15,-4 2-3-15,-1 1 10 0,-3 3 10 16,4-4-11-16,-2 6 10 0,-2-1-5 0,2 0-5 16,-3 3 14-16,0 0 3 0,0 0 4 0,0 0 3 15,0 0 3-15,0 15-5 0,-3-8-3 0,-1 0-6 0,-1 5-4 16,-3-2-1-16,-3 5 0 0,2-2-2 0,-3 0-12 16,1 2-21-16,-4-1-28 0,3 1-40 15,-4-4-31-15,-5 8-132 0,6-8-256 0,0 2 114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43:33.372"/>
    </inkml:context>
    <inkml:brush xml:id="br0">
      <inkml:brushProperty name="width" value="0.05292" units="cm"/>
      <inkml:brushProperty name="height" value="0.05292" units="cm"/>
      <inkml:brushProperty name="color" value="#FF0000"/>
    </inkml:brush>
  </inkml:definitions>
  <inkml:trace contextRef="#ctx0" brushRef="#br0">21215 15270 111 0,'-2'2'174'15,"2"-2"-6"-15,0 0-16 0,0 0-7 0,0 0-9 16,0 0-12-16,0 0-6 0,0 4-10 0,0-4-7 16,6 3-8-16,-1 1-5 0,-1-1-3 0,1-1-5 15,4 1-8-15,2 0 0 0,-1 1-2 0,2 0-8 16,6-1-3-16,-4 4-3 0,3-4 1 0,3 1-1 16,2-3 3-16,6 4-3 0,2-4-5 0,2-1 0 15,-2 1 2-15,3-2-3 0,3 2-3 0,4 1 14 16,-3-2-4-16,0-2-4 0,2 0-2 0,1 2-7 15,-3-2-2-15,2 4-1 0,-3-4-2 0,3-2-6 16,-3 4 2-16,2-5-7 0,-5 3-2 0,3 2-1 16,-5-1-1-16,-6-2-6 0,3 3-1 0,-9-3-3 15,-6 0 3-15,3 3 2 0,-5-1-3 0,-2 0-6 16,-3 1-3-16,1 0-3 0,-7 0-13 0,9-2-10 16,-9 2-14-16,7-1-23 0,-7 1-18 0,0-3-33 15,0 3-29-15,0 0-33 0,-10-6-26 0,4 4-24 16,-6 2-151-16,-2-2-400 0,-2 2 176 0</inkml:trace>
  <inkml:trace contextRef="#ctx0" brushRef="#br0" timeOffset="350.005">21262 15448 57 0,'-9'3'204'0,"3"0"-7"16,1-2-10-16,0 2-3 0,0-3-14 0,1 3-12 16,4-3-10-16,-4 2-11 0,4-2-10 0,1 6-7 15,-1-6 2-15,8 6-7 0,4-1 0 0,0-1-5 16,4 3-7-16,4-5-6 0,3 2-2 0,5 1-6 16,4 0-1-16,0-3-4 0,1 0-7 0,2-1 0 15,3 2-2-15,-2-3-4 0,2 4-7 0,1-4-6 16,-2-3-1-16,-1 6 4 0,3-2-11 0,-3-2 2 0,-3 1-1 15,3 0-5-15,-4 0 2 0,0 0 0 16,-12-3-3-16,1 3 3 0,-1 0-7 0,-3 0-6 16,-3 0-2-16,-3 0 0 0,-3 0-3 0,-1 0-7 15,-1 0 3-15,-6 0-7 0,11-3-6 0,-7 3-11 16,-4 0-28-16,8 0-28 0,-8 0-35 0,0 0-42 0,0 0-57 16,0 0-63-16,0 0-275 0,0 0-568 0,0 0 251 15</inkml:trace>
  <inkml:trace contextRef="#ctx0" brushRef="#br0" timeOffset="9209.399">21027 14558 146 0,'0'0'153'0,"0"0"-16"0,0 0-2 15,0 0-3-15,-1 7-3 0,1-7-6 0,0 0-3 16,0 0 2-16,0 0-2 0,0 0-4 0,0 0-5 16,0 0 1-16,0 0-2 0,0 0-4 0,0 0 0 15,0 0-3-15,0 0 0 0,0 0-4 0,0 0 5 16,0 0-5-16,0 0 1 0,0 0-6 0,0 0-12 15,0 0-7-15,-2-13-7 0,-2 9-6 0,0-1-7 0,-1 0-3 16,-4-3-4-16,5 4-5 0,-2-4-5 16,-1-1-6-16,-3 2 2 0,4 0 1 0,-1-1-6 15,-2 0 0-15,4 0-2 0,-4-1-3 0,0-1-1 16,3 2-2-16,-1-2 4 0,-3-1-5 0,5 1-1 16,-3-2 1-16,3 0-4 0,-1-1-3 0,2-1 1 15,-1-3-3-15,1 2-3 0,0-1 0 0,3 2-1 16,-3-2-2-16,0-3 2 0,4 2-2 0,0-1-5 15,4-3 4-15,-3-3-2 0,2 5 1 0,-2 0-2 16,7-8 0-16,-3 3 5 0,0 5-6 0,3-6-6 0,1-1 5 16,-3 7-1-16,1-6-3 0,-1 9 6 15,-1 0 0-15,0-5-1 0,-1 8 1 0,-1-3-2 16,-1-1 2-16,-2 0 6 0,3 2-9 0,-3 4 2 16,6-6 3-16,-6 5-3 0,1-1-2 0,1 1 2 0,-1 3-1 15,-1-1 0-15,1 2-1 0,-1-4 1 0,0 2 4 16,0 3 1-16,3-2 0 0,-2 1-5 0,0-1-3 15,1 1 8-15,-1 2-4 0,-2-1-1 16,2-1-1-16,0 3 6 0,-1-2-3 0,2 4 1 0,-2 0 1 16,0-3 0-16,1 3-2 0,-1 3 0 0,1-5-2 15,-1 5-5-15,0-4 4 0,0 4 4 0,0 0-1 16,0-4-4-16,0 4 0 0,3-3 5 0,-3 3 0 16,0 0-3-16,0 0-2 0,0 0 13 0,0 0-13 15,0 0-3-15,0 0 3 0,0 0-5 0,0 0-1 16,0 0-3-16,0 0-4 0,0 0-6 0,0 0-5 15,-3-6 7-15,3 6-17 0,0 0-8 0,0 0-8 16,0 0-10-16,0 0-13 0,0 0-16 0,-5 0-18 16,5 0-8-16,-9-3-12 0,-1 3-8 0,7-4-1 15,-2 2-8-15,0 1-2 0,-3-3-1 0,4 3-5 16,-3-1-15-16,-1 0-124 0,0-1-319 0,3 0 141 16</inkml:trace>
  <inkml:trace contextRef="#ctx0" brushRef="#br0" timeOffset="9731.275">20870 13544 87 0,'0'0'112'0,"0"0"6"0,0 0-10 0,0 0-6 15,0 0-7-15,0 0-5 0,0 0-2 0,0 0-1 16,0 0-3-16,0 0 0 0,0 0-6 0,0 0-4 15,0 0 2-15,0 0-9 0,0 0-5 0,0 0-7 16,0 0 3-16,0 0-11 0,0 0 6 0,0 0-1 16,-4 10 0-16,-1-6-2 0,-2 4-2 0,0-2-5 15,1 5-6-15,-3-1-3 0,1-1 1 0,-1 1 0 16,0 1-14-16,-1 2 8 0,-1-3-3 0,2-1-4 16,0-2 2-16,-1 3-9 0,2-3 2 0,0 1-6 15,-2-3 2-15,5 2 2 0,0-2-2 0,-2-3-3 16,5 3-1-16,-2-2-4 0,-1-1-2 0,0 0 1 0,5-2-9 15,-7 3-2-15,3-2-8 0,4-1-4 16,0 0-4-16,-6 0-1 0,6 0 0 0,0 0-7 16,0 0-1-16,-3-6-4 0,3 6 8 0,7-4 2 15,-6 1-1-15,3-2 4 0,1 2 2 0,-1-1 1 0,2-1 5 16,3 0-3-16,0-3 2 0,-1 1 10 0,3 0-13 16,-3-1 13-16,7-3-9 0,-3 4 10 0,1-3-3 15,-2 3 8-15,1-1-4 0,-1 1 1 16,-1 0-3-16,1 2 9 0,-5-1-1 0,4 4 3 15,-1-1 2-15,0 2 9 0,1 1 1 0,-5 2 8 0,3 0 10 16,-3 0-7-16,3 3 5 0,-2-2 3 0,-2 2-2 16,0 5 3-16,1-3 1 0,-1 0-7 15,0 2-5-15,0-3 3 0,1-1-4 0,-3 4-8 16,1-2-8-16,-1 1-16 0,1-3-24 0,-2 3-23 0,2-4-52 16,-2 4-33-16,-1-2-175 0,0-1-340 15,0 1 150-15</inkml:trace>
  <inkml:trace contextRef="#ctx0" brushRef="#br0" timeOffset="11450.866">22428 14493 42 0,'10'-6'163'0,"8"-2"-5"0,-1 0-15 0,-2-1-8 15,4 1-14-15,7-5-10 0,-1 0-12 0,2 0-8 16,1-1-7-16,0-1-6 0,6-2 0 0,0 0-12 16,-1-1 0-16,11-8-10 0,4 2-7 0,-4-5-4 15,7 4 3-15,-3-5-11 0,0 0 2 0,-4-1 2 16,4 2-3-16,-5-2-1 0,0-1-1 0,0 3-2 0,-10 8 5 15,5-8 0-15,-8 11 3 0,-6-3-7 16,2 4-2-16,-2-2-2 0,-1 4-5 0,-5 3-4 16,6-4-1-16,-1 0 0 0,-8 5-2 0,-1 0 0 15,-1 2 0-15,-1 2-5 0,-1 2-5 0,4-2 1 0,-3 2 0 16,-2-2 2-16,2 2-2 0,-5 4-11 16,4-3 5-16,-3 1 1 0,-2-2 2 0,1 2-1 0,-2-1-3 15,-1 4 3-15,1-1-4 0,0-1-1 16,-1-2 5-16,-4 4-6 0,5-2 3 0,-5 2-9 0,0 0 3 15,0 0-3-15,0 0-5 0,8-1-6 16,-8 1 0-16,0 0-8 0,0 0 6 0,0 0-10 16,1-4-5-16,-1 4-19 0,0 0-12 0,0 0-13 0,-1-7-25 15,1 7-12-15,-2-5-9 0,-1 2-13 0,3 3-118 16,-1-6-276-16,-1 0 124 0</inkml:trace>
  <inkml:trace contextRef="#ctx0" brushRef="#br0" timeOffset="11750.622">23722 13588 9 0,'0'-4'168'16,"0"4"6"-16,0 0 0 0,0-4-5 0,0 4-5 15,0 0-14-15,0 0-16 0,-5-3-7 0,5 3-8 16,0 0-13-16,-14 3-3 0,3 0-17 0,2-1-10 16,-3 1-3-16,1 1-10 0,0-1-2 0,-1-1-6 15,0 1-8-15,-1-2-8 0,3 2-2 0,0 2-4 16,0-3-3-16,2-1-5 0,3-1-5 0,-1 2-4 15,2 1-4-15,-4-3-10 0,8 0-5 0,-6 2-10 16,6-2-1-16,-7 4-4 0,6-3 2 0,1-1 1 16,0 5 0-16,0-5 10 0,5 6-4 0,0-2-1 15,-1-2 1-15,6 3 4 0,-1-1-1 0,0 4-5 16,3-1 11-16,3 0-1 0,-5 0 2 0,2-2-2 16,2 6 3-16,2-2-2 0,-7-2 2 0,9 0 2 15,-7-3-15-15,1 3-46 0,6-6-56 0,1-1-68 16,1 3-114-16,0-3-319 0,-1-3 140 0</inkml:trace>
  <inkml:trace contextRef="#ctx0" brushRef="#br0" timeOffset="12596.637">20671 12237 21 0,'0'0'215'0,"0"0"-18"16,0 0-18-16,0 0-14 0,0 0-10 0,0 0-15 15,-3-9-10-15,3 9-15 0,9-3-15 0,-5-1-14 0,5-1-7 16,0 0-7-16,4 2-9 0,-2-2 0 0,6-1-2 16,-2 0 1-16,2 0 1 0,2 0-5 15,0-1 7-15,3-7 0 0,-3 9 5 0,9-9 1 0,-1 1-6 16,1-3-2-16,-1-2 0 0,1-1 2 0,0 0-7 16,-2-4-2-16,4-3-4 0,4-6-5 0,-8 7-5 15,10-7-4-15,-10 5-2 0,-2 1-4 0,0-1-2 16,3-1-2-16,-6 5-5 0,-3-3 1 0,-3 13-3 15,-1-2 2-15,-3 3-7 0,-2 3-2 0,-1 2-2 16,-2 2 6-16,-2 0-8 0,3-1-2 0,-6 3-2 16,-1-2-2-16,8 2-3 0,-6 2 0 0,-2 1-12 15,5-3-6-15,-5 3-5 0,2-2-10 0,-2 2-12 16,3-3-25-16,-3 3-28 0,0 0-29 0,0 0-45 16,0 0-52-16,0 0-168 0,0 0-421 0,0 0 187 15</inkml:trace>
  <inkml:trace contextRef="#ctx0" brushRef="#br0" timeOffset="13412.864">23825 12299 72 0,'0'0'96'0,"0"0"-3"16,0 0 6-16,0 0-6 0,0 0-4 0,0 0-8 0,0 0 5 16,0 0-10-16,0 0 0 0,0 0-4 0,0 0 4 15,0 0-4-15,19-6 6 0,-19 6 1 16,4-2 7-16,-4 2 2 0,3-2 1 0,-3 2 4 16,6-1-3-16,-6 1-2 0,0 0 4 0,7-5 1 0,-3 3 2 15,-2 0-2-15,2-1-4 0,0-1-1 0,-2-1-1 16,0 2-2-16,3-1-1 0,-5-1-4 0,5 0-4 15,-5-2 0-15,1-3-3 0,-1-1-4 0,-1-1-6 16,1-6-4-16,-7 1-6 0,0-3 2 0,-4-6-5 16,-3-2-8-16,-3-1-2 0,0-2-5 0,-7-12-3 15,6 11-14-15,-6-13 0 0,-3-1-5 0,0-3-4 16,-1 3 2-16,-1 0-2 0,1-3-3 0,0 0-1 16,2-5-3-16,-1 1-1 0,0 0 0 0,3-1-3 15,-1-1-7-15,-6-23 2 0,12 23-5 0,1-1 2 16,0-3-1-16,3 1-2 0,-3-2 1 0,2-20-3 0,2 27 3 15,5 3-1-15,0 3 1 0,-1-1 0 0,1 1 0 16,4 11-2-16,0 3-3 0,2 3 1 0,-4-3-2 16,4 3 1-16,-2 2 3 0,3 3-1 15,0 6 7-15,0 0-5 0,2 3 6 0,-2 4-4 16,1 2 1-16,0 1 1 0,1 2-5 0,0 2 0 16,-2-2-11-16,2 5-9 0,0-2-8 0,0 4-6 0,0-7-5 15,0 7-10-15,0 0-6 0,0-4-11 16,0 4-6-16,0 0-6 0,0 0-3 0,0 0-3 15,0 0-5-15,0 0-11 0,-7-1-5 0,7 1-10 0,0 0-24 16,0 0-10-16,-13 4-98 0,9-3-281 0,-2 2 126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16T05:44:18.127"/>
    </inkml:context>
    <inkml:brush xml:id="br0">
      <inkml:brushProperty name="width" value="0.05292" units="cm"/>
      <inkml:brushProperty name="height" value="0.05292" units="cm"/>
      <inkml:brushProperty name="color" value="#FF0000"/>
    </inkml:brush>
  </inkml:definitions>
  <inkml:trace contextRef="#ctx0" brushRef="#br0">3958 8561 152 0,'-5'1'225'0,"5"-1"3"16,0 0-15-16,0 0-20 0,0 0-18 0,0 0-17 15,0 0-16-15,0 0-12 0,-4 2-14 0,4-2-10 16,0 0-16-16,0 0-4 0,0 0-8 0,0 0-3 16,0 0-1-16,0 0-1 0,0 0 5 0,0 0-1 15,0 0-2-15,0 0-5 0,7 5 0 0,-7-5-4 16,0 0-4-16,0 0-5 0,0 0-7 0,0 0-2 16,0 0-8-16,0 0-9 0,0 0 5 0,0 0-29 15,10-9-24-15,5 3-43 0,-2-3-41 0,5-1-49 16,11-10-49-16,0 4-227 0,6-1-461 0,9-6 204 15</inkml:trace>
  <inkml:trace contextRef="#ctx0" brushRef="#br0" timeOffset="625.88">8585 8396 2 0,'-6'1'186'16,"6"-1"-8"-16,-9 0-4 0,9 0-10 0,-8 0-15 0,8 0-13 16,-5 1-13-16,5-1-8 0,0 0-9 15,0 0-5-15,-5 3-5 0,5-3-8 0,0 0-5 16,0 0-13-16,0 0 1 0,0 0-7 0,0 0-6 16,0 0-5-16,0 0-6 0,0 0-3 0,0 0-7 15,0 0-8-15,18-6-18 0,-8 3-29 0,4-1-40 16,12-6-50-16,4-3-52 0,-1-1-148 0,6-2-331 15,15-4 146-15</inkml:trace>
  <inkml:trace contextRef="#ctx0" brushRef="#br0" timeOffset="1218.838">13787 8104 185 0,'0'0'179'0,"0"0"-13"0,0 0-12 0,-6-1-12 16,6 1-20-16,0 0-5 0,0 0-17 0,0 0-4 15,15-7-18-15,-7 6-8 0,7-4-4 0,2 1-7 0,3-1-21 16,-1-1-33-16,0 1-32 0,1-4-47 16,1 1-45-16,-4 0-108 0,2-2-245 0,-2-2 109 15</inkml:trace>
  <inkml:trace contextRef="#ctx0" brushRef="#br0" timeOffset="14409.078">13427 14429 33 0,'0'0'86'0,"0"0"-6"16,0 0-6-16,0 0-12 0,0 0-2 15,0 0 1-15,4-4-6 0,-4 4-12 0,0 0 4 0,0 0-9 16,0 0 3-16,7 0-3 0,-7 0 5 0,0 0-7 16,14-2 7-16,-9 2 1 0,3 0-7 0,-1-1-4 15,3-1 1-15,1 2-3 0,-2-1-3 0,4 1 3 16,-3-1-3-16,2 1-6 0,-1-1 4 0,1-1-4 16,-1 2 2-16,3-1 0 0,-1 0 0 0,1-1 3 15,4-1 1-15,1 2-1 0,0-1-1 0,3 1 1 16,1-1-4-16,4 0 2 0,4-1-5 0,-1-1 1 15,2 1-2-15,1-1 3 0,2 1-4 0,1-1 5 16,2-1-3-16,-1 2-5 0,0-1-2 0,-1 1-4 16,5-2 4-16,-2 2-9 0,1-2 2 0,1 1 3 15,9 0-7-15,2 2 13 0,-12-2-8 0,12 0 1 16,-12 1-2-16,14-3 0 0,-1 2-1 0,-2 0-2 16,0-1-1-16,2 1 2 0,-1-4-5 0,-2 1 0 15,-9 2 5-15,12-3 2 0,-2-1-6 0,2 4 5 16,2-5-8-16,-2 6 3 0,0-6 5 0,3 3 0 15,-2-2-3-15,-1 1 0 0,4 0-7 0,-1 0 5 0,2 2-2 16,-4-2 10-16,3 0-11 0,-4 0 3 16,-1 0 2-16,1-1-2 0,0-1 0 0,-4 2 2 15,4 0-8-15,2 0 4 0,-4-1 6 0,0 0-4 16,-13 1-9-16,2 2 6 0,10-5 1 0,-12 5-7 16,-1-1 6-16,3-3 3 0,-1 3-2 0,-4 0-3 15,1 0 2-15,-2 0 1 0,-2-1-4 0,0 1 5 0,-4-3 2 16,3 4-6-16,-4-2 6 0,-6 4-1 15,7-4 3-15,-1 3-6 0,-5 1-6 0,5-1 9 16,-7 2 2-16,6-3-3 0,-2 2 0 0,2-3-4 0,2 2 6 16,1 3 7-16,-2-5-6 0,0 2-2 15,-4 0 3-15,-4 2-2 0,2-2 9 0,5 1-4 16,-5 0-3-16,-1 3 2 0,-1-2-4 0,-1-4 4 16,0 7 0-16,1-3 0 0,-6 0 0 0,1 2-5 0,-5 1 7 15,4-3 2-15,-2 3 5 0,0 0 3 0,-1 0 0 16,-1-2 8-16,-2 2 8 0,1 0-1 0,1-2-2 15,-1 2-3-15,-1 0 0 0,0-1-4 0,-1-2 9 16,2 3-12-16,-1-1 2 0,-1 1 4 16,0 0-5-16,-6 0-2 0,15-3-5 0,-12 3 4 0,-3 0-3 15,8-2 3-15,-8 2-1 0,6 0-1 0,-6 0 5 16,0 0 1-16,7 2 2 0,-7-2 4 0,0 0 2 16,0 0-2-16,7 0 0 0,-7 0-2 15,0 0-1-15,0 0-2 0,0 0-3 0,0 0-5 0,0 0 0 16,1-5-7-16,-1 5-19 0,0 0-21 0,0 0-40 15,0 0-30-15,0 0-52 0,0 0-207 0,0 0-390 16,-23 3 173-16</inkml:trace>
  <inkml:trace contextRef="#ctx0" brushRef="#br0" timeOffset="15163.514">17322 13721 84 0,'0'0'135'0,"0"0"-6"0,0 0-18 0,0 0-17 16,0 0 0-16,0 0-10 0,0 0-5 0,0 0-3 16,0 0 4-16,0 0-2 0,0 0-8 0,11 0 1 15,-11 0-4-15,0 0-5 0,10 0-2 0,-10 0 4 16,8 0-7-16,-8 0 3 0,7 0-5 0,-7 0 5 16,8 0-10-16,-8 0 0 0,9 0-9 0,-9 0 2 15,11 0-7-15,-5 0 3 0,0 1-5 0,-1 0-5 16,3 1 0-16,-1-1-1 0,1 3-2 0,0-4-3 15,1 3 2-15,0-1 1 0,1 1-2 0,-3-2 4 16,4 0 3-16,-2 5-6 0,0-5 1 0,-3 2 0 16,5-2-2-16,0-1-1 0,-4 1-2 0,3 1-4 15,1-2 2-15,-1 1 0 0,0-1-4 0,-2 1-2 16,1 2 2-16,-2-6 0 0,0 6-1 0,2-3-8 0,-1-3 6 16,-3 2-3-16,-5 1-4 0,13-1 4 0,-7 1-2 15,-6 0-3-15,8 0 4 0,-8 0-4 0,5-2 4 16,-5 2-2-16,8 0 0 0,-8 0-2 15,0 0 0-15,7-1-2 0,-7 1-1 0,0 0 4 16,0 0-1-16,0 0 0 0,0 0-2 0,0 0-1 0,7-1 3 16,-7 1-2-16,0 0 4 0,0 0 2 0,0 0 3 15,0 0 1-15,0 0 4 0,0 0-2 16,0 0 1-16,0 0 1 0,0 0 1 0,0 0 0 0,0 0 0 16,0 0 3-16,0 0 0 0,0 0-1 0,0 0-5 15,0 0 3-15,0 0-2 0,-23 9 0 0,11-2-2 16,-2 1-5-16,1-3 1 0,-2 6 1 0,-2 1-1 15,-1-4 1-15,2 4-1 0,-2-1 0 0,1 1-3 16,1 0 0-16,2 2 1 0,-3-5-3 0,4 3 4 16,-1-2-5-16,1 2 0 0,2-4 0 0,2 3-2 15,0-3 2-15,-1 2-7 0,4-3 7 0,-2 1 0 16,1 1-1-16,2-4-3 0,-1 2 2 0,2 0 1 16,-1 0-6-16,1-2 2 0,0 0 3 0,2 0-3 15,-2-3 1-15,3 2-1 0,-3 0-1 0,4-4 0 16,-4 4 1-16,3-1 4 0,1-3-8 0,-1 5-3 15,1-5-8-15,-2 4-12 0,2-4-14 0,0 0-27 16,-4 3-23-16,4-3-35 0,0 0-50 0,0 0-227 16,0 0-439-16,0 0 194 0</inkml:trace>
  <inkml:trace contextRef="#ctx0" brushRef="#br0" timeOffset="16857.184">15797 11646 147 0,'0'0'137'0,"-5"-3"-13"16,5 3-6-16,-1-2-5 0,1 2-14 0,0 0-7 15,0 0-10-15,0-5-7 0,0 5-5 0,0 0-7 16,0 0 0-16,0 0-5 0,0 0-4 0,1-4-4 16,-1 4-3-16,0-4 0 0,0 4 6 0,0 0-2 15,3-5-1-15,-3 5-2 0,0 0-4 0,0-5-8 16,1 2 0-16,0-1-3 0,-1 4-5 0,0 0 0 0,4-4-5 15,-3 2 0-15,-1 2-5 0,6-2-3 0,-6 2-1 16,10-2-3-16,-6-1-2 0,2 2 3 16,2 1-1-16,4-3-6 0,-3 1 4 0,4 0 1 0,6 1 0 15,-6-2-6-15,6 3 7 0,3 0 2 0,0-1-1 16,8 2-1-16,0-2 0 0,2 1 0 16,3-1 1-16,2 2-1 0,-1 0 0 0,4-2 3 15,12 1 0-15,-1-1 0 0,2 2-3 0,-14-2 1 0,13-1 0 16,-1-3 2-16,-12 5-1 0,11 0 1 0,-10-1 3 15,-1 0 3-15,-2 1-6 0,16 0-1 0,-15 0 4 16,2-2-4-16,-1 1 5 0,16 1-1 0,-17 0 0 16,2 0 0-16,0 0 3 0,1 1 1 0,-3 2-3 15,-1-2-2-15,0 2 1 0,0-3-2 0,0 2 2 16,-2 1-4-16,-3-2 2 0,-2 2-4 0,-2 0 2 16,-5-1-3-16,6 1 1 0,-10-2-5 0,0 2 4 15,0-3-3-15,-2 0-1 0,-3 2-1 0,0-1 1 16,-2 0-2-16,1 0-2 0,-2 0 4 0,0 1-1 15,3 0-1-15,-7-2-2 0,0 0 2 0,-3 3 0 0,-4-3-2 16,10 0-4-16,-10 0 5 0,8 0-1 16,-8 0 1-16,5 1 0 0,-5-1-1 0,8 0-1 15,-8 0 1-15,0 0-3 0,6 0-3 0,-6 0-5 16,0 0-7-16,0 0-15 0,0 0-13 0,0 0-18 0,4 3-18 16,-4-3-25-16,0 0-31 0,0 0-15 0,0 0-20 15,0-11-142-15,0 11-340 0,0 0 151 0</inkml:trace>
  <inkml:trace contextRef="#ctx0" brushRef="#br0" timeOffset="17647.018">17517 11483 46 0,'0'0'131'0,"-2"-4"-19"0,2 4-4 0,0 0-13 15,-2-5 2-15,2 5-5 0,0 0-13 0,2-5 1 16,-2 5 3-16,0 0-7 0,0 0 3 0,2-4 0 16,-2 4 0-16,0 0-1 0,0 0-3 0,0 0-1 15,1-4-3-15,-1 4-2 0,0 0 0 0,0 0-3 16,0 0-4-16,0 0 2 0,0 0-5 0,0 0-6 15,0 0 0-15,0 0-7 0,0 0-4 0,0 0-4 16,0 0 1-16,0 0-9 0,0 0-3 0,5-1-2 16,-5 1-1-16,0 0-5 0,0 0-1 0,0 0 4 15,0 0 5-15,10 0 3 0,-10 0-5 0,6 2-1 16,-6-2-3-16,6 3 0 0,1 0-1 0,-2-3 4 16,1 0 0-16,0 3 0 0,1-2-2 0,1 1 2 15,-1-2 1-15,4 4 0 0,1-2 0 0,1 1 5 0,-4 0-8 16,4-2 1-16,2 2 0 0,-2-2 0 0,-1 4-2 15,3-4-2-15,-4 3 3 0,0-4-3 0,1 1 1 16,0 2-2-16,-2 0 3 0,0-2-5 0,3 1 1 16,-2 1 1-16,0-3-3 0,0 0 1 0,-1 3-2 15,3-3 4-15,-4 1-2 0,5 3-5 0,-1 0 2 16,1-1-3-16,-1-6-2 0,1 6 0 16,-1-2-1-16,4 2-1 0,-4-2-1 0,-2 0 0 0,3 0 0 15,-4 2-1-15,1 1-2 0,0-4 4 0,-4 0-6 16,-2 3 6-16,2-3-3 0,-2 0 3 0,-5 0-3 15,7 1 2-15,-7-1 2 0,0 0 2 0,8 1 8 16,-8-1 4-16,4 2 1 0,-4-2 4 0,0 0-2 16,0 0-2-16,0 0 1 0,0 0-4 0,0 0-4 15,0 0 4-15,0 0 0 0,0 0-3 0,0 0 1 16,8 1-3-16,-8-1-3 0,0 0 3 0,0 0 3 16,0 0-1-16,0 0-1 0,0 0-2 0,0 0 8 15,0 0-4-15,0 0 1 0,0 0 0 0,-10 7 2 16,4-7-3-16,-1 6-3 0,-2 2 6 0,-5 2-4 15,-2 5 1-15,-4 2 0 0,-5 4 1 0,1-2 8 0,1 2-5 16,-2 1 0-16,-1-1 2 0,-1 3-2 16,2-1 5-16,-1-2-10 0,0 0 1 0,2 1-4 15,0-3 1-15,3 1-2 0,1-2-2 0,6-6 3 0,-1 1-5 16,2-2-2-16,0 0-3 0,-2-2 2 16,7 0-3-16,1-1-4 0,-2-2-7 0,0 0-4 0,4-1-7 15,-1 0-11-15,0 0-10 0,2-3-12 16,-1 3-18-16,3-2-21 0,-1-1-34 0,3-2-29 0,-6 5-33 15,6-5-44-15,0 0-59 0,0 0-167 0,0 0-496 16,0 0 219-16</inkml:trace>
  <inkml:trace contextRef="#ctx0" brushRef="#br0" timeOffset="20062.057">13495 8753 48 0,'0'0'108'0,"0"0"-10"0,0 0-9 16,0 0-7-16,0 0-8 0,0 0-6 15,0 0-3-15,6 6-13 0,-6-6-2 0,0 0 0 16,0 0-2-16,5 1-2 0,-5-1-7 0,6 1 0 15,-6-1-2-15,0 0-3 0,11 0-3 0,-11 0-3 16,6 2 1-16,-6-2-6 0,0 0 5 0,8 0-7 16,-8 0-4-16,6 0 9 0,-1 1-6 0,-5-1-1 15,9 1-3-15,-9-1 2 0,11-1-1 0,-5 1-3 0,3 0 3 16,1 0-5-16,3-1 1 0,-2-2 0 16,2 3 3-16,1-1-8 0,6-2 6 0,0 3 2 15,0 0 1-15,12-3 1 0,-4 1 4 0,2 2 1 16,2-2 4-16,3 0-1 0,1 1-4 0,2-2-3 0,2 1-1 15,0-1-1-15,15 0 4 0,-16 2-6 0,11-2-1 16,4 1 1-16,-3 0 1 0,4 2 0 0,-3-2-3 16,-11 3-1-16,14-2-4 0,0 2-1 0,1 0 3 15,-7 2-1-15,8-3-1 0,-3 4 3 0,2-3-4 16,-1 2 0-16,1 0 1 0,1-1 2 0,0 2-2 16,6 0-3-16,-6-2 4 0,1 1 3 0,3-1-8 15,-4 1-3-15,1 0 4 0,0-2 0 0,4 2-3 16,-4-3 3-16,-1 2-3 0,-1 1 2 0,-2-3-3 15,-2 2 5-15,-1-1-4 0,-13-1-1 0,1 2-3 16,0-5 7-16,12 1-6 0,-13 2 4 0,3 2 1 16,-3-4-1-16,-3-1-3 0,-2 3 5 0,3-2-7 15,-1 2-1-15,-3-3 2 0,0 3-1 0,0-2 2 16,-1-1 2-16,-4 2-1 0,-1 0-2 0,-4 1 0 16,0 0 1-16,5 0-1 0,-5 1 1 0,-2-4 4 15,1 3-3-15,-1 0 1 0,-6 2-3 0,5-1 0 16,-5-1 4-16,-1 0-5 0,1 0 1 0,-1 1-2 15,1-1 10-15,-2 0-8 0,0-1-1 0,0 1 2 0,-2 0-1 16,0 0 3-16,-1-1 2 0,0 1-4 0,1 0 0 16,-5 0-2-16,3 0 2 0,1 0-2 15,-9 0 1-15,13-2 3 0,-8 2 0 0,-5 0-1 16,10 0 1-16,-6 0-1 0,-4 0-4 0,13-3 1 0,-13 3 4 16,9 0 2-16,-9 0-5 0,6 0-3 0,-6 0 3 15,0 0 3-15,9 0 0 0,-9 0 1 0,0 0-4 16,5 0 0-16,-5 0 1 0,0 0 2 0,0 0-4 15,3-2-1-15,-3 2 3 0,0 0 0 0,0 0-6 16,0 0-8-16,0 0-9 0,0 0-14 0,0 0-15 16,0 0-16-16,0 0-14 0,0 0-16 0,0 0-19 15,0 0-17-15,0 0-86 0,-12-4-239 0,12 4 106 16</inkml:trace>
  <inkml:trace contextRef="#ctx0" brushRef="#br0" timeOffset="20633.398">16866 8630 92 0,'0'0'134'0,"0"0"-9"0,0 0-9 0,0 0-13 0,2-3-5 15,-2 3-5-15,0 0-1 0,0 0 0 0,0 0-8 16,0 0-8-16,0 0-5 0,1-4-3 16,-1 4-4-16,0 0 2 0,0 0-9 0,0 0 1 0,0 0 1 15,0 0-5-15,0 0 2 0,0 0-3 16,0 0-5-16,0 0-3 0,0 0-4 0,0 0 1 16,0 0-7-16,0 0-1 0,0 0-5 0,0 0-4 0,0 0 4 15,0 0-2-15,0 0-1 0,0 0-1 0,7 7 1 16,-2-5-2-16,-1 1 1 0,-4-3 0 0,6 4-4 15,-2 1 2-15,1-2 2 0,0-1-2 0,3 2 0 16,-2 2-2-16,1-1-1 0,-2-1 2 0,5 3-7 16,0-3 2-16,-1 2 0 0,-3 1 0 0,3-3 0 15,-1 3 0-15,1-3 5 0,1 1-1 0,-5-2-1 16,4 3-2-16,-1-3 0 0,-3 0 0 0,5 0-1 16,-6 1 2-16,5-2-1 0,-4 1 0 0,0-1-2 15,-1 0 6-15,-4-2-4 0,8 3 1 0,-6-3-1 16,-2 0 3-16,4 2 3 0,-4-2 1 0,4 3 4 15,-4-3 0-15,0 0-2 0,0 0 3 0,0 0-1 0,0 0-5 16,0 0 5-16,8 0-4 0,-8 0-2 16,0 0-4-16,0 0 3 0,0 0-4 0,0 0 0 15,0 0 3-15,0 0 2 0,0 0 4 0,0 0 4 16,-7 8 5-16,5-4 1 0,-4 1-3 0,-2 5-2 16,-6 2-2-16,-4 7-4 0,-8-3-4 0,-5 2 0 0,2 1-7 15,-7-1-14-15,-11 6-21 0,-4 2-37 0,0-5-49 16,-5 6-65-16,-1-6-70 0,-27 16-248 0,29-14-529 15,1-4 234-15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5:51:20.4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17484 8470 12 0,'0'0'153'0,"0"0"-4"16,0 0-19-16,0 0-10 0,0 0-13 0,0 0-10 16,5-9-10-16,-5 9-2 0,5-2-5 0,-2-1 2 0,-3 3 5 15,4-5-4-15,-1 3 4 0,-3 2 2 0,7-3-2 16,-3 1-1-16,-1 0 2 0,-3 2-4 0,5-6 3 16,-2 2-5-16,0 2-1 0,2-2-3 0,-3-2-6 15,1 1-6-15,1 1-8 0,2-2-3 0,-1 1-2 16,0 0-1-16,-1-4-3 0,1-2-8 0,2 0-5 15,0 0-2-15,2-3-1 0,-2-2-4 16,-1 0 0-16,4-9-7 0,-1 7 4 0,4-6-8 0,-3-2 1 16,-1-2-3-16,3-2-8 0,-1-2-2 0,0-2-3 15,0 1 3-15,4 0 2 0,-3-1-5 0,-3 0-4 16,-2 3 4-16,4 0-2 0,-5 0-4 0,3 3 6 16,-3 0-4-16,2 2 1 0,-3 1 0 0,3 6 2 15,-2 0 0-15,-1 3-1 0,-2-1-1 0,3 0 2 16,-3 5 0-16,3 1-3 0,-3-1 2 0,-1 2-1 0,-2 1-2 15,4 3 4-15,-3 1 1 0,1-2-3 16,0 2-2-16,-2 0 3 0,1 2-1 0,2 2-2 16,-3 1 0-16,4-3-1 0,-4 3 0 0,0 0 4 15,1 11 4-15,-1-2 5 0,5 3-5 0,-5 5 6 0,1 8 1 16,3 2-1-16,-4 1 2 0,2 3-2 16,0-1-2-16,2 4-2 0,-3 2-2 0,2 0 3 15,3 10-1-15,3 1 1 0,-5-12 1 0,1 1-7 0,-1 0 2 16,1 11 2-16,5 1-2 0,-7-14-1 0,-2 2 2 15,7 10-1-15,-3 3 2 0,-2-14-1 0,0 0-1 16,5-1 0-16,-4 1 1 0,1-5-3 0,-3-1 2 16,5-2-1-16,-2-2-2 0,3-2 2 0,-3-7-1 15,1-1 0-15,-2-3-1 0,0-2 1 0,-2-2 0 16,0-1-3-16,3-1 3 0,-4-3-2 0,1 2 1 16,0-2-1-16,-1-1 0 0,-1-2 0 0,0 0 0 15,10-5-1-15,-4-3 1 0,2-1-3 0,-3-3 4 16,4-4-3-16,3-7-6 0,-2 4-4 0,2-5-3 15,-2-1-4-15,5-5-1 0,-2 0-2 0,4-1 0 16,-4-1 2-16,0 3-2 0,2 1 3 0,0 0 2 16,2 0 3-16,0 3-3 0,1 2 3 0,-4 1 2 15,-3 9 8-15,1-2-4 0,-3 1-1 0,2 0 1 16,0 0-1-16,-1 1 1 0,-2 4 5 0,2 0-1 16,-1-2 2-16,-3 5 0 0,1-2-1 0,3 0-1 15,-1 2 0-15,-1 1 1 0,-1 2-4 0,1 0 4 16,-2 2 3-16,1 1-4 0,-7 0 2 0,16 6 2 15,-7 0-1-15,0 0 4 0,1 4 0 0,-2 2 5 16,-1 3 1-16,2 2-1 0,-2 2 6 0,2 0 5 0,-2 3-7 16,0 4 4-16,-1-6 1 0,2 4 1 0,1 2-4 15,0-1 2-15,0 2-1 0,-4-8 2 16,5 5-2-16,-1-7-4 0,-2 3 0 0,-1-1-1 0,2 1 3 16,-2-2-3-16,2-3-1 0,-1-1-1 0,1 1 0 15,-3-7-2-15,4 1 0 0,-1 1-3 0,-2-3 2 16,2 0-2-16,0-2 2 0,3-2-4 0,-6-1 3 15,3-1 0-15,3-4 0 0,1 0-1 0,-1-3-3 16,2-6 1-16,5 1 2 0,-4-2-6 0,3-10 3 16,-2-2-1-16,0-1 0 0,-1 0-1 0,-2-4 2 15,-2 1-1-15,-1 1 1 0,-1-5 2 16,-1 0-2-16,-5 4 0 0,0 0-3 0,1 2 3 0,-2 1-2 16,0 7 1-16,-2-1 0 0,1 2 3 0,-1 0 1 15,1 4-6-15,-2-1 3 0,2 4 0 0,-1 0 3 16,1 1 0-16,-2 2-6 0,0 2 2 0,2 1 2 15,0 0-3-15,0 3 1 0,0-5 1 0,0 7-3 16,0 0 3-16,0 0-1 0,0 0-1 0,0 0 2 16,5 13-1-16,-2-1 1 0,2 4 3 0,-1 1 0 15,1 9 1-15,-1-2 0 0,0-3-3 0,2 4 4 16,-2 4-1-16,1-5-2 0,-1 2 1 0,3 2 0 16,0 1 0-16,-2-3 1 0,4 0-2 0,0-1-1 15,0-1 1-15,-4-4 0 0,4 2 0 0,0 2 0 0,2-1 1 16,-3-6 0-16,1-2-2 0,0-3 0 0,-1 0 1 15,-2-1 2-15,2-1-5 0,-1-3-1 16,-1-1 5-16,-3-1-3 0,3 0-1 0,-4-2 1 16,3 0 1-16,-5-3-1 0,14-5-3 0,-9-1 2 0,3-3 1 15,2-1 0-15,-2-6-5 0,2-7 2 16,4 1-2-16,-4-6-5 0,1-2-2 0,0 4-6 16,1-8 4-16,-2 0 3 0,4-10-4 0,-4-3 1 15,3 1 0-15,0 1 3 0,-3-1-1 0,3-1 0 0,0 0 1 16,0-5 0-16,0 4 1 0,1 2 3 0,-5 11-3 15,-1 3 4-15,2 0 2 0,-1 3-1 16,0 3 1-16,-4 6 3 0,-1 6 1 0,2 2 0 0,-3 2 2 16,1 3-1-16,-4-1 5 0,2 2-5 0,2 2 3 15,-4 0-4-15,4 2 3 0,-4 2 0 0,0 0 3 16,14 12-4-16,-6 3 0 0,-1 2-1 0,2 5-1 16,1 4 3-16,-3 4 1 0,-2 3-2 0,2 2 0 15,-2-1 3-15,0 12-1 0,-1 0 1 0,-2-13 1 16,-2 3-2-16,3 0-1 0,-1-1 0 0,0 3-3 15,0-7 2-15,1 2 0 0,-1-2 2 0,1 1 0 16,2-1 0-16,-4-3-5 0,3-1 5 0,2-1 0 16,-2-3-3-16,1-5-2 0,-1 2 5 0,0-6-4 15,0 1 4-15,2-3-2 0,-3-1-1 0,1-3 2 16,-1 2-4-16,0-3 3 0,-2-2 3 0,2-1-4 16,-3 0 2-16,6-2 3 0,-6-2-1 0,0 0-2 0,0 0 2 15,13-13-2-15,-11 2 0 0,6-5-3 0,1-1 0 16,1-10 3-16,2 2-2 0,-3-3 2 15,-3-2-5-15,7-4 2 0,-3 2-3 0,0-1 0 0,1-2 0 16,4-10 1-16,-2-1 0 0,2-3-1 0,-2 3-3 16,3-1 0-16,-7-2-5 0,4 1 2 15,-1 3 1-15,-1 12 0 0,2-14-1 0,-4 13 3 16,1 1-2-16,-1 1 0 0,1 3 5 0,-2 3 1 0,-1 9 0 16,1 2-2-16,-3-1 3 0,-1 5 1 0,-1 4-2 15,2 0-1-15,-2 0 5 0,-1 6-6 0,2 0 1 16,-4 1 3-16,13 5 1 0,-6 2-2 0,-2 3 1 15,5 4 3-15,0 2-1 0,0 10 1 0,1 1-3 16,-6 1 1-16,4 1 3 0,0 2-4 0,-1 1 1 16,-2 0 1-16,-1 2-2 0,3 4-3 15,-3-6 11-15,4 3-7 0,-4-2 1 0,3 2-4 0,-3-3 5 16,4 0 2-16,-1 1-2 0,-2-1 3 0,2-2-3 16,0 2 2-16,2-3-2 0,-1 0 3 0,-2-2 0 15,2 0 0-15,-1-3-4 0,-3-3 3 0,3-3-3 16,0-3 2-16,-2 1-2 0,4-2 1 0,-2-4-1 15,-3 0-3-15,0-2 6 0,-1-2-3 0,-2-3 1 16,-1 1 1-16,3 1-2 0,-3-4 4 0,-1-1-6 16,0 0 2-16,11-10 1 0,-5-2-7 0,-2 0 9 0,2-3-5 15,1-3 0-15,0-1-2 0,1-8 1 0,1-1-4 16,0-1 0-16,-3 1-1 0,6-2-7 16,-4-1 2-16,-2-6-3 0,4-6 5 0,-1 11-1 15,0-4-1-15,-3 1 2 0,2 1-2 0,-1 1 4 0,0 4 1 16,-2 5 2-16,-1 4 1 0,0 2 2 15,-4 8-1-15,3-1-4 0,0 3 4 0,-3 2-1 16,2 2 8-16,-2-3-10 0,1 5 4 0,0-1-2 16,0-2-2-16,-1 5 3 0,2-1 1 0,-2 1-4 15,0 0 4-15,18 6 1 0,-11 2-2 0,2 1-2 16,3 5 3-16,-1 5 1 0,1 3-1 0,-1 3 0 16,-2 0 2-16,0 0 2 0,0 1-2 0,-1 2 3 15,1-2-2-15,-4 1 0 0,1-1-2 0,3-1 0 0,-5 1 4 16,2-2-1-16,-2-4 3 0,4-1-7 0,-1 5 7 15,3 0-5-15,-4-7 1 0,3 0 0 0,1 0 0 16,-2-5 0-16,2 0-3 0,-1-3 5 0,2 2-4 16,-2-2-1-16,0-3 5 0,0 1-2 0,-4-3 1 15,2-1-4-15,-1-4 2 0,-6 1-2 0,14-9 2 16,-4 2-3-16,-2-4 5 0,0-1-3 0,2-4-2 16,1-3 5-16,-4 2-2 0,4-8-3 0,1-1 5 15,-3-3-5-15,1 0 2 0,0-3-2 0,0-2-1 16,6-10 2-16,-3-1-3 0,-2 14 0 0,4-3 4 15,2 4-1-15,-2 2-1 0,-2 5 1 0,-3 6 0 16,1 1 0-16,-4 6-2 0,2 2 3 0,-1 1-6 16,-3 4 5-16,0 2-2 0,-5 1 4 0,10 6 1 15,-1 0-1-15,-4 6-3 0,3 5 1 0,-4 0-2 16,5 7 1-16,-4 3 0 0,3-3 2 0,-2 0 2 16,0 1 0-16,4 3-1 0,1-4-1 0,-3-1 1 0,5 4 0 15,0-4-3-15,3 2 4 0,-1 0-2 0,4-3 0 16,3 1 1-16,-4-3 1 0,2-1-2 15,0 0 1-15,-3-7 3 0,-1 1-3 0,2-2 4 16,-1-4-5-16,0 5 3 0,0-5 0 0,4 0-4 0,-3-1-1 16,3-5 6-16,-3-1-6 0,1 0-6 0,-8-2-1 15,2-4-4-15,0-4 1 0,1-2-1 0,-3-1 2 16,5-10 1-16,-4 1 0 0,0-3 4 16,-1-3-2-16,2-1 1 0,-4-1 2 0,1 1-3 0,3 0 4 15,-3 4-1-15,1 1 0 0,-5 7 5 0,-1 3-3 16,0 1 0-16,0 5-1 0,-1-2 2 0,-1 4 0 15,-2 1-1-15,3 3-1 0,-2 1 2 0,-2 1 0 16,0 0 4-16,10 7-1 0,-4 0-3 0,-1 3 3 16,0-1-2-16,0 8 3 0,2-2-3 15,-1 2 3-15,-1 0-3 0,0-2 1 0,-1 2-4 0,2 0 7 16,-1-1-3-16,4-1-1 0,-2 2 1 0,-1-1-1 16,1-4 3-16,0-2-3 0,3 5 2 15,2-3-2-15,-2-2 2 0,0-1-1 0,7-2 3 0,-2 0-3 16,2-1 3-16,-4-2-3 0,3 2 1 0,-3-4-1 15,5 1 3-15,0-1-4 0,0 0 1 0,-5-4-1 16,8 0 4-16,-7-3-2 0,0 2 0 0,-6-4-4 16,6-1 7-16,-1-2-2 0,0-1-1 0,-2-2 0 15,1 1 2-15,-3 4-7 0,-1-1 1 0,0 2 2 16,-4 4 2-16,1-3-5 0,-2 2 1 0,3 3 5 16,-6 1-5-16,0 0 1 0,0 0 4 0,4 12 5 15,-7-3 0-15,-2 3 2 0,3-2 0 0,-1 7-3 16,1-2 5-16,-1 2 6 0,-1-1-1 0,5 1-1 15,-2-2 2-15,2-1-1 0,1 0 8 0,-2 1-9 16,2-5 0-16,2 0-4 0,1-1 4 0,1 2 1 16,1-2-3-16,-1-1-3 0,1 1 5 0,2-4-2 15,0 2-2-15,2-2-1 0,-1-2 1 0,3-1 1 16,1 1-2-16,0-2-2 0,8-3-3 0,-4-1 4 16,9-4 2-16,-2-2-7 0,-3 6 2 0,5-6-3 15,-2 1 4-15,-5 2-8 0,0-2-5 0,-6 2-2 0,-3 0 1 16,1 3-3-16,-4-2-11 0,-2 3-9 15,-1 0-17-15,-2 1-44 0,-3 1-47 0,0 0-48 16,-8-11-46-16,-5 8-160 0,-2-3-425 0,-3 4 187 16</inkml:trace>
  <inkml:trace contextRef="#ctx0" brushRef="#br0" timeOffset="5986.919">20574 9294 22 0,'0'0'91'0,"0"0"3"0,0 0-4 15,0 0-1-15,2-4-10 0,-2 4-4 0,0 0-8 16,0 0 2-16,0 0-7 0,0 0-7 0,0 0-7 16,0 0-4-16,0 0-3 0,0 0-2 0,0 0-8 0,0 0 0 15,0 0-2-15,0 0-10 0,0 0 10 16,0 0 0-16,0 0-2 0,0 0 6 0,0 0 1 0,10 9 3 15,-10-9-9-15,7 3-1 0,-3-2-1 16,0 0-2-16,-1 3 1 0,3 3-1 0,1-3-2 0,-3 1-2 16,6 2 3-16,-5 0-4 0,4-1-7 0,-3 3 0 15,1-2-2-15,-2 1 1 0,0 0-1 16,4-2 1-16,-5 2-5 0,1 1 7 0,0-2-4 0,2-2-4 16,-5 0 0-16,3-1-3 0,-1 0 3 0,1 0 1 15,-1 3-1-15,-1-5-1 0,3 1 4 0,-2 0 0 16,2 1 3-16,1-2-6 0,-2-2 1 0,0 1 3 15,-5-1-2-15,15-1 7 0,-8 1-8 0,-2-4 2 16,5-1-2-16,-1 3 1 0,0-1 4 0,-1-1-3 16,2-3 2-16,-5 3-3 0,5-1-4 0,-1-1 1 15,-1-1-5-15,-1-1 2 0,1 3 1 0,-1-2 3 16,1 1-5-16,0-2 7 0,-3 0-2 0,4 1-5 16,-3-3 2-16,2 3-1 0,-1-3 1 0,3-2-2 15,-1 2 0-15,-3 1 2 0,2-1 0 0,1-1 1 16,1-2 1-16,-2 1-4 0,-2 2 2 0,5-4-1 0,0 0 2 15,-4 1-1-15,0 3 1 0,0-1 0 16,0 3-1-16,1-1-3 0,-3 1 2 0,3 0 1 16,-2 1 3-16,1 2-4 0,1-4 0 0,-1 2 4 15,-3 5-6-15,4-8 5 0,1 5-5 0,-1 0-2 16,-3-2 6-16,1 2-1 0,-2 1-4 0,1 2 5 0,-1-2-2 16,1 0-2-16,3 0-1 0,-2 1 4 15,-2 0-1-15,2-2 0 0,1 3-4 0,-1-2-4 0,-1 1 9 16,1 2 2-16,1-3-6 0,-2 3-2 0,1-1 3 15,1 0 1-15,-2-1-2 0,2 2 1 0,0 0 1 16,0-1 0-16,1 0 4 0,0 1-6 0,-1-1 0 16,-1-1-1-16,0 3 3 0,3-2 4 0,-4-1-2 15,4 3 2-15,-5-2-5 0,3 2 0 0,0-2-4 16,-7 2 5-16,13 0-4 0,-7 0 4 0,-2-2 0 16,-4 2 3-16,13 0 3 0,-7 0-2 0,-6 0 1 15,12 0 2-15,-4 2-3 0,-2 0 2 0,2-2-6 16,-3 1 5-16,2 0-1 0,-1 1-3 0,1 1 2 15,2-3-1-15,-3 2 0 0,0 1 3 0,1-2-4 16,0 0 2-16,0 2 2 0,0-1 3 0,-1-1-10 16,2 3 2-16,-3-4-1 0,0 3 4 0,1-1-5 15,2 3 4-15,-2-2 0 0,-1 1 2 0,3-1-1 16,-1 1 0-16,0 1 1 0,2-1-2 0,-1 3 0 16,-3-2 1-16,0 1 0 0,5 1-1 0,-6-2 1 15,4 3 3-15,-2 0-9 0,-2-2 9 0,5 4 2 16,-3-4-5-16,1 4-2 0,-4-3 2 0,4 3-1 0,-1-3-1 15,1 1 3-15,-2 1-3 0,-1-4 1 16,4 1-1-16,-2 1 5 0,-1-2-6 0,1 2 1 0,3 1 3 16,-4-2-3-16,4 0 5 0,-2 0-7 0,-1 1 0 15,-1-4 1-15,4 4-2 0,-4-3 0 0,0 1 1 16,-1-1 1-16,4 3 5 0,-5-5-4 0,-2 2 1 16,6-1-6-16,-2 4 3 0,2-2 3 0,-3-3 2 15,1 4-6-15,2-2 4 0,-1 1 3 0,1-2-3 16,1 1-2-16,-4 2 0 0,7-2 3 0,-3-1-3 15,2 0 4-15,0 1-2 0,-2-2 2 0,0 1-5 16,2 0 4-16,-2 1-1 0,-2-3 1 0,2 3 0 16,0-3-3-16,-2 0 2 0,1 2 1 0,-1-1-2 15,-1-1-1-15,2-1 4 0,2 1 0 0,-3 0-3 16,2-2 1-16,1 0 2 0,0 0-4 0,0-1 1 16,-4 2 2-16,4-3-2 0,2-2 0 0,-4 3 0 15,2-3 2-15,-4 2-2 0,4-4 1 0,-1 2 1 16,-1 1 2-16,-1-1 0 0,1 0-5 0,0 0 6 15,-4 1-6-15,6-4 4 0,-1 3-2 0,-3-2 0 16,3-2-2-16,-1 4 5 0,2-7-1 0,-2 4-4 0,1 1 4 16,0 0-3-16,1-1 1 0,0-1 2 15,0 0-5-15,1-3-1 0,-1-1 3 0,-1-2 1 16,6 3 1-16,-6 1 0 0,2-2 0 0,0 0 0 16,-2 1-7-16,0 2 3 0,3-3 3 0,-2 1-4 0,-4 2 0 15,2 0 0-15,1 1 2 0,-3 0 0 0,2 1 0 16,1-1 1-16,-2 3-4 0,1-2-4 0,1-1 10 15,-4 5-4-15,3-4-5 0,1 0 5 0,0 3-4 16,1-1 2-16,-2-1 0 0,1 2 0 0,0-2 2 16,-3 2 3-16,3 0-3 0,2 1-4 0,-2 0 4 15,-2 0-4-15,2 1-1 0,-2 2 7 16,2 0 0-16,-4-2 0 0,3 2-2 0,0 0 2 0,-7 1-1 16,11-2-5-16,-4 2 5 0,-7 0-1 0,11 0-1 15,-3 2 3-15,1-1-2 0,-3 0 4 0,6 2-5 16,-2-2 5-16,-1 3-2 0,3-4-1 15,0 2 5-15,-3 0-7 0,5 1 3 0,-4 2-4 0,2-3 5 16,2 3-2-16,-4 2-1 0,0-3 3 0,-1 0-2 16,2 2-1-16,-1 0 2 0,-3-2 5 0,2 4 0 15,-1-2-2-15,2 2-1 0,0-1 3 0,-1 1 0 16,2 0 0-16,-2 1 4 0,-1 0-4 0,6 3 0 16,-2-4 2-16,0 4 0 0,1-3 3 0,0 1 0 15,1 1 5-15,-2-6-2 0,3 1 2 0,1 6 3 16,0-5-9-16,1 2 3 0,-1 0 0 0,1-2-3 15,0 2 1-15,-6-6-3 0,3 4 1 0,-2-2-4 16,-2 0-3-16,4 0 4 0,-4-1 3 0,0-1 0 16,-1 0-4-16,-2-1-2 0,3 0 1 0,-4 0-8 15,5-2 7-15,-4 3-2 0,-1-1 1 0,4 0 2 16,-3-1-5-16,5 1 6 0,-2-2 0 0,0 0-1 16,2 0-2-16,0-2-2 0,3 0 0 0,2-1 4 15,-4 0-3-15,3 3 3 0,-4-1-6 0,9-2 3 16,-7 0-3-16,0 1 0 0,-4-1 1 0,4 1 1 15,-2-2-3-15,-2 0 5 0,3 2-3 0,-3-1-3 16,0 1 0-16,0-1 3 0,-3-1-2 0,0 1 7 0,-1 1 0 16,1-1-6-16,0 1 4 0,-3-2 1 0,3-1-3 15,-2 0 0-15,1 3 3 0,2-4-3 16,1 1 5-16,1-2-7 0,-2 0 1 0,-3-1-6 16,4 2 9-16,1-2-3 0,-1-1 1 0,-1 1-4 0,1 0 7 15,1-2-2-15,-3 0-1 0,3-2-3 0,1-1 1 16,1 1 3-16,-2-2-1 0,0 1 0 0,-2-1 1 15,1 2-3-15,0 5 0 0,-4-6 4 0,2 2 2 16,1 2-7-16,-4-2 3 0,2 2-2 0,-1 1 2 16,1-2-1-16,-2 3 2 0,3 0 1 0,-3 0 1 15,2 0-7-15,-1 0 4 0,-1 3-2 16,4-1-2-16,-3 1 2 0,1-1 2 0,-2 1 2 0,3 1-4 16,-2 1 2-16,1-3-3 0,2 4-1 0,-3-3 3 15,1 4-1-15,1-1 1 0,-7 1-2 0,18 4 4 16,-8-2-2-16,-1 0 0 0,-2 2-3 0,0-1 6 15,4 4-2-15,-2-1 0 0,5 1 2 16,-6-2-3-16,3 4 3 0,2-3-4 0,0 5 1 0,2-1-1 16,-2-2 5-16,1 3 0 0,-2-4-2 0,2 3-2 15,-5-3 3-15,-1 1-6 0,4 1 2 0,0 1 6 16,2 5-3-16,0-8-3 0,-4 4 2 0,5-2 3 16,-8-1-3-16,2 0 0 0,2 0 0 0,-4 1 1 15,0-1-3-15,1-1 3 0,2 1-1 0,-3 0 0 16,0 2 0-16,1 0 0 0,-2-3 2 0,3 4-5 15,-1-3 6-15,-3 2-2 0,5-3-1 0,-3 1 3 16,-1-1 0-16,0 0-5 0,-1-2 1 0,3-1 2 16,-3 1 0-16,2-2-3 0,2 2 4 0,1-1-4 15,0-1 5-15,-2 0-3 0,2-3 2 0,1 4-7 16,0 0 12-16,3-3-6 0,-3 2-2 0,3-1 2 16,-3-4 2-16,0 4 0 0,3-2-1 0,-1 0-3 15,2-2 0-15,2-1 0 0,1-1 5 0,1 2-5 16,-3-1 3-16,-2-3-3 0,-1 0-2 0,0-4 4 15,0 3-4-15,2-1 5 0,-1-2 1 0,-6 1-3 16,2 0-2-16,4-1-2 0,-9-3 0 0,3 2 5 16,1 1 2-16,1-2-2 0,-5 0 1 0,3 3 3 0,-2-2-5 15,3-1 3-15,-2 1 1 0,-1 1-3 16,5-5-3-16,-3 5-1 0,0 0 3 0,1-4-1 16,4 2 2-16,-4 2-1 0,3-4 0 0,-3 4-1 15,4-4 3-15,-2 6-6 0,2-4 4 0,-1 0 1 0,-1 8-2 16,-2-2 1-16,0 0-2 0,3 2 4 0,-2-3-5 15,-1 3 4-15,2 1 1 0,0-1-3 0,0 0 0 16,-1 3 1-16,1-2-3 0,0 2 5 16,-2 2-4-16,-1-1 2 0,4 4-3 0,-3 2 0 15,0 0-1-15,0 2 7 0,5 1 1 0,-5 0 0 0,-1 2-1 16,3 1-4-16,-3 3 3 0,4 0 4 16,-2-3 0-16,-1 4-1 0,-4-2-2 0,8 2 4 15,-3 0-5-15,0-2 3 0,2-1-1 0,-2-1-1 16,0 2 3-16,3-4-5 0,-2-4-10 0,-1-1-20 0,1-1-46 15,8-4-58-15,0-4-76 0,1 1-116 0,7-7-351 16,3-4 156-16</inkml:trace>
  <inkml:trace contextRef="#ctx0" brushRef="#br0" timeOffset="17154.683">15913 9509 9 0,'0'0'61'15,"0"0"3"-15,0 0 4 0,0 0 3 0,0 0 1 16,0 0-10-16,0 0 1 0,0 0 0 0,0 0 5 16,0 0-12-16,0 0 5 0,0 0-9 15,0 0-3-15,0 0-1 0,0 0-3 0,0 0-10 0,0 0 3 16,0 0-9-16,0 0 2 0,0 0-4 0,0 0-7 15,0 0 1-15,0 0-1 0,0 0-7 0,4 2 4 16,-4-2-4-16,0 0-7 0,7 2 4 16,-7-2 3-16,6 1-2 0,-6-1 2 0,7 3-5 0,-4-2 4 15,4 1 0-15,-2-1-6 0,-1 1-1 0,2 2 1 16,2-3-2-16,-3 2 0 0,0-2 4 0,0 2-3 16,3-1-2-16,-1 1-2 0,0-1-3 0,-2 0 10 15,3 1-8-15,-2-1 1 0,5 0-7 0,-2 1 4 16,2-1 3-16,0 1-2 0,-1-1 2 0,4 1-1 15,-5-2-2-15,3 3 4 0,2-3 1 0,-4 2-6 16,4 0 6-16,-1-1-3 0,0 3 1 0,1-3 4 16,-2 0 1-16,1 1-5 0,0 0-5 0,1-2 10 15,-1 4-7-15,0-2 3 0,1-1-1 0,-3 1-1 16,3 0-14-16,-1-2 11 0,-3 3 5 0,3-2 2 16,-3 0-1-16,4 0-4 0,-3-1 12 0,-1 1-10 0,1-1-1 15,0 2-1-15,0 1-4 0,1-2 12 16,-2 1-13-16,1-1 7 0,1 0-1 0,-2-2-5 15,3 2 5-15,-2 1 0 0,0-1 1 0,1 0 1 16,1 1-1-16,1 0-15 0,-1-1 16 0,-3 0-4 0,4 1 1 16,-2-1-3-16,2 1 4 0,-3-3 2 15,3 4 8-15,-1-1-4 0,-1-1-3 0,2-1-3 16,-1 1-1-16,4 0 3 0,-4-1-3 0,1 1-2 16,4 0 3-16,-5-1 4 0,5 3 1 0,-7-4-8 0,3 2-3 15,0-2 12-15,-1 3-6 0,4-3 4 0,-1 0-8 16,-2 2 1-16,-1-2 6 0,5 2 0 15,-6-1-3-15,-2 1-2 0,10-1 3 0,-10-1-6 16,3 1 3-16,-3-1-2 0,3 1 6 0,0-1 1 0,-3 3-3 16,4-2-5-16,-2-1 3 0,3 3 2 15,-2-3-6-15,1 1 3 0,4 0 9 0,2 2-3 16,-2 0-1-16,5-1-5 0,-4 0 3 0,8 3-1 0,-5-4 2 16,1 2-1-16,4-1 0 0,1 1 0 0,-8 0 2 15,8-1 2-15,-6 0-10 0,-2 1 6 0,1 0 1 16,1-2 1-16,-2 0-1 0,2 1-3 15,-3-2 3-15,0 3-2 0,2-3-6 0,-2 0 12 0,1 1-10 16,-2 0 8-16,0-2 2 0,0 1-10 0,-5 0 1 16,7-1 5-16,-2 1-1 0,0 1 3 0,2-1-4 15,0 0-1-15,1 1 2 0,-2-1 5 0,-1-1-2 16,4 2-14-16,-3-1 22 0,2 3-12 0,-1-3 2 16,2 0 3-16,-2 0-8 0,2-4 10 0,-3 4-14 15,0 0 7-15,1 0 0 0,-1-1-1 0,-1 1 4 16,-2 0-6-16,1 0 2 0,2 0 3 15,-3-3-2-15,0 6 0 0,-3-3 1 0,6 0-5 0,-1 1 24 16,-4 3-16-16,-1-3-9 0,5 0-1 0,-1 1 13 16,-3-2-9-16,4 0 3 0,-1 3 4 0,2-3-4 15,-1 4 3-15,1-3 2 0,2 3-4 0,-5-2 2 16,2 1-11-16,-1-3 11 0,-3 1-4 0,5 1 5 16,-2 0-10-16,3-1 8 0,-6 2-3 0,4-2-4 15,-4 2 5-15,4-1-3 0,-1-2 1 0,-1 5-8 16,3-3 13-16,-1-1-8 0,1 3 7 0,1-2-1 15,1-2 4-15,2 3-2 0,-4-3 2 0,2 0-3 0,2 0 0 16,-2 2 1-16,-1 0-9 0,1-2 7 0,1 3 4 16,-1-3-6-16,-1 1-7 0,0-1 19 0,1 0-14 15,3 0-2-15,-2 1 12 0,-2 0-12 0,2-1 4 16,0-1 8-16,1 1-10 0,-5-1 3 0,2 0 1 16,2 1 2-16,-4 0 0 0,1-3 2 0,0 1-8 15,-1 0-3-15,2 2 8 0,0-3-3 0,-4 3-1 16,2-4-3-16,-1 4 1 0,1-1 3 0,-2 0 4 15,2 0 3-15,-4 1 0 0,0-2-19 0,0 2 9 16,0 0-5-16,-1-3 12 0,1 3 1 0,-1-2-3 16,0 2-2-16,-2 0 5 0,1-1 2 0,1 1-6 15,-2-1 3-15,2-2-7 0,-2 2 2 16,0-3 2-16,3 4 2 0,-4-2 5 0,1 2-8 0,3-3-2 16,-5 1 1-16,0 1-2 0,4-1 0 0,-5-1 2 15,1 2-4-15,2-2 7 0,-2 1 3 0,-2 2-3 16,3-1-1-16,-4-1-4 0,2 0 8 0,-2 1-2 15,2 0 5-15,-2-2 3 0,-1 2 6 0,2 0-1 16,-3-2-4-16,3 1 0 0,0 2-8 0,-2-1 5 16,0 0 2-16,1-2 0 0,-6 3 2 0,10-3-1 15,-5 3 0-15,-1-2-6 0,2 1 2 0,-3 0 9 16,-3 1 2-16,9-3-4 0,-5 2 1 0,-4 1 0 16,5-2 2-16,-5 2 5 0,0 0-2 0,8-1 5 15,-8 1-2-15,0 0 0 0,0 0 0 0,0 0 2 16,5-1 0-16,-5 1-1 0,0 0-2 0,0 0-5 0,0 0 4 15,0 0-2-15,0 0-7 0,4-3 5 16,-4 3-4-16,0 0-5 0,0 0-1 0,0 0-3 16,0 0-9-16,0 0-17 0,0 0-17 0,0 0-22 15,0 0-36-15,0 0-36 0,-8-6-126 0,8 6-278 16,-9-3 123-16</inkml:trace>
  <inkml:trace contextRef="#ctx0" brushRef="#br0" timeOffset="33674.656">19326 322 84 0,'0'0'82'0,"0"0"-4"15,0 0 10-15,0 0 5 0,0 0 2 0,0 0-4 16,0 0 2-16,0 0-2 0,0 0-6 0,0 0-15 15,0 0 10-15,0 0-12 0,0 0-2 0,0 0-7 16,0 0-12-16,0 0-5 0,0 0 3 16,0 0-4-16,0 0-9 0,0 0-2 0,0 0-3 0,0 0-2 15,0 0 8-15,0 0-12 0,0 0-2 0,0 0 2 16,0 0-6-16,0 0 8 0,0 0 2 16,0 0-5-16,0 0 0 0,0 0-1 0,0 0-5 0,0 0-3 15,0 0 1-15,0 0-1 0,0 0-7 0,0 0-1 16,0 0 4-16,0 0-2 0,0 0 2 0,0 0 0 15,0 0-1-15,0 0 4 0,0 0-5 16,0 0-2-16,0 0-3 0,0 0 4 0,3 44-1 16,-3-44 1-16,0 0-8 0,0 19 7 0,0-19 1 15,0 18 0-15,0-18-10 0,0 20 8 0,0-20 1 16,0 21 5-16,0-21-5 0,-3 23 2 0,3-7-1 16,0-16-2-16,-1 28 4 0,1-12 0 0,0 1-2 15,-2-1 0-15,2-16 2 0,-2 34-4 0,1-18-3 16,0 2 5-16,1 2 4 0,-3-1-5 0,-1 2 0 15,2 4-1-15,-3-6-1 0,2 1 5 0,0-1-2 16,0 0 0-16,-1 1 3 0,-2-2 5 0,4 2-16 16,-3-2 9-16,1 1-3 0,2-1 1 0,-1 2-11 15,1-1 14-15,-1-2-1 0,2 2-2 16,0-2-3-16,1 1 6 0,0 0-1 0,1 0-2 16,-1-1 0-16,0-4-3 0,-1 4 5 0,1-1-2 15,-2-1 1-15,2 2-1 0,0-1 2 0,-2 1-3 16,-1 0 0-16,3-3 2 0,-1-3 2 0,1 1 2 15,-3 4-2-15,2-3-6 0,0-2-1 0,-4 6 6 16,5 0-1-16,-3-2-3 0,1-3-3 0,0 5 3 16,1-4 5-16,-1 4-1 0,-1 1-4 15,0-3 1-15,0 2-2 0,1-2 4 0,1 4 1 16,-3-2 0-16,4-2-4 0,-1 2 3 0,-2 0 0 16,2 2 2-16,-4 0-9 0,4-2 5 0,-2 0 1 15,2 1-1-15,0-1-1 0,-2 0 4 0,-1 0-2 16,3 1 1-16,-2-4-10 0,3 5 8 0,-1-1 0 15,-5-1 2-15,6 0-7 0,0 1 5 0,0 0 0 16,-3-1 2-16,3 0 1 0,0 0 1 0,0 0 3 16,0 0-8-16,0-1 4 0,0 1-1 0,0 0-1 15,0 0 2-15,0 1-3 0,0-1-3 0,-1-1-2 16,1 1 7-16,0 0 2 0,-1 0-3 0,-2 1 0 16,3 2 0-16,-2-5 2 0,0 4-1 0,2-1 1 15,0 0 1-15,-1 2-3 0,-2-2-1 0,3 0 3 16,-1 2-3-16,1-1 2 0,-1 3-1 0,-2-1 1 15,3-4-2-15,-4 1 2 0,4 1-4 0,-1-1 1 16,-2 2-2-16,1-3 5 0,-2 0 1 16,-1 3-1-16,3-3-4 0,0 2 2 0,-2 0-4 15,-1 1 8-15,3-3-4 0,-1 4 3 0,0-2-3 0,-1-1 2 16,1-2 0-16,1 1-3 0,0-1 2 16,0 2 6-16,-1-4-8 0,2 3 1 0,1 0 0 15,-2-5-1-15,1-1-4 0,-1 3 6 0,0-1 0 16,0 3-2-16,2-4-5 0,-4 3 4 0,2 2 2 15,0 1 0-15,2-1 0 0,-2 0 1 0,-1 1-5 16,3 1 3-16,-2-1-4 0,-1-1 5 0,0-3-4 16,1 5 10-16,-2 0-1 0,-2-2-8 0,2 1 6 15,-1 2-1-15,1-1-4 0,-1 0 2 0,0 0 3 16,-2 5-1-16,4-3-1 0,-3-3-3 0,2 1 5 16,1 2-4-16,-1 2 1 0,1-4 0 0,-1-1 3 15,1 2-4-15,-1-2 2 0,3-3 1 0,-2 1 1 16,4 4-4-16,-2-6 2 0,0-2-2 0,-2 5 3 15,6-3 1-15,-6 1 1 0,3-1 8 0,0-3-4 16,0 6 0-16,0-1 1 0,0-2 1 16,0 3 0-16,0-3-2 0,-1 1 4 0,1 0-3 15,0-2 3-15,0 3-3 0,1 1 1 0,-2 0-1 16,2 0-4-16,-1-1 5 0,0 4-2 0,-1-3-2 16,1 0 6-16,1 4-4 0,-1-4-5 0,0 0 0 15,0-1 2-15,0 2 2 0,3 0 2 0,-3-1-2 16,1-3-3-16,-5 3-1 0,7-4 5 0,-2 3-2 15,-1-4 0-15,3 2 2 0,-2 3-3 16,-1-5-2-16,1 1 2 0,-1 5-2 0,3-3-3 0,-1 3 3 16,-1-1 4-16,1-2-1 0,-1 1 1 15,1 1-4-15,2 0 4 0,-2-2-1 0,-1 2-2 16,0-1 2-16,2 1-2 0,-3 0 1 0,0 0-3 16,0 0-2-16,0 1 2 0,0-1 2 0,-3-1 5 15,3 2-6-15,-1-2 0 0,0-4-1 0,1 0 1 16,-2 2 5-16,0-7-8 0,2 5 2 0,0-4 0 15,-3 2-1-15,3-10-1 0,0 14 2 0,0-14-5 16,-1 8 4-16,1-8 2 0,-1 10-2 16,1-10 1-16,0 7-2 0,0-7 3 0,0 0-1 0,0 0-1 15,-5 7 0-15,5-7-12 0,0 0-27 16,0 0-41-16,0 0-48 0,0 0-62 0,0 0-220 16,-16-20-440-16,10 11 195 0</inkml:trace>
  <inkml:trace contextRef="#ctx0" brushRef="#br0" timeOffset="35018.549">19056 4316 35 0,'0'0'86'0,"0"-5"-7"0,0 5 5 15,0 0-2-15,-2-3-8 0,2 3-5 0,0 0 4 16,0 0 1-16,0 0-12 0,0 0 1 0,-2-4-12 15,2 4 2-15,0 0-3 0,0 0-6 0,-4-4-4 16,4 4 1-16,0 0-3 0,-4-4-8 0,4 4 11 16,-4 0-10-16,4 0 0 0,-5-3 2 0,5 3 6 15,-6-2-3-15,6 2 4 0,-7-2-2 0,7 2 1 16,-5-3-2-16,5 3-6 0,0 0 0 0,0 0-2 16,-4-2-5-16,4 2-1 0,0 0-2 0,0 0 1 15,0 0-4-15,0 0-5 0,0 0 0 0,-3-2 0 16,3 2-7-16,0 0 2 0,0 0 2 0,0 0-2 15,0 0-3-15,0 0 9 0,0 0-9 0,0 0 0 16,-5 7 0-16,2-5 1 0,3-2 1 0,0 8-1 0,0-1-4 16,0-2 3-16,-2 1-1 0,2 2-2 15,0 1-1-15,-3 2 3 0,2-1 7 0,-2 6-9 16,2-3 0-16,-2-4 4 0,2 8-6 0,-3 0 2 16,0-2-1-16,3 2 2 0,-4-1 0 0,1 0 4 15,0-2 2-15,2 2-5 0,2 1 4 0,-3 0-3 0,3-4 2 16,0 4 0-16,0-1-4 0,-1-1 0 0,1 2 5 15,1-5-5-15,-1 0 2 0,3 2 0 0,-3-1 1 16,2-1 1-16,-2-2-9 0,3 2 7 16,-3-1-3-16,1 0 2 0,-1-1-2 0,4-2 1 0,-3 2-5 15,-1-3 7-15,3 1 1 0,-2 1-4 16,-1 0-2-16,1-3 3 0,-1 1 2 0,0 0 1 16,0-3 0-16,0 5-6 0,3-4 3 0,-3 2 0 15,0 0-2-15,0-4 6 0,0 3 3 0,-3-3-13 16,3-3-1-16,3 7 4 0,-2-5 0 0,-1 2 0 0,0-4 0 15,0 0 4-15,3 6-4 0,-3-6 2 0,0 0-4 16,-3 2-8-16,3-2-18 0,0 0-17 0,0 0-29 16,0 0-47-16,0 0-53 0,0 0-88 0,0 0-282 15,-5-11 125-15</inkml:trace>
  <inkml:trace contextRef="#ctx0" brushRef="#br0" timeOffset="36216.648">18957 4877 49 0,'0'0'116'0,"0"0"-12"0,0 0-10 0,0 0-13 16,7 7-5-16,-5-7-5 0,-2 0-7 0,9 0 2 16,-4 1-5-16,-5-1-7 0,9 2 2 0,-2 0 1 15,-2-2-8-15,4 1 1 0,1-1 7 0,2 1-3 16,0-1-1-16,1 1 4 0,5 1 2 0,1-2 3 16,2 0-4-16,7 0-2 0,-7 0-3 0,7 1-3 15,-1-1-2-15,4-1 0 0,-2 2-8 0,-3-6 1 16,3 6-7-16,2-2-4 0,-3 2-2 15,0-2-1-15,4-2 3 0,-2 2-8 0,2 0-5 0,-2 0 0 16,1 1-3-16,2-2-3 0,0 0 2 0,-1-1 1 16,-1 0-7-16,1 2 4 0,2-1-2 0,-2-1-2 15,0 0-2-15,0 2-1 0,3-3 1 16,-2 1-2-16,-1 3-1 0,1-1 1 0,-5 1 2 16,0-1-1-16,3 1-1 0,0 0 0 0,-3 0-1 0,-7-2 1 15,7 1-2-15,-1-1-1 0,-5 2 5 0,6 0-4 16,-1 0-2-16,4-2 1 0,-3 1 2 0,4 0-2 15,-2 1 3-15,0-1-1 0,3-2 3 0,-1 3-1 16,0-1-4-16,1 1 1 0,3 0 1 16,-1-2-3-16,1 2 5 0,0 3-6 0,-1-3 11 0,-2 0-9 15,4 0 1-15,-4 0-4 0,0 0 4 0,1 0-4 16,-2 0 0-16,0-1 3 0,-3 1-3 0,4-2 2 16,-5 2 1-16,3 0-2 0,-3-3 2 0,0 3 1 15,2 0-4-15,-10 0 3 0,10-2-1 0,-7 2 1 16,5-3 0-16,2 2-1 0,-7-1 0 0,7 0 4 15,-7 2-1-15,5 0 0 0,-1 0-1 0,3-1-1 16,-2 1-2-16,3 0 2 0,-3 1 5 0,3 3-8 16,-2-4 3-16,1 3 3 0,0-3-4 0,-3 1 4 15,6 1-3-15,-3 0 0 0,-1 1 1 0,3 1 0 16,-1-1 0-16,-1 1 4 0,2-1-4 0,0-1-1 16,0 3 1-16,4-2-1 0,-2 2 0 0,0-1 0 15,0 2 3-15,2-2 2 0,0 2-2 0,-3 0-3 16,4 0 4-16,-1 1-5 0,0-3 3 0,2 3-3 15,-2-2 1-15,3 0 1 0,-2 0 2 0,0 0 2 16,3 0-1-16,-2 1-4 0,-2-3 0 0,0 2-2 16,1-3 1-16,1 1 1 0,-5 1 2 0,3-1 8 15,-5 0-9-15,6-3-1 0,-4 2-2 0,2 0 2 16,-3-1-2-16,-3 3 0 0,2-2 0 0,-2-1 2 16,1-1 3-16,-2 2-6 0,-1 1 3 0,-5-3 0 15,8 0 1-15,1 0-2 0,-2 0-1 0,-1 0-1 16,0 0 6-16,0 0 2 0,-6 0-6 0,5 0 1 15,-4 0-2-15,-3-3-2 0,-2 6 1 0,1-6 5 16,4 3 0-16,-5 0-6 0,1-2 2 0,-3 2 0 16,3-1 3-16,0 0 0 0,-6 1-5 0,0-1 3 15,1-1-2-15,-3 2 1 0,3-2 2 0,-1 1-3 16,-4 1 3-16,5-2-3 0,-2 0 3 0,0 2-2 16,-4-3 0-16,5 1-1 0,1 1 3 0,-4-3-2 0,4 3 3 15,-2 0-2-15,-2-2-1 0,1 3 2 16,0-2-2-16,-1 2 4 0,1 0-2 0,-2-3 1 15,0 3 0-15,1 0-1 0,-1 0-2 0,-1 0 3 16,2 0-3-16,-1 0 0 0,-4 0 2 0,3 0-1 16,0 0 0-16,-1 0 1 0,1 0 2 0,2 0-2 15,-1 0 1-15,1 0 3 0,-1-1-5 0,0 1 2 16,1 0-4-16,1 0 2 0,0-2-3 0,-3 2 13 16,0 0-12-16,-1 0 1 0,5-2 1 0,-1 0 0 15,-4 2 2-15,0-1 2 0,0 1-2 0,0-1-2 0,-7 1-1 16,9 0 2-16,-9 0-1 0,10 0 0 15,-10 0 6-15,6-3-4 0,-6 3-1 0,0 0-2 16,7 0 4-16,-7 0 0 0,4-2-6 0,-4 2 4 16,9 0 0-16,-9 0 0 0,0 0 0 0,5-2 0 15,-5 2 0-15,5-2-4 0,-5 2-3 0,5-1-7 16,-5 1 3-16,7-3-4 0,-7 3 1 0,5-2-3 16,-5 2-3-16,6-2 1 0,-6 2 2 0,5 0-3 15,-5 0-12-15,0 0-8 0,0 0-13 0,0 0-30 16,4-3-30-16,-4 3-31 0,0 0-111 0,0 0-276 0,-20-5 122 15</inkml:trace>
  <inkml:trace contextRef="#ctx0" brushRef="#br0" timeOffset="38131.61">21339 4608 50 0,'0'0'88'0,"0"0"-13"0,0 0-1 15,0 0-17-15,0-6 0 0,0 6 1 0,0-3 0 16,0 3-4-16,0 0-6 0,-4-7 7 0,2 5-6 15,2 2 3-15,-3-5 6 0,3 5-2 0,-4-5-5 16,2 3 9-16,2 2-10 0,-3-5 8 0,3 5-6 16,-4-1 1-16,3-3-2 0,1 4 5 0,-4-1-8 15,4 1-3-15,-5-3-4 0,5 3-8 0,0 0 3 16,0 0-1-16,0-6-6 0,0 6-9 0,0 0 6 16,0 0-3-16,0 0-10 0,0 0 1 0,0 0 3 15,0 0-8-15,0 0 2 0,0 0 3 0,0 0 0 16,-7 9-5-16,5-3-2 0,2-1 3 0,-2 1-2 15,0 1 0-15,1 3 9 0,-3-2-9 0,-1 2 1 16,5 1 6-16,-1 0-2 0,0 0 1 0,-2 3-5 0,3-5 2 16,0 4 0-16,0 1-5 0,0-2 6 15,0-1-4-15,-2 3-1 0,0-3-2 0,2 0 6 16,0 2-6-16,2-3 0 0,-4 1 1 0,0-2 0 16,2-2 3-16,-3 3-4 0,3-5-2 0,0 3-1 15,0-4-1-15,-2-1 5 0,0 3-3 0,2-3-1 0,0-3 3 16,0 5-9-16,0-5 4 0,0 0-1 0,0 5 1 15,0-5-3-15,0 0 1 0,0 0-7 16,0 0 1-16,0 0-7 0,0 0-12 0,4-12 1 16,-4 5-10-16,2 2 4 0,-2-1-16 0,1-3-8 0,1-3-3 15,-2 0-6-15,0 2-10 0,2 1 7 0,0-3-2 16,-4 2 0-16,4-3-5 0,-2 4 4 16,0-3 1-16,0 1 2 0,3 0 4 0,-2-1 3 15,-1 3 4-15,1 1 8 0,-1-4 1 0,0 4 14 0,3-1-1 16,-3 1 6-16,0 2 7 0,0-1 4 0,0 2 2 15,0-3 8-15,-3 3 7 0,3 1 6 0,-1 0 5 16,0-1 10-16,-2 0-6 0,3 5 7 0,0-5 8 16,-2 2-9-16,2 3 2 0,0-5-7 0,0 5 7 15,0 0-9-15,2-4 10 0,-2 4-6 0,0 0-11 16,0 0 6-16,-2-6 0 0,2 6-5 0,0 0 13 16,0 0-13-16,0 0 8 0,0 0 5 0,0 0-8 15,0 0 10-15,0 0 4 0,0 0-14 0,0 0-8 16,0 0 16-16,0 0-6 0,0 0 3 0,0 0 14 15,12 3-6-15,-12-3-2 0,0 0-1 0,11 3 6 16,-5-1-8-16,0-1 0 0,-2 0 2 0,4 0-5 16,-2 1-5-16,3 1 0 0,0-4-2 0,1 2 7 15,2 0-8-15,1 2 7 0,-3-3-8 0,3 2 5 16,-2-2-4-16,2 2-1 0,0-1 1 0,0 1-4 16,0 0-12-16,2-1 18 0,-1 0-4 0,0-1-3 15,2-1 6-15,-3 1-4 0,5 3 2 0,0-2-3 16,0 4 1-16,-3-5-3 0,4 2-2 0,-1-2 0 15,-1 3-6-15,2-2 10 0,-7 0-4 0,5 0 7 16,-4-1-9-16,6 0-1 0,-6 2 0 0,5-2 4 16,-5-2 3-16,2 2-4 0,-3 0-2 0,4 0 5 15,-3-1-18-15,1 0 16 0,-3 0-2 0,0 2-6 16,1-2 8-16,-3 2-1 0,-1-2 2 0,0-2-7 16,3 2 10-16,-3 1-5 0,-2-1 2 0,3-1-5 15,-2 2 4-15,0 0 0 0,-2-3-1 0,1 3 5 16,-6 0-4-16,8 0 2 0,0 0 5 0,-8 0-8 15,12 0 8-15,-6-1 1 0,0 1-7 0,2 0-3 16,0 0 0-16,3 0 2 0,-1 1-2 0,1-1 3 16,-1 0-7-16,1 3 6 0,0-3-2 0,0 0-5 15,1 3 4-15,-5-2 4 0,2 0-8 0,0 1 2 16,0-2 6-16,-2 2-3 0,0-2-5 0,2 1 7 16,1-1 3-16,-1 0-5 0,-1 0-5 0,-4 0-1 15,6 0 5-15,-1 0 7 0,-3 0-15 0,1 0 14 16,-1 0-5-16,-6 0 2 0,14 0-4 0,-6 0-1 15,-3-1 6-15,-5 1-15 0,11 1 18 0,-11-1-8 16,7-1-1-16,-7 1 2 0,0 0 4 0,10 0 1 0,-10 0-2 16,7-1 3-16,-7 1-6 0,0 0 0 0,0 0 3 15,7 0-4-15,-7 0 5 0,0 0-1 16,0 0-3-16,4-1-1 0,-4 1 8 0,0 0 0 16,0 0-3-16,0 0 0 0,0 0 8 0,9 1-3 15,-9-1 0-15,0 0-4 0,0 0 18 0,0 0-14 0,0 0 9 16,0 0-6-16,5 2 5 0,-5-2-11 0,0 0 17 15,0 0-10-15,0 0-3 0,0 0 2 16,0 0 5-16,0 0-3 0,0 0 1 0,0 0-1 16,0 0 0-16,0 4-2 0,0-4 0 0,1 3-2 0,-1-3 5 15,0 0 8-15,0 5-11 0,0-5 0 16,0 4 4-16,0-4-4 0,0 5 2 0,0-2-1 16,0-3 3-16,0 9-2 0,0-6 5 0,-1 3 11 15,1 0 2-15,-2-2 1 0,0 6-2 0,0-3 0 16,0 0-2-16,0 3 0 0,-2 0 0 0,3-1-2 0,-2-1-1 15,-2 1 2-15,3 0-3 0,0-3-2 0,0 2-3 16,-1 1 0-16,0-1-3 0,0 1 0 0,3 1 1 16,0 0-2-16,-4-5-1 0,2 1-4 0,1 4 2 15,0-6 0-15,1 2 0 0,1 1 4 0,-2 0 0 16,2-2 7-16,-2 0 1 0,2-3 2 16,-1-2 6-16,0 5 5 0,3-2 5 0,-3-3-1 0,2 5 5 15,0-3-4-15,-2-2-2 0,0 0 0 0,2 5 1 16,-2-5-3-16,0 0-5 0,0 0 0 0,0 4-7 15,0-4-1-15,0 0 0 0,3 3-5 0,-3-3-20 16,0 0-38-16,0 0-80 0,0 0-111 0,-9-11-228 16,2 5-493-16,-4-4 218 0</inkml:trace>
  <inkml:trace contextRef="#ctx0" brushRef="#br0" timeOffset="39622.823">18560 4916 17 0,'0'0'67'0,"5"-7"-4"0,-5 7-6 16,0 0 6-16,0 0-1 0,3-2-2 0,-3 2 9 15,0 0-12-15,0 0 16 0,0 0-6 0,0 0-2 16,0 0-6-16,0 0 4 0,0 0-4 0,0 0-3 15,0 0-2-15,-3-5 0 0,3 5-2 0,0 0-6 16,-4-3-1-16,4 3-6 0,0 0-1 0,-1-5-6 16,1 5 4-16,-3-3-9 0,3 3 3 0,-6-1-5 15,6 1-10-15,0 0-1 0,-9-1 6 0,9 1 1 16,-13 0-14-16,9 1-5 0,-2 1 12 0,-2 0-4 16,3 0 9-16,0 1-14 0,1 0 4 0,-4 2-4 15,1-1 0-15,3-2 5 0,0 4-12 0,0-1 6 0,1 1-1 16,1 0-1-16,-3 3 3 0,3-3 2 0,-1 4-9 15,0 0 7-15,3 2-5 0,-1-4 2 16,2 3 1-16,-1 0-9 0,3-1 2 0,-3 1 10 16,4-1-9-16,-2-1 6 0,4-1-3 0,-3 2 11 0,3-2-11 15,0 0 0-15,1 0 5 0,1-1-4 16,0-2-4-16,-2 0 7 0,6 3-3 0,-2-4-6 0,-1-3 5 16,1 2 4-16,1-1-6 0,0-2 0 15,-2 0 6-15,4 1-3 0,-4-2-6 0,2 1 3 16,-2-2 0-16,-1-1 5 0,2 2 2 0,-1-2-5 0,-1 0 3 15,-3-2-5-15,2 1 2 0,-2-2 0 16,-1-1 1-16,1 3-1 0,-1-5 3 0,-1 4 0 16,2-5-4-16,-4 1 8 0,-1 0-8 0,3 0 17 15,-6 0-10-15,3-3 6 0,-1 2 1 0,-4 0 8 0,0-2-5 16,-2 2 9-16,2-1-7 0,1-2 2 0,-5 4 1 16,2-1-3-16,0 0 5 0,0 3-1 15,-2 0-4-15,1 2 1 0,0 0-5 0,1 3-1 0,-2 1-7 16,-1-1-1-16,0 1-10 0,2 2-13 0,-4 1-7 15,6 0-25-15,-4 2-24 0,3 0-16 0,-2 1-24 16,1 0-25-16,2 2-101 0,1-2-259 0,1 2 115 16</inkml:trace>
  <inkml:trace contextRef="#ctx0" brushRef="#br0" timeOffset="39986.252">18794 5152 53 0,'0'0'94'0,"0"0"-14"15,0 0-4-15,0 0-5 0,0 0-5 0,0 0 3 16,0 0-1-16,-5 12-9 0,5-9-4 0,0-3 2 16,1 9-3-16,-5-6-11 0,4-3-4 0,0 10-5 15,0-5 4-15,-3 0-5 0,2 0-8 0,1 2-5 16,-1-2-13-16,0 0-11 0,1-5-29 0,-3 10-25 15,3-5-33-15,-1 1-52 0,-1 1-154 0,1-2 68 16</inkml:trace>
  <inkml:trace contextRef="#ctx0" brushRef="#br0" timeOffset="40518.689">18993 5092 83 0,'0'0'106'0,"0"0"-11"16,0 0-2-16,0 0-3 0,0 0-7 0,0 0 0 15,0 0-13-15,0 0-3 0,0 0-2 0,0 0-3 16,0 0-4-16,0 0-1 0,0 0 3 0,0 0-5 16,0 0-6-16,0 0 1 0,0 0-3 0,-13 7-1 15,11-4-1-15,-1-1-2 0,-2 1-3 0,1 1 1 16,-1 1-5-16,1 0 2 0,0-1-4 0,2 1-1 16,-5 3-4-16,3-5 4 0,2 3-5 0,-2 2 3 15,3-3-11-15,-3 2-2 0,4-1-2 0,-2 0 1 16,-1 1-1-16,3-2-4 0,0 2-1 0,3-3-4 15,-1 1 1-15,-1-1 4 0,3-1-5 0,2 1-4 16,1-2 2-16,-2 1-3 0,3-3 0 0,-2 2-5 16,3-3 3-16,3 2 1 0,-6-2-1 0,6 0-4 15,-2-2 7-15,-1-1-6 0,-3 2 0 0,3-1 7 16,-3 0-6-16,1-2-2 0,-1 1 3 0,1 1 2 16,-1-4 0-16,-2 2 6 0,1-2-4 0,-2 0-4 15,-1 2 4-15,1-2-7 0,-1-1 3 0,-2-1 4 16,-2 3 0-16,-1-1 1 0,1 0 3 0,-1 2-3 15,-2 0-3-15,1 1 3 0,-5-1 1 0,4 0-11 16,-3 3-5-16,-2-1-17 0,-1 2-23 0,-2 0-28 16,0-2-22-16,0 4-30 0,3-2-124 0,-3 2-275 15,3 1 121-15</inkml:trace>
  <inkml:trace contextRef="#ctx0" brushRef="#br0" timeOffset="40874.536">19208 4988 62 0,'0'0'171'15,"0"-5"-12"-15,0 5-15 0,0-7-19 0,0 7-12 16,4-2-8-16,-1-1-12 0,-3 3-7 0,11 0-13 16,-11 0-8-16,9 0 0 0,-9 0-13 0,10 0-2 15,-1 0-3-15,-3 3-5 0,1-1-2 0,-1 3 3 16,4 0-3-16,-2 1 1 0,1 4 1 0,0-3 2 16,-2 4-7-16,2 5-2 0,-2-1 1 0,0 0-7 15,-2 1-2-15,-1 2-2 0,0 2-1 0,-3-4-5 16,-2 2-1-16,-1-2-6 0,-5-1-4 0,-1 2-10 15,-1-1-14-15,-3-2-12 0,-3-1-28 0,-5 4-35 16,2-5-24-16,-8 5-32 0,0-5-107 0,-3-1-273 16,-1 1 122-16</inkml:trace>
  <inkml:trace contextRef="#ctx0" brushRef="#br0" timeOffset="41314.596">18362 4756 101 0,'-4'-5'172'0,"4"5"-7"0,0 0-19 0,0-5-15 15,0 5-13-15,0 0-13 0,-1-3-10 16,1 3-6-16,0 0-12 0,0 0-9 0,0 0-7 15,0 0-4-15,0 0-9 0,-16 8 0 0,9-2-9 16,-1 0 0-16,-1 4-7 0,0 1 1 0,-4 5-5 16,0 5 0-16,0 0-1 0,2 4-8 0,0-1 5 0,3 1 2 15,-1 1-7-15,1 3-3 0,3-5-3 16,-1 1-1-16,9 1 1 0,-3-6-7 0,7 5-23 16,4-2-29-16,1-7-57 0,13 4-179 0,5-6-305 15,21-1 136-15</inkml:trace>
  <inkml:trace contextRef="#ctx0" brushRef="#br0" timeOffset="44364.645">19274 3840 59 0,'0'0'56'0,"0"0"4"16,0 0-10-16,0 0-2 0,0 0-2 0,0 0 4 16,0 0-14-16,0 0 1 0,0 0 1 0,0 0-6 15,0 0-3-15,0 0-5 0,0 0 1 0,0 0-3 16,0 0-6-16,0 0 3 0,0 0-7 0,0 0 4 16,0 0-1-16,0 0-1 0,0 0-5 0,0 0-5 15,0 0 9-15,0 0-8 0,0 0 3 0,0 0 1 0,0 0-4 16,0 0 2-16,0 0 1 0,0 0 1 15,12 6 4-15,-12-6-9 0,2 3 5 0,-2-3 9 16,4 2-4-16,-4-2 0 0,7 3-3 0,-4-2-1 16,-3-1-2-16,9 5-1 0,-4-5 2 0,0 3 3 15,3-3 3-15,-4 3-3 0,6-3-6 0,-5 2-1 16,6-2 0-16,1 2-1 0,-3-1 4 0,0 3 4 16,4-4-7-16,-3 3 4 0,3-1-7 0,1-2 1 15,3 2 0-15,1-4 4 0,1 2-4 0,-1 3-2 16,3-3 5-16,-4 0-7 0,6 2 2 0,-3-2-2 15,2 0 8-15,-3 4-2 0,3-4 1 0,-2 0-9 16,1 3 9-16,0-3-5 0,0 0 1 0,-2 1 0 16,0 1-7-16,-1-4 2 0,-4 5 2 0,5-3-4 15,-2 1 8-15,2 1-3 0,-2-1 2 0,-2-1 4 16,2 0 1-16,1 1-6 0,-4-1 8 0,4 0-3 16,-1 0 2-16,0 0 10 0,2 3-7 0,3-3 6 15,-5 0-1-15,2 1-7 0,0-2 0 0,0 2 0 16,2-1 4-16,-4 1-1 0,3-1-4 0,-2 3 0 15,3-2 3-15,-3-1-3 0,0 2 0 0,-3-4-1 16,2 2-6-16,0 2 7 0,-2-5-7 0,0 3 4 16,4 0 0-16,-6 0 2 0,6 0 5 0,-6 0-9 0,6 1-2 15,-6-1-4-15,-3 0 5 0,3-1-4 16,0 2 8-16,-2-1-3 0,-2-1-2 0,4 1-3 16,-3 0 5-16,2 1-1 0,1-1-1 0,-2 2-2 15,-1-1-2-15,3-1 4 0,-1 3 0 0,2-3 0 0,0 1 2 16,-1-1-2-16,2 1-5 0,2-1 18 0,2 3-12 15,1-3 0-15,-1 0-8 0,2 3 6 0,0-3 0 16,0 0 3-16,-1-1 7 0,-1 1-15 16,0 1 5-16,1 0 0 0,-2 0 2 0,0-1-1 15,-4 0-1-15,-3 0-1 0,1 0-3 0,-1 0 2 0,-4-1 3 16,0 0-3-16,2 1 0 0,-9 0 1 16,13-1 5-16,-8-1-3 0,4-1-8 0,-1 2 7 15,-1 1 2-15,0-3 9 0,4 1-9 0,-1 0-5 16,-3-2 2-16,0 4 4 0,4-5-4 0,-4 4-4 0,2-3 1 15,-1 1 1-15,2 2 6 0,-5 1-3 0,4-3-2 16,-5-1 2-16,8 2 2 0,-6 2-7 0,-1-1-3 16,-1-1 12-16,-4 2-3 0,9 0-7 15,-9 0 8-15,5-2-1 0,-5 2-1 0,0 0 1 16,0 0 1-16,9 2-5 0,-9-2 4 0,0 0 8 0,0 0-14 16,5-2 5-16,-5 2 6 0,0 0-6 0,0 0-1 15,0 0 4-15,0 0-7 0,0 0 5 0,0 0-2 16,0 0-8-16,0 0-4 0,0 0-6 0,0 0-19 15,0 0-13-15,0 0-23 0,0 0-34 0,-23 0-57 16,15 2-178-16,8-2 79 0</inkml:trace>
  <inkml:trace contextRef="#ctx0" brushRef="#br0" timeOffset="45685.542">22347 3883 30 0,'0'0'62'0,"0"0"-5"16,0 0-15-16,0 0-3 0,0 0-1 0,0 0-2 15,0 0-3-15,0 0 1 0,0 0-13 0,0 0 6 16,0 0-2-16,0 0-3 0,0 0-1 0,0 0-3 16,14 5-4-16,-14-5 6 0,9 1 3 0,-2-1-14 15,-7 0 8-15,11 3-3 0,-3-6 0 16,-3 6-1-16,5-3 3 0,-1 0-8 0,3 0-3 16,-2 3 4-16,3-5-1 0,-2 4-3 0,1-1-1 0,1 2-1 15,0-3 0-15,0 1 2 0,-1 0-2 0,1-1-4 16,1 3-1-16,-4-2 7 0,1-1-2 0,3 1-1 15,-3 2-6-15,2-3 0 0,-1 1 5 0,2-1 4 16,-1 3-7-16,-3-3 12 0,4 1-3 0,-1 1-5 16,1-1 1-16,-1 0-6 0,4-1 6 0,-3 3 2 15,2-3-3-15,0 2 5 0,0-2-4 0,-2 1 0 16,-1 1-2-16,2-2-5 0,-2 2-2 16,5 0 4-16,-4-1-4 0,4 1 9 0,-5 0 1 0,1 1-3 15,-1-3 2-15,4 1-2 0,1 1-1 0,0 1-5 16,-6-4-8-16,6 2 13 0,-3 0 6 0,-1 2-9 15,0-2 0-15,-1 0 7 0,0 1-1 0,-1-2-3 16,1 3-4-16,1-3 6 0,-4 0 0 0,2 2 0 16,2 0-4-16,-2-2-2 0,3 1 1 0,-2-1 1 15,0 0 2-15,2 1 0 0,3-1-3 0,0 0 7 16,-5 1 3-16,2-1 2 0,4-1-7 16,0 1 5-16,-1 0 2 0,1-1 5 0,0 2-5 15,0-2 3-15,-1 2 0 0,5-2 9 0,-4 1-9 0,-2-1 5 16,2-1-4-16,0 4-8 0,1-1-6 0,0-1 1 15,-1-1 4-15,-1 1 5 0,2 0-5 16,-2-2 2-16,3 2 4 0,-3 0-9 0,4-1 6 16,-5 1-1-16,2-1-3 0,-2 1 2 0,2 0-3 0,1-2 14 15,-1 2-5-15,-6-1 0 0,-2-1-8 0,2 1 15 16,1-2-5-16,-1 2-3 0,-1 0 1 0,-2 0 5 16,2 0 4-16,-2 0-1 0,4-1 1 0,-5 1 8 15,0 1-10-15,1-3 0 0,-3 2-8 0,-1-2 0 16,3 2 4-16,-4-1-1 0,2 1 3 0,-1 0 3 15,2 0-2-15,-2 1-2 0,0 0 10 0,-6 0-2 16,8-1-4-16,-8 1 7 0,8-1 1 0,-8 1 2 16,5-2-16-16,-5 2-2 0,0 0 1 0,0 0-3 15,5-3-1-15,-5 3 0 0,0 0-1 16,0 0 1-16,0 0-14 0,0 0-11 0,0 0-26 16,0 0-26-16,0 0-50 0,0 0-89 0,-24 3-223 0,12-3 99 15</inkml:trace>
  <inkml:trace contextRef="#ctx0" brushRef="#br0" timeOffset="46948.581">22783 5257 132 0,'0'0'124'0,"1"-5"-9"0,1 2-14 16,-2 3-5-16,6-3-11 0,-1 2-15 0,-5 1-3 16,10 0-12-16,-2 0 4 0,-8 0-7 0,15 0-12 15,-7 0 0-15,2 0-7 0,2 0-2 0,-2 1 7 16,-1 2-5-16,-1 0-3 0,3-1 1 0,-2 1-5 15,3-1 0-15,-1 2-1 0,-1 2 0 0,2-1-5 16,-4 1 5-16,2 5-7 0,-4-2 1 0,2 0 6 16,-3 4-2-16,-1 2-6 0,-4 1-1 0,1-3 4 0,-1 3-6 15,-5 1-4-15,-2-3 5 0,-3 2-10 16,0-2 5-16,0 0-1 0,-3-1-3 0,0 1 0 16,-1-4 7-16,0-1-4 0,-4 1-4 0,4 0 9 15,-1-2-10-15,2-2 2 0,-3 2-5 0,5-4-1 0,2 1 1 16,-1-2 4-16,4-1-5 0,1 1-5 0,1-2 0 15,0 2-5-15,4-3-4 0,-9 3 3 16,9-3-11-16,0 0 3 0,0 0 2 0,0 0-5 16,0 0-3-16,11-12 4 0,-4 5 5 0,3-1-15 0,5-2-6 15,0-1 0-15,1 1 5 0,-2-3-19 16,4 0 17-16,0 2-4 0,-3-5 4 0,7-1 2 16,-7 4 0-16,1-2 6 0,-2 2 4 0,1 0-13 15,-5 1 22-15,-1 5 7 0,1-3 4 0,-5 3 7 0,3-1 1 16,-3 1 18-16,-1 3 1 0,-2-1-2 0,0-2 2 15,4 4 14-15,-6-1-8 0,0 4-3 0,5-5-2 16,-5 5 2-16,0 0-6 0,3-4-1 0,-3 4-6 16,0 0-1-16,0 0-3 0,0 0-1 0,0 0 1 15,0 0-4-15,-3 14 5 0,0-7 1 16,-1 2-4-16,0 0-3 0,0 1 8 0,-2 0 0 0,-1 5 1 16,-2-2-1-16,1 0 0 0,-1 3 3 0,-1 0-3 15,5-5-1-15,-3 6-2 0,4-2 3 0,-3 2-1 16,3-2-6-16,2-3 2 0,-1 3-2 0,1-3 2 15,2 4-6-15,0-6 10 0,2 5-4 0,1-6 2 16,2 0 0-16,3 3 1 0,-2-4 1 0,2 0-3 16,2 1-3-16,0-6 2 0,2 4-5 0,4-2 2 15,2 0 1-15,-4-5-5 0,3 0-1 0,1 3-4 16,-2-3 5-16,-3-1-4 0,2 1-10 0,-3 0-6 16,1-2-17-16,-4-1-19 0,1 1-21 0,0-2-24 15,-6 0-38-15,2 0-77 0,-4 1-231 0,0-1 101 16</inkml:trace>
  <inkml:trace contextRef="#ctx0" brushRef="#br0" timeOffset="47616.668">23358 5502 73 0,'7'-1'174'0,"-1"-1"-6"0,7 1-6 0,1 1-7 0,2-2-11 16,5 0-10-16,8 2 0 0,-1 2-1 0,2-2-11 16,-1 2-3-16,-1-1-12 0,3-1-8 15,0 0-9-15,-1 2-10 0,1 1-10 0,-3-3-7 16,-5 3-4-16,-1-3-8 0,-4 0-3 0,2-1-3 16,-1 2-7-16,-6-1-6 0,0 0-2 0,1-1-10 0,-4-2-14 15,-3 2-16-15,3-2-21 0,-3 0-21 0,-3-1-14 16,1-2-11-16,-1 1-11 0,1 0-22 0,-5-6 11 15,0 4 1-15,0 2-14 0,0-3 4 16,-5 1 4-16,1-2 3 0,0 0 0 0,-1-2 6 0,0 4 13 16,1 1 16-16,-4-2 10 0,1 5 14 0,3-4 17 15,0 3 9-15,0 0 15 0,1 2 12 16,-1-2 13-16,-1 3 1 0,0-3 16 0,3 1 10 16,2 3-4-16,-6-3 10 0,6 3 0 0,0-4-3 0,0 4-4 15,-5-1-2-15,5 1-6 0,0 0-3 0,0 0 4 16,0 0-5-16,0 0 5 0,0 0 1 0,0 0 6 15,0 0-3-15,-4 8 3 0,4-8 1 16,4 7 1-16,-2-1 2 0,1-1-2 0,0 1 2 0,-1 0 0 16,3 3 1-16,-1 0-1 0,1 0-1 0,0 2 4 15,0-1-7-15,4 3 2 0,1 0-4 0,-2-1 0 16,1 1-3-16,0 1-2 0,0-2 0 0,-4-2-5 16,3 4-4-16,-2 0-2 0,-2-2-1 0,2 2-1 15,-2-3-1-15,-4 3 4 0,-1-4-6 0,-3 2 1 16,-9 2 0-16,-1-1-6 0,-9 4-6 0,-9-5-25 15,-19 2-29-15,0 1-43 0,-8-7-54 0,-2-3-52 16,-3 1-220-16,-27 2-441 0,2-4 196 0</inkml:trace>
  <inkml:trace contextRef="#ctx0" brushRef="#br0" timeOffset="48784.119">18519 2151 103 0,'0'-5'132'0,"0"5"-12"0,0 0 0 0,0-8-7 15,0 8-11-15,1 0-5 0,-1 0-5 0,0 0-21 16,0 0-2-16,0 0-7 0,0 0-12 0,0 0-5 16,0 0-1-16,0 17 2 0,1-8-10 0,-1 2-4 15,0-1-2-15,2 1-6 0,0 6 1 0,-2-6-3 16,4 4 1-16,-4-2-2 0,4-1-1 16,0-3-5-16,-3 3-3 0,3-2-8 0,1 0 6 0,3-2 2 15,-3-1 1-15,1-1 0 0,1-2-3 0,-2 0-5 16,4-3 4-16,-4 0-4 0,0-1-3 0,3 0 3 15,-1-2-4-15,-2-2-1 0,1-1-2 0,1 0 7 16,0-2 1-16,0-1-3 0,0-1 0 0,0-2 3 16,-2 0-4-16,4 2-5 0,-2-3 10 0,-3 1-12 15,1-1 6-15,0 2-1 0,1 0 3 0,-1-2 3 16,0 7-1-16,-1-4 0 0,0 4 0 0,-3 0 1 16,3 0 6-16,-4 0 0 0,4 0-5 0,-4 3-3 15,4 0 2-15,-4 2-4 0,0-5 3 16,0 5-1-16,0 0-6 0,0 0 5 0,0 0 4 15,4 10-1-15,-6 2 8 0,-3 2-5 0,1 5 0 0,2 0 1 16,-5 8-1-16,1 1 0 0,-4 0 4 0,4 3-6 16,0 1 3-16,1 1-3 0,-2 2-3 0,2-1 7 15,-1 0 0-15,1-1-1 0,0 1-4 0,4-2 0 16,-3 0-5-16,-1-2 7 0,2-1-2 16,0-4 0-16,-1 4-1 0,0-10 0 0,1 0-3 15,-1-1 1-15,3 1 0 0,0-8 1 0,0-1-3 0,-2 0 3 16,2 0-3-16,-1 0 5 0,1-4 2 0,-1 0-5 15,2-2-3-15,-3 1 1 0,2-2-2 0,0 2 7 16,1-5-8-16,-7 2-10 0,2-1-3 16,0 1-13-16,-6 0-9 0,0-2-18 0,0 0-13 15,-6-3 2-15,2-1-42 0,-2-4-29 0,3-1-101 0,-4-3-256 16,3 0 113-16</inkml:trace>
  <inkml:trace contextRef="#ctx0" brushRef="#br0" timeOffset="49262.51">18975 1932 126 0,'0'0'115'0,"0"0"-6"0,0 0-1 16,0 0-23-16,0 0 5 0,0 0-14 0,0 0 0 15,0 0-3-15,0 0-7 0,0 0-11 0,0 0-2 16,0 0-1-16,0 0 4 0,3 14-2 0,-6-8-5 16,3 3 8-16,0 0-1 0,0 4-2 15,0-3-2-15,-1 9 0 0,1 0-5 0,-4 1-1 0,3 9 1 16,-2-10-15-16,-2 6 10 0,1 1-2 0,3 0 0 16,-3-6-4-16,0 3-4 0,4-3-2 0,-6-2-4 15,4 4-4-15,0-6-1 0,1 3-3 0,-3-3 1 16,0 0-1-16,2-4-2 0,-1-2-4 0,3 2-2 15,0-5 1-15,0 0-4 0,-3 0-11 0,2-2-10 16,1-2-22-16,0-3-23 0,-2 11-39 0,2-11-44 16,0 0-148-16,-7 0-312 0,7 0 139 0</inkml:trace>
  <inkml:trace contextRef="#ctx0" brushRef="#br0" timeOffset="49621.236">19002 1885 8 0,'0'0'98'0,"0"0"-10"16,0 0-5-16,0 0-6 0,0 0 0 0,0 0-8 16,0 0 2-16,0 0 7 0,0 0-12 0,0 0 9 15,0-1-9-15,0 1 4 0,0 0-7 0,0 0-2 16,0 0 4-16,0 0-9 0,0 0 4 0,-13 12-2 16,8-7 0-16,-1 2-9 0,-6 2-5 0,-2-1-6 15,2 3-2-15,1 1-7 0,0-4 0 0,-5 2 3 16,7-3-20-16,0 3-4 0,-3-2-12 0,3 1-28 15,0-1-22-15,-3-2-28 0,4 2-10 16,1-1-37-16,-2-2-77 0,3 2-222 0,-2-2 99 16</inkml:trace>
  <inkml:trace contextRef="#ctx0" brushRef="#br0" timeOffset="49807.645">18957 1896 37 0,'18'5'139'0,"0"2"-11"0,2 0-15 16,7 8-17-16,-2-6-34 0,-5 0-42 0,8 2-62 16,-6 3-51-16,-3-4-99 0,-1-1 44 0</inkml:trace>
  <inkml:trace contextRef="#ctx0" brushRef="#br0" timeOffset="51919.449">19321 3256 25 0,'0'0'77'0,"0"0"-4"16,0 0-5-16,0 0 1 0,0 0-10 0,0 0 3 15,0 0-6-15,0 0 12 0,0 0-23 0,0 0 3 16,0 0-6-16,0 0 0 0,0 0 5 0,0 0-3 16,0 0-16-16,0 0 3 0,0 0 0 0,0 0-2 15,0 0 1-15,0 0-2 0,0 0 14 0,0 0-19 16,0 0-6-16,0 0 3 0,0 0 5 0,0 0-5 16,0 0 4-16,13 2-4 0,-4-1 2 0,-4-1 7 15,8-1-4-15,-2 1-11 0,1-2 7 0,7 2-7 16,2 0-1-16,0-1-3 0,9-1 14 15,0 2-14-15,2 0 0 0,3-2-2 0,-2 1-3 0,2 1-1 16,-1 0 4-16,-1 0 0 0,-2 0-7 0,2 3 4 16,-1-3-2-16,-1 1-10 0,-2-1 14 0,-2 0-4 15,-6 1 1-15,2-1-2 0,-3 1 9 0,-1-2-12 16,2 1-2-16,0-1 4 0,-3 0-2 0,3 2 1 16,-2-4-3-16,-1 3 2 0,2-1 6 0,-2 1-7 15,1-2 1-15,2 0 1 0,2 2 0 0,-3-2-4 16,1 4 6-16,8-4-4 0,-9 2 1 0,1 0-2 15,6 0 5-15,-7 0 0 0,-1 2-3 0,2-2 6 16,2 2-8-16,-2 0 1 0,0-1 2 0,-1 1 11 16,-2 0-14-16,3-3 2 0,-1 5-1 0,-4-3 6 15,3 0-2-15,-2 2-3 0,-4-3 4 0,0 0-5 16,-1 0 6-16,-1 0-1 0,-6 3-1 0,5-2 0 16,-6 0-4-16,3-1 7 0,-1 2-9 0,-6-2 7 15,0 0 2-15,10-2-3 0,-10 2-5 0,0 0 2 16,4 2 4-16,-4-2-5 0,0 0 19 0,9 1-17 15,-9-1-2-15,0 0 0 0,5-3-1 0,-5 3 4 16,8 0-5-16,-8 0 2 0,0 0 6 0,10-1 4 16,-10 1-15-16,5-1 10 0,-5 1-2 0,9 1-11 15,-9-1 13-15,9-4-2 0,-9 4 2 0,9 0 0 16,-5 0-7-16,-4 0 2 0,9 0-3 0,-9 0 2 16,11 0 5-16,-4 0-4 0,-2 0 2 0,1-3-1 15,3 3 3-15,-3 0-1 0,2 0-6 0,-8 0 11 16,14-1-4-16,-2 1-4 0,-6 0-1 0,3 0 1 15,1-1-5-15,-1 2 5 0,2-1 1 0,0 0 7 16,-2 0-3-16,-3 0-3 0,4 0 0 0,-2 0 0 16,-3 0 2-16,4 1-7 0,-2-1 5 0,0 0-9 15,1-1 7-15,-3 0 1 0,1-1-6 0,-6 2 14 16,12-1-4-16,-7 2 3 0,-5-1-7 0,9-1 2 16,-9 1 3-16,6 1-4 0,-6-1-4 0,0 0 1 15,8 0 10-15,-8 0-1 0,0 0-6 0,0 0-5 16,0 0 3-16,6 0 3 0,-6 0-2 0,0 0 4 15,0 0-1-15,0 0 4 0,0 0-11 0,0 0 8 16,3-5-2-16,-3 5-2 0,1-3 1 0,-1 3 0 16,0 0 1-16,0 0 0 0,0 0-3 0,0 0 2 15,0 0-21-15,0 0-9 0,2-4-8 0,-2 4-44 16,-2-3-46-16,2 3-67 0,-9-4-211 16,2-2 93-16</inkml:trace>
  <inkml:trace contextRef="#ctx0" brushRef="#br0" timeOffset="53327.614">22337 3182 5 0,'0'0'61'0,"0"0"-11"15,0 0-1-15,0 0-4 0,0 0 1 0,0 0-12 16,0 0-1-16,0 0-1 0,0 0 9 16,0 0-12-16,10 3 13 0,-10-3 3 0,0 0-10 15,0 0 0-15,4 2 2 0,-4-2-2 0,0 0-5 16,5 1-1-16,-5-1 5 0,9 0-2 0,-2 0-5 16,-1 0 10-16,0 3-7 0,2-3-11 0,2 1-2 15,3 0 1-15,0-1 3 0,1 0-1 0,2 0-3 16,4 1 1-16,1 2-1 0,0-3-10 0,2 0-1 15,4 1-4-15,-6 0 2 0,7-1 3 0,-7 0-4 16,1 0 1-16,-1-1 4 0,0 1-5 0,-1 1 0 16,1-1-8-16,-2 1 12 0,3-2-7 0,-1 2 4 15,-1-2-5-15,1 1 2 0,1 1-2 0,0 2 10 16,-2-1-11-16,1 0 3 0,0-2 3 0,1 0 4 16,0 0-4-16,7 0-2 0,-10 3-2 0,2-2-3 15,8 1-9-15,-8-2 14 0,2 3-6 0,-4-2 10 16,1-1 2-16,2 0-4 0,5 3-5 0,-7-3 0 15,3 2-9-15,-4-3 9 0,2 2 0 0,2 1 5 16,-1-1-2-16,-2 0-5 0,-4 1 9 0,4-1-10 16,-2 0 3-16,-4-1-1 0,-1 1 2 0,-1 0 3 15,1-1-1-15,-3 5 6 0,4-5-5 0,-2 0-10 16,-1 0 10-16,1-3-4 0,-3 6 0 0,2-3 4 16,-2 0 0-16,2-3 1 0,-1 3-8 0,-3-2 10 15,2 2 0-15,0-1-15 0,3 0 5 0,-3 0 0 16,-2 1 3-16,2 0-1 0,0-1 8 0,-4 1-9 15,3-2 4-15,-2 4 2 0,2-2 13 0,-8 0-27 16,10-2 8-16,-10 2 1 0,13-1 6 0,-8 1-1 16,-5 0-10-16,8 0 11 0,-8 0-7 0,0 0 6 15,0 0-7-15,15 0 0 0,-15 0 3 0,0 0-3 16,9 1 7-16,-9-1-4 0,0 0-2 0,12-2-3 16,-12 2 3-16,10 1 6 0,-10-1-5 0,10 0 11 15,-10 0-10-15,9 0-1 0,-9 0 10 0,13 1-12 16,-7 1 13-16,-6-2-13 0,13 0 5 0,-4 1-1 15,-3 0-2-15,-6-1 2 0,18 1 0 0,-9-1 0 16,1 0 2-16,-3 1-3 0,-7-1 1 0,16 2 1 16,-11 1 5-16,3-3-2 0,-3 0-2 15,-5 0-4-15,9 0 9 0,-9 0-5 0,9-3 3 16,-9 3-9-16,0 0-3 0,5-2 16 0,-5 2-4 16,0 0 7-16,0 0-5 0,8 2 5 0,-8-2-3 15,0 0 7-15,0 0-5 0,4 3-3 0,-4-3 3 0,0 0-13 16,0 0 9-16,0 0-6 0,0 0 15 0,0 0-8 15,6-6-3-15,-6 6-5 0,0 0 2 0,0 0 3 16,0 0-1-16,0 0 0 0,0 0 0 0,4-2 3 16,-4 2-3-16,0 0-1 0,4-3 2 0,-4 3-4 15,0 0 10-15,0 0-6 0,2-2 1 0,-2 2-4 16,0 0-1-16,3-3 4 0,-3 3 0 0,0 0-5 16,4-4-12-16,-4 4 0 0,0 0-19 0,0 0-27 15,0 0-23-15,0 0-107 0,0 0-204 0,-12-6 90 16</inkml:trace>
  <inkml:trace contextRef="#ctx0" brushRef="#br0" timeOffset="54963.289">19372 2663 1 0,'0'0'52'0,"0"0"-1"16,0 0-5-16,0 0-3 0,0 0-3 0,0 0-4 15,0 0-3-15,0 0 1 0,0 0-9 0,0 0 3 16,0 0-1-16,0 0-2 0,0 0-5 0,0 0 0 16,0 0-3-16,0 0 2 0,0 0 4 0,-1 4-1 15,1-4 4-15,0 0-3 0,0 0-1 0,0 0 1 16,0 0-2-16,0 0 2 0,0 0 14 0,0 0-17 15,0 0 6-15,13 3-5 0,-13-3 2 16,5 2-4-16,0-2 5 0,-5 0-4 0,12 1 7 16,-6-1-4-16,3 2 0 0,0-2-7 0,1 0 17 0,-1 0-8 15,5 0 3-15,-2 0-6 0,3 0 1 0,1 0 1 16,5 0-3-16,-2 0 4 0,10 0-2 16,-8 0-8-16,10-2 0 0,-3 4 2 0,1-4-3 15,1 4 4-15,0-2-8 0,1 2 3 0,1 1-2 16,1-2-4-16,-2 0-4 0,1-3 3 0,2 2-4 15,-3 0 3-15,7 1 2 0,-3-2-2 0,1-2 4 0,-4 1-5 16,1-1 8-16,0-1-12 0,0 4 0 16,-2-3 1-16,-3 3 0 0,0-1 0 0,-6 0 1 0,6-2-2 15,-7 6 4-15,-2-6-7 0,2 3 4 16,-1-1-1-16,1-2 4 0,-3 2-1 0,0-1-1 16,1 0 0-16,-1-1 0 0,-4 1-2 0,2 0-1 15,3 1 4-15,-9 0-5 0,5-2 3 0,-1 1-1 16,-2 1 3-16,1-4-7 0,0 4 5 0,-1 0 1 0,-2-2 0 15,3 1 2-15,0-1-6 0,-4 1 2 0,2 0 2 16,1 2 12-16,-2-1-19 0,-1 1 1 16,-1-2 4-16,-2 1 3 0,3-2-3 0,-3 2 0 15,-1 0 0-15,-5 1-3 0,12 0 0 0,-7-1 7 16,-5 1 4-16,8 0 2 0,-4-2 3 0,-1 0-2 16,-3 2-1-16,8-1 7 0,-8 1-8 0,8-1 1 15,-3 1-1-15,-5 0-3 0,9 0 1 0,-3-1-1 16,-2 0-1-16,-4 1 1 0,14 0 4 0,-9 0-7 15,-5 0 2-15,11-1 0 0,-3 1-4 0,-8 0-2 16,9 0 6-16,-9 0-3 0,4 0-1 0,-4 0-1 16,8 1 3-16,-8-1-3 0,0 0 4 0,5 1 2 15,-5-1-5-15,0 0 4 0,0 0 1 0,0 0-2 16,0 0-3-16,9-2-1 0,-9 2 3 0,0 0-1 16,0 0 0-16,6 3 4 0,-6-3-6 0,0 0 0 15,9 1 3-15,-6 0-5 0,-3-1 2 0,7 2 9 16,-3-2-10-16,-4 0-1 0,7 2 9 0,-7-2-3 15,6 2-6-15,-6-2 0 0,0 0 1 0,0 0-1 16,8 0 3-16,-8 0 0 0,0 0 2 0,0 0-5 16,0 0 0-16,0 0 15 0,0 0-15 0,0 0 2 15,0 0-2-15,0 0 1 0,7 0-1 0,-7 0 6 16,0 0 1-16,0 0-3 0,0 0 5 0,0 0-2 16,0 0 4-16,0 0 1 0,0 0-6 0,0 0 10 15,0 0-19-15,0 0-26 0,0 0-32 0,0 0-43 16,0 0-142-16,0 0-268 0,-20-2 119 0</inkml:trace>
  <inkml:trace contextRef="#ctx0" brushRef="#br0" timeOffset="56407.723">22399 2576 16 0,'0'0'31'0,"0"0"6"0,0 0-6 15,0 0 6-15,0 0-2 0,0 0-2 0,0 0 0 16,0 0 5-16,0 0 0 0,0 0-1 0,0 0-4 16,0 0-2-16,0 0 6 0,0 0-14 0,11 9 10 15,-11-9 1-15,2 3 0 0,-2-3 9 0,0 0-17 16,6 0 10-16,-6 0-7 0,4 4 10 0,-4-4-10 16,3 3 14-16,0 0-11 0,2-1-3 0,-5-2 3 15,5 1 3-15,-5-1-8 0,10 1 8 0,-6-1 0 16,2 1-10-16,2-1 1 0,1 2-4 0,-1-2-1 15,1 0 1-15,0 0-3 0,0 0-13 0,2 0 8 16,2 0 0-16,0 2-6 0,3-2 1 0,-3 0 9 16,6-2-6-16,-1 2-6 0,1 0-1 0,0 2 5 15,2-2-6-15,-2 0-2 0,4-2 4 0,-5 4 0 16,4-2 1-16,-1 0-4 0,1 0 5 16,0 0-5-16,6 0-1 0,0 0-1 0,-6 0-2 15,6 0 5-15,0 2-7 0,1-2 6 0,-2 0-7 16,2 1 5-16,-8-1-6 0,7 0 13 0,-6 3-6 0,6-3-5 15,-9 1 4-15,3 1-3 0,0-1-1 0,-2-1 2 16,-3 2 4-16,1 0-8 0,-6-2 5 0,1 3 6 16,1-3 4-16,-2 0-8 0,-1 0 1 0,-2 0-5 15,0 0 8-15,-1 0 1 0,1 1 8 16,-2-1-9-16,4 1 3 0,-3-1 6 0,0-1-6 16,1 2 8-16,-1-2-8 0,1 1 2 0,1-3 1 15,2 2 0-15,0 0-5 0,1-2 1 0,0 3 2 0,2-3 3 16,3 3-8-16,-5-1 2 0,5-3-2 0,-5 4-1 15,1-2 3-15,-3 2-2 0,6-2 3 0,-6 2-3 16,1-3-1-16,2 3 0 0,-3 0-2 16,2-1 6-16,0 1-10 0,-2-1 7 0,2 1 0 15,0-1-7-15,0 0-1 0,-2 1 6 0,3 1-3 16,-5-2-2-16,4 1-1 0,1 0 3 0,-2 0 2 16,1 0-4-16,-1-3 5 0,0 3-3 0,-1 3-3 15,-1-3 4-15,-1 0-1 0,3-3 3 0,-3 3-2 16,-3 0-1-16,4 3 1 0,-5-3-4 0,-5 0 5 15,11-3 0-15,-5 3-9 0,-1 3 9 0,-5-3-6 16,10 0 0-16,-10 0 2 0,9 0 1 0,-9 0 6 16,4 1 1-16,-4-1 12 0,0 0 7 0,0 0-5 15,9-4 2-15,-9 4-3 0,3-3 4 0,-3 3 0 16,0 0 2-16,6-4 3 0,-6 4-2 0,0 0-5 16,1-1 0-16,-1 1-7 0,3-4 6 0,-3 4-6 15,4-3-1-15,-4 3-5 0,0 0 1 0,2-4-3 16,-2 4 0-16,0 0 0 0,7 0-2 0,-7 0 2 15,0 0-1-15,0 0-1 0,0 0 2 0,7-2-1 16,-7 2-3-16,0 0 5 0,0 0-4 0,0 0-8 16,7-3-14-16,-7 3-15 0,0 0-38 0,0-3-13 15,0 3-37-15,0-7-24 0,-3 2-107 0,3 5-272 16,-4-7 120-16</inkml:trace>
  <inkml:trace contextRef="#ctx0" brushRef="#br0" timeOffset="57983.52">19403 2192 33 0,'0'0'43'0,"0"0"12"0,0 0-15 15,0 0-9-15,0 0-3 0,0 0 12 0,0 0-12 16,0 0 5-16,0 0-3 0,0 0 13 0,0 0-17 15,0 0 0-15,0 0-4 0,18-6-1 0,-14 5-2 16,-4 1 0-16,9 0 5 0,-9 0-10 0,10-1 11 16,-6 1-12-16,2 0-3 0,-6 0 3 0,13 0-5 15,-13 0 4-15,13 0-5 0,-5 0 9 0,3 0-3 16,-1-3 9-16,-3 3-2 0,4 0-6 0,3 0 9 16,0-1-11-16,-3 0 3 0,-1-1 1 0,6 0-5 15,1 2 8-15,1-1-2 0,1 1-12 16,-1-2 17-16,1 0-9 0,-2 1-5 0,3-1-3 15,-2 2 6-15,5-3-13 0,-4 1 12 0,9 0-4 16,-9 1 1-16,5 1-5 0,3-1 0 0,1-2 8 16,-7 1-10-16,7 1 4 0,-5-1-7 0,-3-1 3 15,2 3 3-15,0-1-4 0,-1 1 8 0,-2-3-3 0,-2 2-4 16,-4-1-6-16,4 0 12 0,-2 2-12 16,-4 0 11-16,1 0-1 0,0 0-9 0,-1 0 5 15,-2 0 2-15,0 0-7 0,0 0 7 0,4 0-4 16,-4 0 1-16,5-1 1 0,-8 2-4 0,6-4 5 0,-1 5-5 15,0-4 8-15,-1 0 4 0,3 2-10 0,-1-2 5 16,2 1-3-16,-1 0 0 0,-4 1 4 16,5 0 1-16,-2 0 2 0,2-1-5 0,-1 2 2 15,-1-1-5-15,2 0 5 0,2 0 1 0,-1-1 2 16,-2 1-7-16,5 0 3 0,-5 0 8 0,0 0-10 16,2 1-2-16,-1-1-2 0,-1 0 3 0,0 0-1 15,-1 0 4-15,0 1 2 0,3-1-5 0,-4 1 1 16,2-2 0-16,-4 0 5 0,1 1-8 0,3 0-1 15,-7 0-3-15,2 0 8 0,2-1-3 0,-2-1 4 16,-3-1 0-16,3 3-2 0,-8 0 6 0,9 1 9 16,-9-1-3-16,6-1 7 0,-6 1 31 0,0 0-9 15,8-2-15-15,-8 2 4 0,8 2-5 0,-8-2-1 16,0 0-11-16,10-2 6 0,-10 2 0 0,9 0-9 16,-9 0 2-16,11 0-2 0,-4 0 4 0,1 0-9 15,-1 2 8-15,3-2-7 0,1 0-3 0,-3 0 1 16,1 0 2-16,1 0 1 0,3 0-4 0,-4 0-3 15,4 0 5-15,-3-2-3 0,5 4 4 0,-2-2 15 16,-1 0-17-16,3 0-7 0,-2 1 3 0,1-1-1 16,-1 0-2-16,1 2 4 0,-4-4-5 0,-2 4 6 15,-2-4 17-15,2 4-19 0,-1-2-1 0,-3 2-2 16,-4-2-5-16,0 0 10 0,8-2-4 0,-8 2 5 16,0 0-2-16,0 0-1 0,0 0-2 0,0 0 4 15,0 0-11-15,0 0 3 0,-19 2-13 0,19-2-7 16,-12-2-8-16,12 2-6 0,-9-2-12 0,9 2-29 15,-7-3-18-15,7 3-96 0,-9 0-209 16,9 0 92-16</inkml:trace>
  <inkml:trace contextRef="#ctx0" brushRef="#br0" timeOffset="59348.494">22438 2019 12 0,'0'0'59'0,"0"0"0"0,0 0-6 15,0 0 0-15,0 0 9 0,0 0-22 0,0 0 10 16,0 0 1-16,0 0-8 0,0 0 1 0,0 0-1 16,0 0-4-16,0 0-3 0,0 0 0 0,0 0 14 15,0 0-17-15,0 0-5 0,0 0-3 0,0 0 0 16,0 0-2-16,0 0-6 0,0 0-3 0,10-7 5 15,-10 7 0-15,13 0 3 0,-3-3-1 0,1 3-3 16,-1 0-8-16,2 0 8 0,0-1-6 0,-1 1-2 16,0 0 3-16,3 0-11 0,0-1 7 0,-2 1 1 15,9 0 2-15,-5-2-3 0,1 2 0 0,0-2 0 16,2 4-3-16,0-2 2 0,-2 0-3 0,2 0 5 16,1 0-13-16,0 0 6 0,-1-2-1 0,4 1 5 15,4 0-1-15,-7 1-7 0,8 0 21 0,-9 0-18 16,9 1-5-16,-1-1 8 0,-6 1 4 0,8-1 1 15,-8 2-8-15,0-2 2 0,1 0 3 0,0 3 4 16,-2-2-4-16,10 2 12 0,-11-3-13 0,1 1 4 16,1-1 0-16,-1 0 8 0,-1 1-6 15,0 2 3-15,2-3-5 0,-3 2 7 0,1-2-6 16,-1 0-3-16,0 2 7 0,-4-2-3 0,0 1-2 0,-3-1-4 16,2 0 4-16,0 0 1 0,-2-1 0 0,2 2-4 15,-3-2 4-15,3 2-1 0,-3-1-1 0,2-1-2 16,-1 2 7-16,-2-2-1 0,4 1-2 0,-3 0-3 15,2-2 5-15,-3 2-4 0,0 0 4 16,-2 0-4-16,1-2 2 0,-1 2 0 0,1 0-3 16,-1 0 3-16,-1 0-3 0,1-3-3 0,0 3 3 15,0-1 1-15,0 1 3 0,0-1-1 0,-2-1-2 16,-5 2 1-16,16-1 3 0,-8 0-5 0,-1 0-6 16,3 1 6-16,-3-2-5 0,2 2 2 0,-1-2 2 15,6 1-4-15,-4 0-7 0,-1 0 6 0,4 1 4 16,-1-3-5-16,-1 3 5 0,2-1-4 0,-1 2 2 15,0-2-4-15,4 1 4 0,-3-1-8 0,4-1 11 16,-2 2-4-16,-4-1 0 0,3 1-3 0,-2-1-6 16,6 0 8-16,-5-1-3 0,2 2-1 0,-2 0 5 15,5-1-4-15,-5-1 3 0,0 1 1 0,-3 0-3 16,3-1 0-16,-2 1-3 0,-2 0 0 16,-2 1 0-16,0-1 4 0,-1-1-5 0,-6 2 7 0,11 0-5 15,-7-3-2-15,0 1-14 0,-4 2-6 0,5-2-15 16,-2 1-37-16,-2-4-15 0,-1 5-26 0,0-6-116 15,0 6-250-15,0 0 111 0</inkml:trace>
  <inkml:trace contextRef="#ctx0" brushRef="#br0" timeOffset="60631.313">19480 1564 39 0,'0'0'76'0,"0"0"-6"0,0 0 3 16,3 3-3-16,-3-3-9 0,0 0 0 0,0 0-11 16,0 0-1-16,0 0-6 0,0 0-8 0,0 0-4 15,0 0 3-15,0 0-11 0,8 0 2 0,-8 0-2 16,9 0-2-16,-4 2 3 0,-5-2-3 0,16 0 1 15,-10 0 1-15,1 0 7 0,0 0-2 0,5 0-2 16,-1-2-1-16,-2 2-3 0,5 0 1 16,-4-3-8-16,3 3-3 0,9 0 2 0,-4 0 12 0,-1 0-18 15,7 0 6-15,-3-1-5 0,8 0 5 16,-2-2 1-16,3 4-1 0,2-4 1 0,-1 3 2 0,-1-1 2 16,2 0-1-16,0 1 5 0,0-5-7 15,0 3 9-15,0-1-13 0,5 1 8 0,-4 0-3 0,2 1 3 16,-1-1-9-16,-2-3-3 0,0 3 2 0,-4-1-5 15,2 1 13-15,-2 2-8 0,-1-2-6 0,1 2 7 16,-6-1-3-16,1 1 3 0,-3 1 3 16,-1-2-17-16,4-1 11 0,-5-1-3 0,1 1 2 15,-5-1-4-15,4 2-1 0,-4 0 18 0,-1-1-21 16,-1 2 7-16,4 0-8 0,3-1 4 0,-6-1 3 16,6-3-4-16,-1 4-4 0,1 0 6 0,-3-3 0 15,2 3-6-15,-1 1 14 0,1-5-9 0,-5 7-1 16,-3-4 1-16,1 2-3 0,1-2 1 0,-1 1 0 15,-4 1 2-15,0-1-2 0,0 2-1 0,2-1 4 16,0 0 1-16,-4-1-2 0,3-1-4 0,1 4 6 16,-3-2-3-16,4-2-5 0,1 2 3 0,-1 0 4 15,0 0-2-15,0-1-5 0,1 1 9 0,1-2-13 16,-1 2 10-16,-4 0-1 0,0 0-7 0,2 0 6 16,-2 0-1-16,0-2 5 0,-7 2-4 0,12 0 5 15,-12 0-5-15,9 2 0 0,-9-2 8 16,4-2-3-16,-4 2 9 0,0 0 2 0,0 0 0 0,0 0 4 15,7-1-6-15,-7 1 3 0,0 0-11 0,0 0-15 16,0 0-36-16,0 0-38 0,0 0-46 0,0 0-107 16,0 0-253-16,0 0 112 0</inkml:trace>
  <inkml:trace contextRef="#ctx0" brushRef="#br0" timeOffset="62099.052">22377 1417 2 0,'0'0'62'0,"0"0"-2"16,0 0-12-16,0 0-4 0,0 0 2 0,0 0-7 16,0 0-8-16,0 0-4 0,0 0 3 15,0 0-3-15,0 0-7 0,0 0 8 0,0 0 3 16,0 0-12-16,0 0 9 0,0 0-5 0,0 0 5 16,0 0 1-16,0 0-4 0,0 0 3 0,13-7-5 0,-7 6 9 15,-6 1-8-15,11 0 3 0,-11 0-12 0,11 1 7 16,-5-2-4-16,3 1-3 0,1 0-8 0,-2 0 5 15,2 0 0-15,0 0 2 0,2 0-7 0,-2 0 15 16,3 0-24-16,-1 0 11 0,3 3-9 16,-3-3 7-16,4 0-4 0,0-3 2 0,6 3-5 15,-3-4 2-15,-1 4 6 0,5 0 2 0,-4 0-3 16,2 0-6-16,-1 0 5 0,-1 0 1 16,2 0 1-16,-2 0-4 0,3 0 12 0,-3 0-14 0,1 1 7 15,1 2-12-15,7 0 13 0,0-5-7 0,-6 5-1 16,-1-2-2-16,-1-2 0 0,3 1 0 0,-2 1 2 15,6-1 14-15,1 3-12 0,-6-1 3 0,0 1-7 16,-1-3-1-16,0 2-2 0,1-2 0 0,-1-1 8 16,0 1-9-16,-1-1 9 0,2 0-7 0,-2 1 6 15,1 1-2-15,-2-1-1 0,0 0-4 0,-2-1 17 16,2 1-16-16,-3 0 2 0,4-2-3 0,-2 2 16 16,-2-2-23-16,7 4 14 0,-6-2-7 15,3-2 6-15,-2-1-10 0,0 3 10 0,3-1-4 0,-2 0 2 16,-1 1-10-16,2 0 13 0,0-2-6 0,-3 4 8 15,0-4-11-15,2 1 2 0,-6-2-3 0,-1 4 0 16,2-3 4-16,-2 2 16 0,2-3-11 16,-4 3 4-16,-1 0-4 0,-2-1-5 0,4-3 1 0,-3 3 0 15,-1-2 6-15,-7 3-4 0,14-2 1 0,-7-1 1 16,1 3 6-16,-8 0-10 0,15-5 13 16,-10 2-8-16,7-1 7 0,-5 1-10 0,0 1 8 15,1 2 7-15,-2-4-12 0,1 3-1 0,0-3 15 16,0 3 6-16,-3-1-4 0,1-1-1 0,-5 3-2 15,9-2-9-15,-2 0 11 0,-1 0-9 0,0 1 5 16,-6 1-8-16,8-3 5 0,-8 3-4 0,10-1 0 16,-10 1-1-16,9-1-3 0,-9 1 4 0,11 0-7 15,-11 0-4-15,12 0 8 0,-12 0-1 0,8 0 4 16,-8 0-3-16,0 0-8 0,9-2 5 0,-9 2 3 16,0 0 3-16,0 0-3 0,0 0 0 0,0 0-1 15,9-1-1-15,-9 1 5 0,0 0 0 0,0 0-3 16,0 0-6-16,0 0-23 0,0 0-29 0,0-4-173 15,0 4-246-15,0 0 109 0</inkml:trace>
  <inkml:trace contextRef="#ctx0" brushRef="#br0" timeOffset="68907.475">20038 2531 36 0,'0'0'73'0,"0"0"-6"16,0 0-4-16,0 0 1 0,0 0-4 0,0 0 2 15,0-4-3-15,0 4-2 0,0 0-4 0,0 0 9 16,0 0-3-16,0 0-2 0,0 0 7 0,0 0 3 16,0 0 7-16,0 0 3 0,0-4-5 0,0 4 5 15,0 0-11-15,0 0-3 0,0 0-3 0,-5-5 2 16,5 5-4-16,0-4-4 0,0 4 1 0,0 0-3 15,0 0-4-15,0 0 2 0,0 0-3 0,0 0-3 16,0 0-2-16,0 0 0 0,0 0-3 0,0 0 0 16,0 0-2-16,0 0 2 0,0 0 0 0,0-4 3 15,0 4-10-15,0 0 0 0,0 0-6 0,0 0 3 16,0 0-2-16,0 0 1 0,0 0-5 0,0 0 0 16,0 0-4-16,0 0 2 0,0 0-3 15,0 0 0-15,0 0-4 0,0 0-2 0,0 0 1 0,0 0-5 16,0 0 2-16,0 0 2 0,0 0-2 0,0 0-1 15,0 0-1-15,0 0-3 0,0 0-1 0,0 0 1 16,0 0 2-16,0 0-4 0,0 0 1 0,0 0-1 16,0 0 2-16,0 0-5 0,0 0 5 0,0 0-3 15,0 0 2-15,0 0 3 0,0 0 1 0,0 0 2 16,0 0 0-16,4 13 3 0,-3-9-1 16,-1-4 3-16,4 4 1 0,0 1 0 0,-3-2-3 0,1 2 2 15,0-2-5-15,2 2 3 0,-1-1-3 0,3 1 0 16,-5 3-1-16,7-6 2 0,-6 3-2 15,1 2-1-15,1-2-1 0,-3 0 0 0,6 3-1 0,-5-2-1 16,4 0 0-16,-2 2 2 0,0-2-5 16,-1 1 1-16,3-2 0 0,-2 4 3 0,1-1-3 15,0 0 2-15,3 1-1 0,-2-2 0 0,-2 5-3 16,2-3 1-16,2-1 2 0,0 1 1 0,-2-2-2 16,1 3-3-16,-2-3 1 0,1 4 0 0,0-4 3 15,-1 3 0-15,0-3-5 0,2 3 4 0,-1-5-1 16,-2 1 0-16,0 0-3 0,1 0 3 0,-1 1-1 15,1-2 2-15,-4 0-1 0,4 0 1 0,-1-1-3 16,0 2 2-16,0-4 0 0,0 2-4 0,-3 0 3 16,0-1 1-16,3 1 2 0,-1-3-2 0,-2 3 0 15,-1-4-5-15,4 4 2 0,-4-2 2 0,0-2 2 16,0 0-2-16,5 3 1 0,-5-3-2 0,0 0 2 16,4 1-1-16,-4-1 3 0,0 0-3 0,0 0-1 15,0 0 4-15,0 0-1 0,0 0 1 0,0 0-3 16,4 4 4-16,-4-4-2 0,0 0 0 0,0 0-1 15,0 0 2-15,0 0 1 0,0 0 0 0,0 0-1 16,0 0-5-16,0 0-16 0,0 0-22 0,0 0-21 16,0 0-22-16,-7-13-18 0,7 13-25 0,-4-9-37 15,2 5-29-15,-2-2-21 0,3 2-126 0,-2-3-364 16,-2 2 162-16</inkml:trace>
  <inkml:trace contextRef="#ctx0" brushRef="#br0" timeOffset="69907.421">20282 2484 50 0,'0'0'85'0,"0"0"-1"0,0 0-4 16,0-4 4-16,0 4 11 0,0 0-2 0,0 0 2 16,0 0-1-16,0 0 0 0,0 0-7 0,0 0 2 15,0 0-11-15,0 0-1 0,0 0-7 0,0 0-7 16,0 0-6-16,0 0-1 0,0 0-6 0,0 0-4 15,0 0-5-15,0 0-3 0,0 0-6 0,0 0 2 16,0 0-3-16,0 0 1 0,0 0 0 0,0 0-2 16,0 0-2-16,0 0 1 0,0 0-3 0,0 0-2 15,0 0 8-15,0 0-2 0,0 0-2 0,0 0 1 16,0 0-4-16,0 0 2 0,0 0-2 0,0 0-5 16,0 0 2-16,0 0-4 0,0 0-4 0,0 0 2 15,0 0-4-15,0 0 1 0,0 0-3 0,0 0 2 16,0 0-1-16,0 0-3 0,0 0 5 0,0 0-4 15,0 0-1-15,0 0-1 0,0 0 5 16,0 0 1-16,0 0 0 0,0 0-2 0,0 0 5 0,0 0-4 16,0 0 1-16,0 0 3 0,0 0 6 0,-10 8-2 15,9-5 0-15,1-3-4 0,-5 2 7 0,2 1-4 16,-1-1-4-16,3 2-1 0,-3-1 0 0,3 1-3 16,-7 0 0-16,6 0-3 0,-2-1 2 0,-2 3 1 15,0-2-5-15,1 0 5 0,-1 1-2 0,2 0 4 16,-2-1-2-16,1 0 6 0,-1-1-4 0,1 3 3 15,-2 2-3-15,-1-6 1 0,2 3-2 0,-2 4 3 16,-1-4-3-16,0 3-2 0,0-1 3 0,0-2-5 16,2 5 3-16,-2-3 1 0,1 0-2 0,-2 2 0 15,2-1-4-15,-1 0 0 0,0 1 2 0,2-2-2 16,0 0 0-16,2 0 0 0,-3 1 1 0,-2-2-5 16,6 2 2-16,-5-1 1 0,3-2 1 15,0 3 0-15,-1-1 2 0,1 0 3 0,-1 1 3 0,2-2-2 16,-5 2 5-16,4-1-2 0,1-4 5 0,1 4 4 15,-2-2-1-15,0 0 0 0,1-1-2 16,1 2-1-16,-1-1-3 0,1-1-3 0,0-2 3 16,2 3-6-16,-3-2-3 0,1 1 4 0,4-4-2 0,-1 3-3 15,-2-1 4-15,3-2-2 0,0 0 2 16,-2 4 0-16,2-4 6 0,-4 3 5 0,4-3 4 16,-3 3 2-16,3-3 3 0,0 0 0 0,0 0-5 0,0 0-10 15,0 0 11-15,0 0 1 0,0 0-3 16,0 0-4-16,0 0-3 0,0 0 3 0,0 0-14 15,0 0 9-15,0 0-2 0,0 0-2 0,0 0 5 16,0 0-4-16,0 0-13 0,0 0 12 0,0 0-14 16,0 0-21-16,0 0-34 0,0 0-53 0,0 0-50 15,0 0-68-15,-4-11-61 0,3 7-182 0,1-2-510 16,0-1 227-16</inkml:trace>
  <inkml:trace contextRef="#ctx0" brushRef="#br1" timeOffset="89063.147">19680 2036 65 0,'0'0'59'15,"0"0"-2"-15,0 0-2 0,0 0-10 0,0 0 4 16,0 0-1-16,0 0 5 0,0 0-11 0,0 0 10 16,0 0-12-16,0 0 8 0,0 0-5 0,0 0 4 15,0 0 2-15,0 0-1 0,0 0-1 0,0 0-8 16,0 0 1-16,0 0 2 0,0 0 0 0,0 0-8 15,0 0 3-15,0 0 0 0,-11-2-3 0,11 2 7 16,0 0-7-16,0 0-1 0,-6 0 5 0,6 0-6 16,0 0 3-16,-4-3-4 0,4 3 3 0,0 0 0 15,0 0-2-15,0 0-5 0,0 0-2 0,0 0-1 16,0 0 3-16,0 0-1 0,0 0 2 0,-8 0 1 16,8 0 3-16,0 0 2 0,0 0 2 0,0 0-2 15,0 0 0-15,0 0-5 0,0 0-1 0,0 0-7 16,0 0-3-16,0 0-1 0,0 0-1 0,0 0-4 15,0 0-1-15,0 0 0 0,0 0 2 0,-2 5-5 16,2-5 3-16,0 7-5 0,1-4 2 0,-1-3-4 16,1 10 0-16,2-6 1 0,-2 1 1 0,1 0 0 15,0 2 0-15,-1-3-4 0,3 1 4 0,-1 1-2 16,0 3-1-16,1-4-3 0,-1 2 7 0,-2-1-5 16,1-2 1-16,2 8 1 0,-1-5-2 0,0-1 1 15,0 1 8-15,0 1-6 0,1-2-3 0,2 4 6 16,-2 0-7-16,0-3-1 0,-1 2 4 15,3-1-1-15,-2-3 0 0,-2 0 0 0,3 2-1 16,-1-2 1-16,1 1 0 0,-2-1 0 0,1 1 0 0,-1-4-4 16,1 3 7-16,0 0-6 0,0-1 0 0,-2-2-1 15,2-1 5-15,-4-1-2 0,4 5 0 0,-4-5-3 16,5 6 4-16,-3-6-2 0,-2 0 1 0,3 3-2 16,-3-3 0-16,4 2 2 0,-4-2-2 0,0 0 2 15,9 1-5-15,-9-1-2 0,0 0 2 16,5 2 1-16,-5-2-1 0,0 0 0 0,0 0-1 15,4 1 1-15,-4-1 3 0,0 0-6 0,0 0 3 16,0 0-5-16,0 0 0 0,0 0 4 0,0 0-7 0,0 0 2 16,0 0-2-16,0 0-3 0,4 4-3 15,-4-4-5-15,0 0 0 0,0 0-5 0,0 0-3 16,0 0-1-16,0 0-19 0,0 0-25 0,0 0-27 16,0 0-29-16,0 0-27 0,-3-10-82 0,3 10-260 15,0 0 115-15</inkml:trace>
  <inkml:trace contextRef="#ctx0" brushRef="#br1" timeOffset="89662.584">19834 2021 98 0,'0'0'101'0,"0"0"14"16,0 0-7-16,0 0 1 0,1-2-2 0,-1 2-3 15,0 0-4-15,0 0-5 0,0 0-10 0,0 0-7 16,0 0-4-16,0 0-11 0,0 0-7 16,0 0-2-16,0 0-8 0,0 0-1 0,0 0-3 15,0 0-7-15,0 0-5 0,0 0 6 0,0 0-15 0,0 0 5 16,0 0-2-16,0 0 2 0,0 0-15 0,0 0 11 16,0 0-2-16,0 0 6 0,-9 12-4 0,8-9 0 15,-7 2-2-15,4-1-6 0,-5 4 6 16,3 1-4-16,-3-1 0 0,4 1-2 0,-4 0-2 15,-5 4 2-15,0 0 1 0,1-2-5 0,0 4 5 16,-1-6-8-16,2 3 2 0,1-4-2 0,1 2 1 16,0-3 2-16,1 3 3 0,-1-2 0 0,0 0-6 15,-1 1 1-15,6-4-8 0,0 2 7 0,-4-2-8 16,1 0 3-16,7 3 2 0,-3-5-3 0,-1 1 0 16,1-1 0-16,3 4 3 0,1-7-3 0,-9 5 5 15,5-3-1-15,4-2-3 0,-3 6 0 0,3-6-6 16,-2 6 4-16,2-6 1 0,-5 3-4 0,5-3 3 15,0 0 2-15,0 0 3 0,0 0-11 0,0 0 2 16,-2 5-8-16,2-5 5 0,0 0-7 16,0 0-7-16,0 0 1 0,0 0-4 0,0 0-17 0,0 0-17 15,0 0-25-15,0 0-46 0,0 0-32 0,0 0-91 16,0 0-271-16,10-20 121 0</inkml:trace>
  <inkml:trace contextRef="#ctx0" brushRef="#br1" timeOffset="90595.451">20038 2036 81 0,'0'0'82'0,"0"0"2"0,0 0-12 15,0 0 1-15,0 0-4 0,0 0 0 0,0 0-12 16,0 0-5-16,0 0 5 0,0 0-17 0,0 0 3 16,0 0-19-16,0 0 14 0,0 0 2 0,0 0-10 15,0 0 4-15,0 0-10 0,0 0 0 0,0 0 1 16,0 0 2-16,0 0-8 0,0 0-10 0,0 0 12 16,0 0 5-16,0 0-11 0,0 0 13 0,0 0-3 15,0 0 3-15,0 0 0 0,13 12-10 0,-9-8 6 16,-4-4-1-16,5 6-3 0,-2-1-1 0,3 0 6 15,-2 1-11-15,1 1 6 0,0-2-8 0,3 1 5 16,-3 4 5-16,2-3-4 0,1 4-7 0,-1-3 6 16,-2 2 2-16,1-1 4 0,0 1-10 0,1-3 3 15,-1 3 5-15,-1-3-9 0,3 3 2 0,-2 0-3 16,-4-6 0-16,4 4-1 0,-2-2-2 16,2 2-6-16,1-3-5 0,0 2 12 0,-3-2-4 15,1 2 6-15,-1-5-6 0,0 1-3 0,2 0 4 16,-2 4 1-16,1-3-10 0,-3-3 5 0,1 4-1 0,0-2 4 15,3 1-4-15,-1 0 5 0,-5-4-3 16,8 1 1-16,-3 4 0 0,-5-5-6 0,5 2 3 16,-5-2-1-16,7 2-2 0,-7-2 0 0,5 4-1 15,-5-4 2-15,0 0-6 0,5 2 5 0,-5-2-1 0,0 0 2 16,0 0-4-16,0 0-1 0,4 4 3 16,-4-4-18-16,0 0 4 0,0 0-14 0,0 0-2 15,0 0-15-15,0 0-17 0,0 0-13 0,0 0-14 16,0 0-6-16,-9-19-14 0,5 16-71 0,-1 0-199 15,5 3 88-15</inkml:trace>
  <inkml:trace contextRef="#ctx0" brushRef="#br1" timeOffset="91185.067">20306 1997 101 0,'0'0'104'16,"0"0"-9"-16,0 0 9 0,0 0-16 0,0 0 10 15,0 0-16-15,0 0-1 0,0 0-1 0,0 0-1 16,0 0-3-16,0 0-14 0,-2-7-2 0,2 7 1 16,0 0 1-16,0 0 0 0,0 0-3 0,0 0-6 15,0 0-5-15,-5-3 0 0,5 3 4 0,0 0-11 16,-4-2-4-16,4 2-6 0,0 0 0 0,0 0 0 15,0 0-5-15,-13 3 1 0,13-3-5 0,-10 0-4 16,5 3-2-16,1-1-4 0,-1 0 1 0,-3 1-3 16,3 2 6-16,-4 0-2 0,3 1-8 0,-4 2 6 15,-1 0-6-15,3 0 1 0,-3 0-2 0,-3 4 2 16,1 3-3-16,1-4-6 0,-1 2 2 0,4-4 4 16,-2 4 1-16,0-1 4 0,-1 0-1 0,3-2-6 15,0 4 4-15,-3-6-3 0,5 1 2 0,-2 0-5 16,2-1 9-16,2 0-9 0,-4-3 3 0,5 0-5 15,0 1 4-15,1-1 3 0,-3-1-5 0,3-1 4 16,3-3-8-16,-7 5 6 0,7-5-6 0,-5 7 3 16,5-4 1-16,0-3-2 0,0 0 7 0,0 0-10 15,-5 4-5-15,5-4 0 0,0 0-5 0,0 0-4 16,0 0-17-16,0 0-14 0,0 0-26 0,0 0-27 16,0 0-29-16,7-17-126 0,-5 13-280 0,4-1 124 15</inkml:trace>
  <inkml:trace contextRef="#ctx0" brushRef="#br1" timeOffset="92376.041">20510 1998 37 0,'0'0'86'0,"0"0"-4"16,0 0 5-16,0 0-8 0,0 0 4 15,-1-2-3-15,1 2-7 0,0 0-5 0,0 0-2 16,0 0 9-16,0 0-14 0,0 0-14 0,0 0-6 0,0 0 6 15,0 0-8-15,0 0-4 0,0 0 1 0,0 0-9 16,0 0 5-16,0 0-3 0,0 0-7 0,0 0-6 16,0 0-4-16,0 0 5 0,0 0-6 0,0 0 5 15,0 0 5-15,0 0-12 0,0 0 2 16,0 0-3-16,0 0-1 0,0 0 0 0,1 12-2 16,-1-12 2-16,6 4-1 0,-6-4 8 0,2 5-11 0,0-1 13 15,1-1-1-15,-1 0-10 0,1 4 9 0,-2-5-9 16,1 4 5-16,1 0-5 0,2-2 7 0,-1 1-6 15,1 2 8-15,-3-3-5 0,4 2 5 0,-2 1-5 16,-1-1 6-16,1-1 0 0,2 2-2 16,-3 0 4-16,0 0-3 0,3 1 3 0,-1-3-11 15,-1 2 1-15,-1-2 3 0,1-1-6 0,1 1 11 0,-3 1-8 16,0-1 6-16,3 0-5 0,-4-1-5 0,3 0 4 16,-3-1-5-16,2 0 2 0,-3-3 2 15,5 3 1-15,-5-3 0 0,2 4 3 0,-2-4 2 16,0 2-1-16,0-2 0 0,0 0-1 0,0 0-2 15,0 0-1-15,0 0-4 0,4 3 5 0,-4-3-5 0,0 0 5 16,1 4-2-16,-1-4-1 0,0 0-1 0,0 0-1 16,4 3 3-16,-4-3-7 0,0 0 9 0,0 0-8 15,6 0 3-15,-6 0 1 0,0 0-2 16,4 5-2-16,-4-5 3 0,0 0-2 0,0 0 1 16,0 0 1-16,0 0-2 0,0 0 5 0,0 0-5 15,0 0-5-15,0 0-5 0,0 0-12 0,0 0-5 0,0 0-6 16,0 0-4-16,0 0-13 0,0 0-13 0,0 0-11 15,0 0-12-15,0 0-7 0,-5-15-11 16,5 15-7-16,0 0-2 0,-3-5-67 0,3 5-191 16,-2-1 84-16</inkml:trace>
  <inkml:trace contextRef="#ctx0" brushRef="#br1" timeOffset="93030.824">20709 1988 76 0,'0'0'101'0,"0"0"-18"0,0 0-3 0,0 0-4 16,0 0-15-16,0 0-1 0,0 0-4 0,0 0-5 16,0 0-10-16,0 0-6 0,0 0 2 0,0 0 5 15,0 0-19-15,0 0 16 0,0 0 3 0,0 0 9 16,0 0 5-16,0 0-5 0,0 0-6 0,0 0 1 15,0 0-1-15,0 0 6 0,0 0-10 0,0 0-2 16,0 0-3-16,0 0-6 0,0 0 0 0,0 0-13 16,0 0 7-16,0 0-3 0,0 0-4 0,0 0-3 15,0 0 6-15,0 0 0 0,0 0 1 0,-15 5 2 16,15-5-8-16,-7 4-1 0,1-3 4 0,6 3 0 16,0-4-3-16,-10 5-1 0,6-2-2 0,-2 1 1 15,-1-1-1-15,3 2 1 0,-6 3 0 0,5-4-5 16,-3 3 2-16,1 0-7 0,-3 1 3 0,3-1-1 15,-1 0 4-15,1 0-2 0,-2 1-2 0,0-1 0 16,4 0-4-16,-3 0 8 0,-2 3-4 0,2-5 2 16,0 3-9-16,2 1 7 0,-1-4-4 0,3 2-1 15,-3-2-1-15,2 0 6 0,0-1-1 0,-2 2-2 16,5 0 4-16,-2-3-3 0,4-3-1 0,-5 5 2 16,5-5-2-16,-9 5-1 0,9-5-3 15,-4 5 1-15,4-5 5 0,0 0-6 0,-6 7 3 0,6-7 1 16,0 0-1-16,0 0 0 0,-4 2 0 0,4-2-1 15,0 0 4-15,0 0 9 0,0 0-11 0,0 0-1 16,0 0-1-16,0 0 4 0,0 0-6 16,0 0-9-16,0 0-13 0,0 0-24 0,0 0-22 15,0 0-34-15,0 0-39 0,0 0-107 0,4-19-271 16,-4 12 121-16</inkml:trace>
  <inkml:trace contextRef="#ctx0" brushRef="#br1" timeOffset="95503.098">19566 3084 59 0,'0'0'67'0,"0"0"-8"0,0 0-4 16,0 0-8-16,0 0-7 0,0 0-1 16,0 0-4-16,0 0-1 0,0 0-1 0,0 0-6 0,0 0-5 15,0 0 4-15,0 0 3 0,0 0-4 0,0 0-3 16,0 0 3-16,0 0 6 0,0 0-3 0,0 0 1 15,0 0-11-15,0 0 10 0,0 0-2 16,0 0-9-16,0 0 3 0,0 0-1 0,0 0 1 16,0 0-7-16,0 0 6 0,0 0-1 0,0 0 7 0,0 0-5 15,0 0 3-15,0 0-2 0,0 0-7 0,7 8 8 16,-7-8 9-16,0 0-9 0,0 0 9 0,3 2-3 16,-3-2 1-16,0 0 7 0,0 0 2 15,0 0 4-15,0 0 0 0,0 0-2 0,0 0-3 16,0 0-2-16,0 0-6 0,0 0 4 0,0 0-8 0,0 0 3 15,0 0-5-15,0 0-4 0,0 0 5 0,0 0-2 16,0 0 4-16,7 2-5 0,-7-2 1 0,3 3 0 16,-2-1-2-16,-1-2-2 0,5 4 0 0,-5 0 1 15,4-3-2-15,-3 3 4 0,3 2 0 16,0-1 0-16,0 0-1 0,1 2-4 0,0 0 4 0,0 4-2 16,2-1-14-16,-2 1 2 0,1 0 4 0,3 2 0 15,-4-3 1-15,2 1-9 0,-1-1 0 0,3 2-1 16,-3-4 3-16,1 1-6 0,-1 1 5 15,2-3-1-15,-2 0-6 0,-1 3-1 0,0-5 6 16,1 1-1-16,0-2 1 0,-4 1 1 0,4 1 5 0,-3-3-8 16,0 0 2-16,3 1 1 0,-2-1-2 0,-2 1 4 15,0-3-1-15,-2-1-1 0,6 4 1 0,-6-2 0 16,0-2-2-16,4 3 3 0,-4-3 0 0,1 3-1 16,-1-3-3-16,0 0 6 0,0 0-3 15,3 2-5-15,-3-2 3 0,0 0-2 0,0 0 4 0,0 0-3 16,0 0-1-16,0 0 4 0,0 0-2 0,0 0-11 15,0 0-17-15,0 0-17 0,0 0-31 0,0 0-25 16,0 0-25-16,-4-13-27 0,4 9-108 0,-4 0-279 16,4-1 123-16</inkml:trace>
  <inkml:trace contextRef="#ctx0" brushRef="#br1" timeOffset="96289.715">19794 3080 63 0,'0'0'61'0,"0"0"-3"16,0 0 1-16,0 0-5 0,0-4-4 0,0 4 9 15,0 0 0-15,0 0 6 0,0 0 8 0,0 0 4 16,0 0-1-16,0 0-8 0,0 0 5 0,0 0-3 16,0 0-7-16,0 0 1 0,0 0-12 0,0 0 0 15,0 0-10-15,0 0-3 0,0 0 0 0,0 0-5 16,0 0-2-16,0 0-10 0,0 0-1 0,0 0-2 16,0 0-2-16,-10 8-2 0,6-5 0 0,2-1-4 15,-4 2 0-15,1-1-1 0,-1 4 1 0,0 0-3 16,-2 1 0-16,3 1 1 0,-3 3 0 0,-1-2 2 15,0 4 0-15,0-1-1 0,1 2-5 0,-1-1 4 16,-1 1 1-16,4-5-8 0,-1 2 0 0,0 0 2 16,3-3 0-16,-3 1 1 0,0 1-4 0,2-3-2 15,0 2 3-15,0-3 5 0,0 3 1 0,-2-2-8 16,0 0 6-16,-1 0-4 0,0-1 1 0,3 0 0 16,-6-1 11-16,8 1-9 0,-3-3 2 0,-1 1-10 15,2 0 4-15,-2 2 0 0,2-3 2 0,1-1 2 16,-3 2-9-16,2 0 1 0,0-3 0 0,-2 1 4 15,1 0-3-15,1-1 1 0,1 1-6 0,0-2 2 16,1 2-4-16,3-3-1 0,-8 2-9 0,8-2 0 16,-1 3-3-16,1-3-7 0,0 0-1 0,0 0-11 0,0 0-14 15,0 0-2-15,0 0-24 0,0 0-16 16,0-10-105-16,0 10-220 0,1-7 98 0</inkml:trace>
  <inkml:trace contextRef="#ctx0" brushRef="#br1" timeOffset="97213.109">20047 3096 26 0,'0'0'78'0,"0"0"-8"0,0 0 2 0,0 0-9 16,0 0 4-16,0 0 5 0,0-3-5 0,0 3 5 16,0 0 0-16,0 0-4 0,0 0 0 0,0 0-8 15,0 0-4-15,0 0-7 0,0 0-13 16,0 0 7-16,0 0-5 0,0 0-1 0,0 0-6 0,0 0-3 16,0 0 1-16,0 0 3 0,0 11-5 0,4-7 3 15,-1-2-7-15,-3-2 6 0,1 7 3 0,2-4-2 16,-1 2 0-16,1 0 0 0,-1 0 1 0,2 2 1 15,0-2-1-15,0 3-7 0,-2-1 3 0,6 1-2 16,-4 2-8-16,3-2 10 0,-2 1-6 0,1-1-4 16,1 3 3-16,0-1-2 0,2-2 3 0,-3 2-3 15,2-1-10-15,-1 1 5 0,1-2-1 0,-2 1-2 16,1-2-3-16,-2 0 2 0,0-2-6 0,1 2 5 16,-2-3 0-16,1 0 0 0,-1 2-3 15,1-1 2-15,-1-2 0 0,0 0 0 0,0 0-6 16,-2 1 6-16,2 0-4 0,0-1 0 0,-3 1 0 0,1-1-2 15,0 0 6-15,2-1-4 0,-4-2-1 0,0 0-4 16,4 2 3-16,-4-2 1 0,0 0-2 0,1 3 3 16,-1-3-6-16,0 0 4 0,0 0 0 0,0 0 0 15,5 4-2-15,-5-4-5 0,0 0 4 0,4 1 5 16,-4-1-9-16,0 0-6 0,0 0 1 0,0 0-10 16,0 0 0-16,0 0-17 0,6-5-11 0,-6 5-10 15,4-5-11-15,-4 3-18 0,0-3-15 0,0 0-15 16,0 5-105-16,-4-8-243 0,3 2 108 0</inkml:trace>
  <inkml:trace contextRef="#ctx0" brushRef="#br1" timeOffset="97837.485">20295 3104 63 0,'0'0'95'0,"0"0"-11"16,0 0-9-16,0 0 4 0,0-5-14 15,0 5 2-15,0 0-4 0,0 0-5 0,0 0 8 16,0 0-16-16,0 0-2 0,0 0 0 0,0 0-4 0,0 0 4 16,0 0-5-16,0 0-10 0,0 0-1 0,-10 7 5 15,10-7-2-15,0 0 0 0,-5 3-1 0,5-3-1 16,-4 4-3-16,4-4 0 0,-4 1 0 0,4-1 2 15,-5 3-1-15,4 1 1 0,1-4 1 16,-7 4-2-16,2-2-8 0,1 2 6 0,-2-1-2 0,1 0 2 16,1 2-4-16,-5-1-4 0,3 1 5 0,-5 0-6 15,5 2 6-15,-4 0-2 0,1 0-4 0,0 1-4 16,1 0 1-16,-1-1 0 0,-1 0-2 0,3 2 0 16,-2 1-6-16,-2-4 8 0,2 4-2 0,0-2 2 15,2 2-2-15,-2-2 2 0,0 1 2 16,0-2 3-16,0 1-8 0,4-1 1 0,-3 0 2 0,3 1-3 15,1-2 0-15,-6-3-1 0,9 4-1 0,-6-2-4 16,4-3 5-16,0 2-6 0,3-1-2 0,-5 1 1 16,2-2-1-16,0 0 4 0,3-2-5 0,-3 5 2 15,1-3-3-15,2-2-1 0,0 0-2 16,-4 2-4-16,4-2-5 0,0 0-3 0,0 0-9 0,0 0-4 16,0 0-17-16,0 0-9 0,0 0-29 0,0 0-18 15,6-16-20-15,-5 10-6 0,4 0-24 16,-2 0-86-16,-1 0-253 0,2 0 112 0</inkml:trace>
  <inkml:trace contextRef="#ctx0" brushRef="#br1" timeOffset="98852.595">20529 3103 57 0,'0'0'92'0,"0"0"-8"0,0 0-7 0,0 0-4 16,0 0-8-16,0 0-4 0,0 0 6 0,0 0-13 16,0 0-3-16,0 0 0 0,0 0-5 0,0 0 6 15,0 0-25-15,0 0 14 0,0 0 0 0,0 0-8 16,0 0 3-16,0 0 1 0,2 3 8 0,-2-3-11 16,0 0-7-16,0 0-1 0,0 0-8 0,0 0-13 15,0 0 16-15,0 0 3 0,0 0-11 0,0 0 15 16,0 0 0-16,-1 7-5 0,1-7 0 0,4 4 5 15,-1-1-3-15,-2 2-3 0,-1-5-2 0,4 6 0 16,-2-2 2-16,2 0-4 0,1 3 5 0,-2-1-2 16,-1 1-1-16,5 2 2 0,-5-2-2 0,5 2 6 15,-5-1 1-15,5 0 2 0,-2 0-4 0,0 1-8 16,0 0 6-16,0-1-1 0,0 1-1 0,-3-4-1 16,3 5 4-16,0-1-1 0,-1-4-9 0,1 3 3 15,-3-1-5-15,2-2 3 0,1 2-6 0,0 3 3 16,-1-5-6-16,-3 1-1 0,3-3-1 0,0 4 6 15,-1-3-10-15,-1 1 5 0,2 1-2 0,0-2 6 16,-4-1-5-16,4 2 3 0,-2-2-2 0,-2-3-2 16,4 3 2-16,-4 0 1 0,0-3-2 0,0 0 1 15,4 4-4-15,-4-4 0 0,1 2 1 0,-1-2-3 16,0 0-2-16,0 0 6 0,0 0-5 0,0 0 5 16,0 0-1-16,0 0-6 0,0 0-6 0,0 0-3 15,0 0-11-15,0 0-15 0,0 0-12 0,5-9-29 16,-5 5-20-16,3-2-31 0,-3 2-23 0,0-1-86 15,-3 0-260-15,3-1 115 0</inkml:trace>
  <inkml:trace contextRef="#ctx0" brushRef="#br1" timeOffset="99422.761">20730 3109 51 0,'0'0'101'0,"0"0"-6"0,0 0-7 0,0 0-4 16,0 0-10-16,0 0-3 0,0 0 5 0,0 0-8 16,0 0-5-16,0 0-1 0,0 0-8 0,0 0-1 15,0 0 1-15,0 0-15 0,0 0 9 0,0 0-8 16,0 0-12-16,0 0-6 0,0 0 18 0,0 0-4 16,-9 9 5-16,6-5-7 0,-1-1-2 0,4-3 2 15,-5 5-4-15,1-1-7 0,-1 1 5 0,0 2-5 16,-3 1 3-16,2 0-6 0,0 1 1 0,-2 0 0 15,-3 3 10-15,4-2-7 0,-6 2 10 0,4-2-12 16,2 0-2-16,-5 2 0 0,3-2 6 0,1 0 0 16,0 1 4-16,-1-1-11 0,1-1 7 0,2 1-1 15,-1-3-2-15,1-1-1 0,1 1 1 0,1-1-4 16,-1 0 4-16,0 0-6 0,1-1-2 0,-1-2 3 16,2 2-4-16,1 0 5 0,-2-1-9 0,1 0 2 15,1 1 4-15,-2-2-2 0,1 1 6 0,1 2-4 16,-1-1 5-16,-2-2 4 0,4 1-7 15,-3 1 0-15,3-1 1 0,-2 0-1 0,2-4-4 0,1 0-5 16,-3 5 5-16,3-5-1 0,0 4-1 0,0-4-1 16,0 0 0-16,0 0-2 0,-4 3-2 15,4-3-2-15,0 0-6 0,0 0-13 0,0 0-25 16,0 0-38-16,0 0-63 0,4-12-58 0,-4 5-123 0,-1-1-346 16,-2-2 154-16</inkml:trace>
  <inkml:trace contextRef="#ctx0" brushRef="#br1" timeOffset="100668.901">19523 2537 3 0,'0'0'67'0,"0"0"0"16,0 0-4-16,4-2 1 0,-4 2 7 0,0 0 0 15,0 0 1-15,0 0 1 0,0 0 3 0,0 0 0 16,0 0-5-16,0 0 3 0,0 0-13 0,0 0 1 16,0 0-11-16,0 0-7 0,0 0-3 0,0 0-5 15,0 0-2-15,0 0-6 0,0 0 1 0,0 0-4 16,0 0-3-16,0 0 4 0,0 0 0 0,0 0-3 15,0 0-10-15,0 0 2 0,0 0 0 0,0 0-6 0,0 0 6 16,5 9 1-16,0-5-6 0,-3 0 3 16,2 0 2-16,-1 3-3 0,2 0-5 0,-1-3 2 15,1 7 3-15,2-4-1 0,-2 3 0 0,-1-2-2 16,2 3 4-16,-1-2-6 0,4 2 1 0,-4-1-2 16,3-2 5-16,-2 0-7 0,1 2 12 0,-2-1-3 15,0-3-12-15,0 3 3 0,0-5 0 0,-1 4 4 0,-1-1-10 16,-1-3 3-16,3 2-1 0,-1-1 9 15,0-2 5-15,-1 1-9 0,0 4 0 0,1-5-4 16,-1 1 3-16,-1-2-2 0,1 1-1 0,-1 2 2 16,1-3-5-16,1 0 1 0,-2 1 2 0,0-1 1 15,-1 3-3-15,2-2-6 0,-1 0 7 0,2-1 3 16,-2 1 0-16,-1 1 0 0,2-2-1 0,1 0 1 16,-3 2-7-16,2 0 2 0,-3-4 3 0,1 2 1 15,2 1-4-15,-3-3 6 0,2 2-4 0,-2-2-2 16,4 5 4-16,-4-5 1 0,6 3-6 0,-3-1 7 15,-3-2-5-15,4 2 2 0,-4-2-7 0,0 0 9 16,5 0-3-16,-5 0 0 0,6 0 0 0,-6 0 1 16,0 0-5-16,0 0-8 0,0 0-16 0,8-2 2 15,-8 2-21-15,0-5-15 0,0 5-12 0,-2-6-18 16,2 6-15-16,-2-5-101 0,-3 0-223 0,0 1 99 16</inkml:trace>
  <inkml:trace contextRef="#ctx0" brushRef="#br1" timeOffset="101230.576">19727 2546 56 0,'0'0'45'0,"0"0"8"15,0 0 0-15,0 0-3 0,0 0 4 0,0 0-8 16,0 0-1-16,0 0 1 0,0 0 2 0,0 0 4 16,0 0-7-16,0 0 1 0,0 0 1 0,0 0-7 15,0 0 5-15,7 11-11 0,-7-8-2 16,0-3 1-16,-3 5 6 0,3-5-6 0,-4 5-3 16,1-2-3-16,2 0 7 0,-2 2-7 0,-1 1 2 0,-1-5 4 15,0 4 0-15,-4 5-11 0,4-5 8 0,-3 4 6 16,-3 0-1-16,2-1 1 0,0 1-10 0,-4 4-4 15,-2 0 4-15,5 2-1 0,-2-2-1 16,3-1-2-16,-4 2-7 0,-1 1 0 0,4-3 1 16,-1 2-6-16,4-2 5 0,-2-2-1 0,3 0-4 15,-4-2 1-15,6 1 2 0,-2-1-9 0,3-2 4 16,0-1-2-16,-2 2-6 0,3-2 10 0,-3-1-6 16,5-4 0-16,-4 4-8 0,4-4 15 0,-3 4-10 0,3-4-7 15,0 0-12-15,-1 6-4 0,1-6-4 16,0 0-19-16,0 0-13 0,0 0-24 0,0 0-14 15,0 0-25-15,0 0-71 0,3-18-207 0,-1 10 92 16</inkml:trace>
  <inkml:trace contextRef="#ctx0" brushRef="#br1" timeOffset="102228.569">20539 2530 54 0,'0'0'69'16,"0"0"-8"-16,0 0-6 0,0 0 2 0,0 0-4 16,0 0 0-16,0 0 1 0,0 0-1 0,0 0-1 15,0 0 5-15,0 0 1 0,0 0-14 0,0 0-1 16,0 0-5-16,0 0 2 0,0 0 3 0,0 0 0 16,0 0-6-16,0 0 1 0,0 0-7 0,0 0-6 15,0 0 9-15,0 0-6 0,0 0-7 0,0 0 4 16,0 0-6-16,0 0-1 0,0 0-1 15,0 0 1-15,0 0-13 0,0 0 3 0,0 0 3 0,0 0 8 16,0 0-8-16,0 0-6 0,0 0 6 0,0 0 1 16,0 0-2-16,0 0 3 0,1 11-4 0,1-8 4 15,-2-3-2-15,4 7 1 0,-2-4-4 0,0 2 3 16,-2-3 1-16,4 6 3 0,-1-7-1 0,1 5 5 16,0 1-8-16,0-2 6 0,1 5-3 0,0-3 3 15,1 4 2-15,0-3-10 0,0 2 6 0,-2-2-5 16,3 1-2-16,2 0 1 0,-2-1-2 0,0 1 0 15,0 0 2-15,1 1 1 0,0-2-6 0,1-1 3 16,-1 2 2-16,2-4-10 0,0 2 8 0,-2-1 3 16,1-3-4-16,-4 1 1 0,0 1 4 0,2-2-5 15,-1-1 0-15,-1 0-4 0,0 1 0 0,-2-1 4 16,1 0-8-16,-4-2 7 0,0 0 4 0,7 3-8 16,-7-3 10-16,0 0-16 0,0 0 6 0,5 0-4 15,-5 0-11-15,0 0-8 0,1-8-20 0,1 6-16 16,-2 2-17-16,2-7-15 0,-4 0-14 0,0 2-14 15,0 2-84-15,0-2-217 0,-1-2 97 0</inkml:trace>
  <inkml:trace contextRef="#ctx0" brushRef="#br1" timeOffset="102783.186">20714 2491 45 0,'0'0'81'0,"0"0"-10"16,0 0-6-16,0 0-4 0,0 0-3 0,0 0-4 15,0-4 7-15,0 4-3 0,0 0 7 0,0 0-5 16,0 0-2-16,0 0 7 0,0 0-5 0,0 0-1 16,0 0 2-16,0 0-4 0,0 0-2 0,0 0-6 15,0 0 3-15,0 0-9 0,0 0 6 0,0 0-6 16,0 0 21-16,-5 14-25 0,4-12 0 0,-2 3 1 15,-2 0 0-15,3-3-3 0,-2 8-5 0,-3-5 2 16,1 2 6-16,0 2-4 0,-2 0 4 0,0 1-5 16,-1 5-1-16,-1-7 1 0,1 7-5 0,-1-1 4 15,-1-1-2-15,4-4-4 0,-3 5 2 0,3-4-4 16,0 0 0-16,1-1-4 0,-1 3 0 0,2-2-2 16,0-1 3-16,-3-1-4 0,3 1-5 0,1-2 1 15,2-3 1-15,-2 2-1 0,0-1-2 0,-1 0-2 16,1-2 0-16,2 4-7 0,0-4 2 0,2-3 1 15,-6 5-4-15,6-5 4 0,0 5-2 16,0-5 0-16,-1 4-6 0,1-4-2 0,0 0-10 0,0 0-5 16,0 0-12-16,0 0-11 0,0 0-28 0,0 0-33 15,0 0-30-15,0 0-31 0,-2-13-129 0,2 13-315 16,0-12 140-16</inkml:trace>
  <inkml:trace contextRef="#ctx0" brushRef="#br0" timeOffset="112961.155">20282 2946 10 0,'0'0'29'0,"0"0"-5"0,0 0-1 0,0 0-5 15,0 0 4-15,0 0-2 0,0 0-4 0,0 0-7 16,0 0 4-16,0 0 0 0,0 0 3 0,0 0 1 16,0 0-8-16,0 0 10 0,0 0 1 0,0 0-5 15,0 0-3-15,0 0-2 0,0 0 4 0,0 0-9 16,0 0 5-16,0 0-2 0,0 0 3 0,0 0 0 15,0 0-5-15,0 0 0 0,0 0 7 0,0 0-10 16,0 0 1-16,0 0 1 0,0 0 1 0,0 0 4 16,0 0-2-16,0 0 9 0,0 0-15 0,0 0 6 15,0 0 3-15,0 0-3 0,0 0 2 0,0 0-1 16,0 0-1-16,0 0-4 0,0 0 6 0,0 0-4 16,0 0 2-16,0 0-4 0,0 0-7 0,0 0 4 15,0 0-2-15,0 0 1 0,0 0 4 0,0 0-3 16,0 0-8-16,0 0 7 0,0 0-1 0,0 0-4 15,0 0 3-15,0 0 1 0,0 0 1 0,0 0 0 16,0 0 6-16,0 0-17 0,0 0 8 0,0 0 3 16,0 0 0-16,0 0 0 0,0 0-3 0,0 0 3 15,0 0-1-15,0 0 1 0,0 0-5 0,0 0 5 16,0 0-5-16,0 0-4 0,0 0 4 0,0 0 4 16,0 0 1-16,0 0-11 0,0 0 9 0,0 0-1 15,0 0 2-15,0 0 5 0,0 0-2 0,0 0-4 16,0 0 1-16,-19 4 0 0,19-4 5 0,-5 1-4 15,5-1 1-15,0 0-7 0,0 0 4 0,-8 0 3 16,8 0-1-16,0 0 1 0,0 0-10 0,-7 0 6 16,7 0-1-16,0 0 6 0,-8 2-6 0,8-2 2 15,0 0-1-15,0 0 3 0,-8 0 5 0,8 0-7 16,0 0 2-16,-5 2-1 0,5-2 7 0,0 0 0 16,-8 1 1-16,8-1 0 0,-5 2-5 0,5-2 2 15,0 0-1-15,0 0 0 0,-8-2 2 0,8 2 1 16,0 0-1-16,0 0-6 0,0 0 4 0,0 0-6 15,0 0 2-15,-8-1 3 0,8 1 3 0,0 0-5 16,0 0 7-16,-8 1 1 0,8-1-8 0,0 0 8 16,-6-3-1-16,6 3-6 0,0 0 4 0,0 0-2 15,-6-2-2-15,6 2 1 0,0 0 2 0,0 0-1 16,0 0 2-16,0 0-5 0,-8 0 0 0,8 0-5 16,-4-2 2-16,4 2 0 0,0 0 2 0,-9-1-1 15,9 1 1-15,0 0 5 0,-9 0 4 0,9 0-2 16,-6-4-6-16,3 4 5 0,-2-2 4 0,5 2 3 15,0 0-1-15,-8-3-3 0,8 3 4 0,0 0-1 16,-9-1 3-16,9 1-3 0,-5-1-2 0,5 1-1 16,0 0 5-16,-8 0-9 0,8 0 13 15,0 0-6-15,-4-3 0 0,4 3-2 0,-4-4-2 0,4 4 5 16,-5-1 0-16,5 1-4 0,0 0-9 0,-9-2 8 16,6 1 2-16,3 1-3 0,0 0 3 0,-10-1-5 15,10 1 5-15,-8-3-1 0,8 3-2 0,-5-2 5 16,5 2-11-16,-8-1 9 0,8 1-5 0,-6-2-2 15,1-1 3-15,5 3 9 0,-8-2-4 0,3 0-7 16,5 2 13-16,0 0-5 0,-10-2 3 0,10 2-11 16,-6 0 7-16,6 0 7 0,-7-1-2 0,7 1-5 15,0 0-1-15,-8 0 0 0,8 0-4 0,0 0 9 16,-5-2-14-16,5 2 9 0,0 0 1 0,0 0-4 16,-5-2 4-16,5 2 6 0,0 0-13 0,-10-3 0 15,10 3 2-15,-2-2-2 0,2 2 4 0,-6-3-5 16,1 0 6-16,5 3 3 0,-6-2 1 0,3 0-12 15,0 1 12-15,3 1-2 0,-7-5 2 0,7 5-5 16,-8-4 1-16,3 2 4 0,3-1 5 0,-3 1-7 16,5 2 3-16,-8-3-5 0,4 1-2 0,4 2 8 15,-6-6-2-15,2 5 1 0,4 1-1 0,-4-5 0 16,1 3 2-16,3 2-9 0,-4-4 2 0,4 4-6 16,-5-2 10-16,5 2-2 0,-2-4 2 0,1 1 0 15,1 3-1-15,-4-7-4 0,3 5 4 0,-2-1-2 16,3 3-3-16,0-7 1 0,0 2 0 0,0 5 2 15,-4-6-1-15,4 1 3 0,0 1 1 0,0 0-9 16,0 4-3-16,-1-9 6 0,1 4-9 0,0 5 8 16,0-6-1-16,0 2 5 0,0-1-6 0,0 0 7 15,0 0-9-15,0 5 6 0,0-7-1 0,1 0 6 16,-2 2-1-16,2 2-1 0,-1-2-3 0,0-4-2 16,0 6-1-16,0-4-3 0,3 1 2 0,-2 2-4 15,-1-3 4-15,4 2-1 0,-3-2-3 0,1 2 2 16,-2 1 5-16,1-2-2 0,0-1-1 0,1 1-7 15,1 0 10-15,-1-1-2 0,1 0-1 0,-2 0 10 16,-1 1-13-16,4 2 3 0,-2-5-4 0,0 4 9 16,-1 0-4-16,1-3-1 0,-2 3-2 0,4-2-1 15,-3 0 1-15,3 1 2 0,-3 1 3 0,2 0-7 16,2 1 5-16,-4-3-2 0,3 2-3 0,-2 1 4 16,1-1-4-16,1-2 2 0,0 1 2 0,-2 2-7 15,2-3 5-15,0 2 8 0,1 0 16 0,-3-2-3 16,1 2-1-16,0-2-8 0,0 2 2 0,1 0-2 15,-2 0-2-15,0-2-1 0,1 3-1 0,-1-5-5 16,1 5 6-16,-1-2-5 0,1-2 4 0,-1 4-3 16,0 0-4-16,0-3-1 0,1 1 0 0,-1 1 1 15,2 1-2-15,-4-1 3 0,4 1-6 0,-1 0 4 16,0 0-4-16,-1 0 3 0,-1-1-3 0,4 0 2 16,-2 0 2-16,-1 0-6 0,-1 3 7 0,3-3 1 15,0 1-2-15,0 1-1 0,-3 0 0 0,3 1 2 16,-4 2-6-16,5-4 3 0,-1 1-2 0,-4 3 2 15,3-5 1-15,-3 5-2 0,6-3 0 0,-5 1 0 16,-1 2 2-16,7-3 1 0,-5 2 4 0,-2 1-3 16,8-3 0-16,-4 2-4 0,-4 1-1 0,6-2-2 15,-2 2 7-15,-4 0-2 0,5-2 4 16,1-1-5-16,-6 3 2 0,7 0 2 0,-7 0-4 0,7-2 14 16,-7 2-13-16,7-2-5 0,-3 1-1 0,-4 1 8 15,10-1-3-15,-8 0 5 0,-2 1-3 0,8 0-2 16,-8 0-1-16,6-2 3 0,-6 2 2 0,11 2-7 15,-11-2 2-15,7 0 3 0,-7 0-1 0,6 1 2 16,-6-1-4-16,6 0 3 0,-6 0 1 0,8 0-4 16,-8 0 4-16,8 1 0 0,-8-1 1 0,8 0-5 15,-3 1 3-15,-5-1 1 0,9 2-4 0,-9-2 4 16,9 0 0-16,-5 1-5 0,-4-1 3 0,5 2 2 16,-1 0 1-16,-4-2 7 0,5 2-9 0,1 1-4 15,-2 0 2-15,-1-2 2 0,-3-1-3 0,5 3 3 16,-1 0-4-16,-4-3 6 0,6 4-5 0,-3-2 4 15,2 1-1-15,-3-1 1 0,2 1 0 0,-1-1-3 16,1 1 2-16,-2 1-5 0,2-3 16 0,-1 1-13 16,2 0 6-16,-5-2-6 0,6 5-2 0,-3 0 1 15,-1-3 2-15,0 1 2 0,-2-3 0 0,6 4-2 16,-2-2 0-16,-4-2 2 0,5 6 1 16,-5-6-5-16,2 2 2 0,-2 1-1 0,5-1 5 15,-5-2-4-15,4 3 4 0,-1-1-5 0,-3-2 1 0,1 7-1 16,-1-7 4-16,5 3 0 0,-5-3-5 0,3 4 5 15,-1-2-1-15,-2 1-3 0,0-3 2 0,0 0-2 16,4 7 2-16,0-6-2 0,0 4 8 0,-4-5-4 16,2 2-4-16,-2-2 4 0,2 5-1 15,-2-5-3-15,2 5 5 0,-2-5-7 0,0 4 4 16,0-4-1-16,1 3 0 0,-1-3 4 0,0 4-4 0,0-4 3 16,-1 7 0-16,1-7-2 0,1 4 0 0,-1 0-2 15,0-4 0-15,1 6 5 0,2-5-1 0,-1 4-1 16,-2-5-2-16,-2 7-1 0,2-2 4 0,0-2-2 15,0-3 1-15,2 8-1 0,-4-6 2 0,2-2-1 16,0 7-2-16,0-3 3 0,0 0 3 16,0-4-3-16,-3 6 1 0,3-3-6 0,0-3 2 0,3 7 2 15,-6-5 4-15,3 3-5 0,0-5-8 0,3 7 10 16,-6-2-3-16,2-2 5 0,2 1-9 0,-1 0 5 16,0 0 0-16,3 1 1 0,-7 1-2 0,4-6 14 15,-1 6-15-15,1-2 2 0,-1 1 1 16,1-2 1-16,0 0-1 0,-3 4 1 0,5-4 0 0,-4 1-4 15,1-1 4-15,1 3-2 0,-1-3 0 0,-2 2 3 16,3-5-3-16,-2 8 1 0,-1-2-2 16,2-3 3-16,-2 4-2 0,2-2 3 0,0-1-2 15,-2 1 1-15,1-2-2 0,-1 2-2 0,-1 0 4 16,3-1-4-16,0 3 5 0,-3-4-4 0,4 2-2 16,-3 0 3-16,1-1 1 0,2 0 2 0,-1 0-5 0,-1 1 1 15,0 1 4-15,0-3 0 0,1-1-4 0,1-2 2 16,-2 10-1-16,0-7-2 0,4 0 1 15,-2-3-2-15,-3 7 6 0,0-2 0 0,2-3 2 0,1-2-3 16,-2 5-1-16,-1 1-1 0,3-3-2 16,-5 0 7-16,4 0-3 0,0 2-4 0,-2-1 3 15,-1-1-1-15,3 1 2 0,-2-2-2 0,3 1 2 0,-2 2-6 16,-1-2 3-16,2 1 1 0,-2-2-4 0,3 3 6 16,-4 0-2-16,4-2-1 0,-2 1 1 0,2-4 3 15,0 0-5-15,-8 5 2 0,8-5 9 16,-4 7-9-16,3-4 3 0,1-3 0 0,0 6-5 15,0-6 3-15,-5 6-5 0,1-4 6 0,4-2-6 16,-4 6 2-16,4-6 3 0,-4 4-1 0,4-4-2 16,-5 5 0-16,5-5 0 0,-2 3 6 0,2-3-3 0,-4 6 0 15,4-6-1-15,-6 3 1 0,6-3-1 16,-3 5-1-16,3-5 10 0,-4 3-9 0,4-3-3 16,-4 6 0-16,4-6-2 0,0 0 3 0,-6 5 4 15,2-2-2-15,4-3-4 0,-4 3 5 0,2 1-3 16,2-4 1-16,-3 5-3 0,3-5 5 0,0 0-2 0,-4 4 0 15,4-4-1-15,0 0 3 0,-5 3-1 0,5-3 2 16,0 0 2-16,-4 3-4 0,4-3 0 16,0 0 3-16,0 0 0 0,-6 3-6 0,6-3 3 15,0 0-2-15,-2 7 2 0,2-7-1 0,0 0 2 16,0 0-4-16,0 0 8 0,0 0-8 0,0 0 2 16,-8 0 2-16,8 0-1 0,0 0 3 0,0 0-5 15,0 0-1-15,0 0-17 0,0 0-44 0,0 0-53 0,-7-8-141 16,5 4-279-16,-2-4 124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5T10:55:32.789"/>
    </inkml:context>
    <inkml:brush xml:id="br0">
      <inkml:brushProperty name="width" value="0.05292" units="cm"/>
      <inkml:brushProperty name="height" value="0.05292" units="cm"/>
      <inkml:brushProperty name="color" value="#FF0000"/>
    </inkml:brush>
  </inkml:definitions>
  <inkml:trace contextRef="#ctx0" brushRef="#br0">2780 12378 121 0,'-1'-3'179'0,"-1"-1"-4"16,2 4-9-16,-1-5-12 0,1 5-9 0,-1-3-4 15,1 3-17-15,0 0-3 0,-1-7-1 0,1 7-8 16,0 0-8-16,0 0-7 0,0 0-3 0,0 0-13 16,0 0-3-16,0 0 0 0,0 0-2 0,7 22 2 15,0-5-4-15,4 5-8 0,-2 4 1 0,0 3-5 16,1 4-8-16,-1-3-4 0,0 4-4 0,1 2-3 16,-3-4-3-16,2 2-5 0,-2-3-4 0,5-1-4 15,-7-2-3-15,0 1-4 0,0-10 2 0,-1-2-5 16,0-5-3-16,-3-2-8 0,4-1-17 0,-2-1-14 15,-3-2-15-15,5 0-15 0,-5-6-26 0,0 0-27 16,0 0-29-16,0 0-24 0,-5-21-6 0,2 9-13 16,-3-4-150-16,-3-2-357 0,0-8 159 0</inkml:trace>
  <inkml:trace contextRef="#ctx0" brushRef="#br0" timeOffset="311.989">2675 12351 104 0,'-5'-4'174'0,"4"-1"-2"15,-3 2-15-15,0 1-17 0,4 2-17 0,-1-5-13 16,1 5-6-16,0 0-12 0,0 0-10 0,0 0-6 16,0 0-11-16,24 7-3 0,-11-4-6 0,1-2-2 15,4 7-9-15,2-3-1 0,6 5-9 0,1 0 0 16,-2 1-11-16,-2 4 6 0,4-1-5 0,-4 2-4 16,-1 1 2-16,0 5-3 0,-1-4-5 0,-2 6 0 0,-1-4-1 15,-1 1-3-15,-4 4 1 0,2-3 1 16,-5 3-4-16,-2 0 0 0,-1 0 2 0,-3-1 0 15,-5 2 3-15,1 1 1 0,-4-1 4 0,-6 0-4 16,-3 1 7-16,-1-2-3 0,-1-1 7 0,-3-2 5 0,-1 0 0 16,-1-5 5-16,-1 1-1 0,2-1 3 15,-3 0-5-15,3-7-3 0,2 0-2 0,2-2-3 16,-2 1-3-16,2-1-15 0,5-1-26 0,-1-4-19 16,3-1-35-16,1 2-22 0,1-4-29 0,6 0-47 15,0 0-150-15,-7-7-346 0,10 2 154 0</inkml:trace>
  <inkml:trace contextRef="#ctx0" brushRef="#br0" timeOffset="765.971">3186 12599 114 0,'0'-6'258'0,"-2"1"-8"0,0 1-5 0,2 4-17 0,0-5-23 15,0 5-21-15,0 0-17 0,0 0-21 16,0 0-12-16,-6 14-15 0,5-2-11 0,-3-1-14 0,3 4-7 15,-2 3-9-15,2-1-9 0,0 1-5 0,-2-2-7 16,3 1-6-16,-1-1-4 0,1 1-8 0,0 0-1 16,-4 3-3-16,4-6-7 0,0-4-1 15,0 4 2-15,-1-5-6 0,-1 2-1 0,0-4-2 16,2 0-5-16,-1-1-1 0,1-1-1 0,0 1-3 0,0-3-2 16,-3-1-6-16,3-2-6 0,0 0-3 15,0 0-2-15,0 0 0 0,-6-12 2 0,3 2-1 0,3-2 0 16,0-5 1-16,-4-3 1 0,4-7 1 15,-2-1-2-15,-1-1 1 0,3 0 3 0,0 0-3 0,0 2 4 16,0 2-4-16,0 5 5 0,0 3-1 0,1 2 4 16,1 1-1-16,-2 4 0 0,0 3-1 0,2 1 1 15,-2 1 1-15,4 1-3 0,-1 2 4 0,-3 2 3 16,0 0 4-16,14 6-2 0,-5 2-1 0,1 4-1 16,5 1 0-16,0 7 1 0,3 1 1 0,-5 5-2 15,2-5 1-15,0 4-3 0,1 0 0 0,-2-1 1 16,-1 0-2-16,1-2 0 0,0 2 1 0,-5-7-7 15,0-3-7-15,-4 1-6 0,6 0-19 0,-3-4-18 16,-3-3-18-16,1 1-13 0,-4-3-23 0,1-1 3 16,-2 1-29-16,-1-3-16 0,0-3-27 0,-5 2-21 15,5-2-118-15,-11-2-342 0,5-1 151 0</inkml:trace>
  <inkml:trace contextRef="#ctx0" brushRef="#br0" timeOffset="921.67">3175 12732 193 0,'-5'-1'191'15,"1"-1"-18"-15,0-1-16 0,3 1-16 0,1 2-18 16,-5-3-9-16,5 3-8 0,0 0-6 0,0 0-10 16,0 0-6-16,14-4-11 0,-7 3-6 0,6 0-3 15,4-2-9-15,2 0-2 0,0-2-13 0,2 1-30 16,8-2-26-16,-4 0-37 0,5-2-43 0,-3 0-50 16,-8-1-109-16,6 0-274 0,-4-2 121 0</inkml:trace>
  <inkml:trace contextRef="#ctx0" brushRef="#br0" timeOffset="1150.61">3421 12593 159 0,'-7'0'257'0,"7"0"-6"0,-11 0-16 0,11 0-19 15,-7 0-22-15,7 0-25 0,0 0-12 0,0 0-15 16,0 0-14-16,0 0-8 0,24-5-12 0,-3 1-12 15,5-2-11-15,5-3-4 0,2 1-10 0,3-3-11 16,0 1-6-16,1-2-22 0,-4-1-27 0,-1 2-35 16,0 0-32-16,-6 3-33 0,-7-1-33 0,-5 5-18 15,-1-2-14-15,-4 2-9 0,-4 2-3 0,-4 0-105 16,-1 2-299-16,0 0 133 0</inkml:trace>
  <inkml:trace contextRef="#ctx0" brushRef="#br0" timeOffset="1317.762">3783 12460 732 0,'-9'4'-23'0,"-2"-2"13"15,-2 3 15-15,0-4 14 0,0 2 6 0,3-1 12 16,-3 3 2-16,3 0 5 0,2-1 1 0,-2-1 1 15,5 2 16-15,0 1-10 0,1-1 7 0,2 3 0 0,-1 1 5 16,2 0-4-16,1 3 7 0,2 5 6 0,3-1 0 16,-2 1-1-16,2 1-2 0,0-3-5 0,1 5-4 15,2-3-2-15,-3 1-12 0,3 0-2 16,-3 0-5-16,4-1-3 0,-4 2-5 0,-1-1-15 16,1 0-25-16,-1-1-41 0,1 0-34 0,0-5-24 15,-4-2-30-15,3 1-21 0,0-5-98 0,-3-1-276 0,2-1 122 16</inkml:trace>
  <inkml:trace contextRef="#ctx0" brushRef="#br0" timeOffset="1713.328">3852 12616 170 0,'0'-4'221'0,"0"0"-16"16,-1 1-21-16,1 3-16 0,0 0-14 0,0 0-10 15,0 0-7-15,2 17-13 0,-2-2-12 0,0 2-8 0,2 0-13 16,1 0-9-16,-3 0-7 0,3 0-9 0,-2-1-4 15,0 1-4-15,-1-5-8 0,2 0-7 0,-2 0-1 16,1-3-6-16,-1 1-3 0,0-2-3 0,1-4-2 16,1 2-1-16,-2-1-1 0,-2-1 0 0,2-4-6 15,-1 3-4-15,1-3-6 0,0 0 4 0,0 0-7 16,-6-10 2-16,4 5-1 0,-1-6-1 0,0 1-4 16,1-2 1-16,0-5-4 0,-1-3 3 0,2 1-1 15,-2-6 0-15,3 6 5 0,-2-1 1 16,2 3 1-16,0 4-3 0,0 4 2 0,-1 1-3 0,2 3 0 15,-1-5-1-15,3 8 2 0,-1-1 2 0,2 3 3 16,-4 0 3-16,0 0 2 0,18 5-1 0,-9 5 1 16,4 1-1-16,-2 2-1 0,4 4 2 0,-3-2-2 15,1 2-1-15,-2-1-2 0,5 4-3 0,-2-5 1 16,-4 0-1-16,-1 2-2 0,4-1 2 0,-4 0-2 16,1-2-6-16,-5-3-6 0,4 0-11 0,-4-2-16 15,-2 2-25-15,0-8-17 0,0 4-21 0,0-3-3 16,-2-1-39-16,-1-3-19 0,1 1-20 0,-1-1-159 15,0 0-363-15,0 0 160 0</inkml:trace>
  <inkml:trace contextRef="#ctx0" brushRef="#br0" timeOffset="1864.4">3825 12739 20 0,'-7'-2'241'16,"1"1"-18"-16,-1-1-24 0,4 0-18 0,3 2-16 15,0 0-18-15,-10 0-10 0,10 0-7 0,0 0-11 16,0 0-8-16,17 5-12 0,-6-6-9 0,8 1-21 15,8-4-29-15,5 0-57 0,0-7-68 0,4 5-95 16,2-5-102-16,2 1-305 0,-3 0 136 0</inkml:trace>
  <inkml:trace contextRef="#ctx0" brushRef="#br0" timeOffset="2248.682">4772 12471 109 0,'-3'-5'249'0,"0"2"-10"0,-1 0-18 15,4 3-24-15,-4-2-17 0,4 2-18 0,0 0-19 0,-1 14-10 16,1-1-9-16,0 3-8 0,4 10-11 0,1-3-9 16,0 5-12-16,1-1-9 0,-1-3-8 15,-1 3-5-15,8-1-5 0,-6-3-7 0,-3-2-5 16,3-4 0-16,-1-1-9 0,-1 0-4 0,-3-4-25 0,2-2-26 15,-2-1-36-15,-1-2-17 0,2 1-15 0,-2-6-36 16,0 1-30-16,0-3-29 0,0 0-143 0,0 0-350 16,-13-11 155-16</inkml:trace>
  <inkml:trace contextRef="#ctx0" brushRef="#br0" timeOffset="2529.625">4643 12496 211 0,'-1'-5'206'0,"-3"1"-19"0,3 1-17 0,-2-2-17 15,3 1-17-15,0 4-12 0,0 0-9 0,4-3-11 16,-4 3-13-16,10 0-7 0,-2 0-11 0,6 3-2 16,2 2-10-16,3 2-3 0,7-1-3 0,2 5-3 15,2 0-8-15,-1 2-5 0,2 2-1 0,2-3-7 16,0 4-2-16,-2-3 0 0,-3 4-3 0,0-1-1 16,-5-2-8-16,0 1 0 0,-11-1-4 0,-1-3 0 15,-2-2 0-15,0 1-1 0,-5 2 3 0,-4 2 0 16,-4 0 0-16,-5 0 1 0,0 0-2 0,-4 3-1 15,-10 2-2-15,0-2 6 0,-4 0 0 0,2-2-1 16,-2-1-1-16,-1-1-1 0,1-1 1 0,-2 0-7 16,2-1 2-16,0 0-10 0,9-5-19 0,-2 2-18 15,0-1-25-15,2-2-45 0,8-4-24 0,-1 2-40 16,2-3-160-16,-1-2-357 0,6 1 158 0</inkml:trace>
  <inkml:trace contextRef="#ctx0" brushRef="#br0" timeOffset="3089.416">5171 12580 263 0,'4'-4'258'0,"-3"0"-7"16,3 3-30-16,-4 1-21 0,0 0-22 0,0 0-13 0,0 0-21 16,7 10-12-16,-5 0-12 0,-1 4-9 15,5 3-14-15,-3 0-10 0,-1 0-5 0,2 3-11 16,0-1-8-16,-1 0-6 0,-1-1-5 0,2 0-4 15,-3 0-5-15,0-2-3 0,-1-3-7 0,0 0-3 16,0-2-11-16,3-2-9 0,-6-1-4 0,3-2-2 16,-1 0 3-16,0-1-3 0,1-3-7 0,0-2-6 15,-6 4-4-15,6-4 0 0,0 0 0 0,-9-14 4 16,5 4 2-16,-1-6 0 0,0-1-2 0,0-8 3 16,-2 0-2-16,3-5 3 0,2 0 2 0,-1-3 0 0,2 1-5 15,0 1 8-15,1 2 2 0,1 0-2 0,1 4 2 16,2 8-3-16,0 1 4 0,4 2 4 15,-3 1-5-15,5 4 3 0,-1 2 1 0,0 0-4 16,1 4 2-16,1-1 1 0,0 4-5 0,3 1 1 0,-5 3 5 16,2-1 0-16,0 2-2 0,-5 3-2 0,2 1-4 15,-3 0 2-15,-1 2-3 0,-3 6-3 0,-5-1-8 16,-1 1 0-16,-1-4-1 0,-2 3-1 16,-6 1-5-16,1-2 5 0,3-1 0 0,-4-4 1 0,-2 2 3 15,5-5 2-15,2 1-1 0,-2-3 6 0,0 0-2 16,4 2-1-16,4-6 3 0,-3 2-11 0,3-1-2 15,-1 1-5-15,-1 0-3 0,4-1 4 0,1-2 2 16,0 0 1-16,-1 5-5 0,1-5 7 0,7 5 6 16,-3-1-2-16,1-2 2 0,2 2 6 0,3-2-2 15,3 5 5-15,-2-4-3 0,6 6 4 0,0-3-1 16,3 1 3-16,-1 1-3 0,-1 0-1 0,8 2-1 16,0 0 5-16,-8-2-2 0,1-2 0 0,1 2-10 15,-5 1-13-15,1-5-23 0,-4 1-25 0,-1 1-29 16,1-4-11-16,-3 0-19 0,1-2-30 0,-5-2-111 15,3 0-295-15,0-2 131 0</inkml:trace>
  <inkml:trace contextRef="#ctx0" brushRef="#br0" timeOffset="3296.565">5558 12509 15 0,'-6'-5'258'0,"6"-1"3"15,-3 0-13-15,2 3-26 0,1 3-26 0,-4-2-17 16,4 2-18-16,0 0-7 0,-4 7-9 0,4 4-10 15,0 2-13-15,2-1-8 0,0 3-13 0,-2 4-9 16,4-1-10-16,0 0-9 0,1 3-7 0,0-3-3 16,-5 1-6-16,6-1-9 0,-2-1-6 0,0-1-11 0,0-1-26 15,-2-2-28-15,3-2-31 0,-3-1-36 16,0 0-30-16,1-3-31 0,1-2-41 0,-1-2-27 16,3-2-119-16,-3-1-364 0,-3 0 162 0</inkml:trace>
  <inkml:trace contextRef="#ctx0" brushRef="#br0" timeOffset="3610.98">5696 12489 165 0,'1'-4'238'15,"-1"4"-26"-15,0 0-19 0,0 0-1 0,0 0-4 16,14 7-7-16,-10 5-14 0,0-2-17 16,0 4-19-16,2 3-9 0,6-1-6 0,-6 2-15 15,8 3-11-15,-2-5-8 0,-2 1-11 0,4-1-7 16,-3 0-5-16,1-1-3 0,1-2-10 0,-3-1-1 0,0-2-5 15,2 1-6-15,-5-5-5 0,1 0-5 0,1 2-10 16,1-4 1-16,-1-1-5 0,-4-3-3 16,8 0-1-16,-8-3 2 0,4-1-2 0,0-3-2 15,1 0 0-15,-2-3 6 0,1 2-12 0,-1-8 3 0,0 0 4 16,-6-3-3-16,4-1 0 0,-3-6 4 16,-2-2 0-16,-1 3-2 0,1 1-1 0,-2 5-2 15,0-1 2-15,-2 1-3 0,3 3 1 0,-2 5 5 0,2-3-4 16,-4 5-1-16,4 3-4 0,0 0-24 0,-3 1-23 15,3 1-39-15,0 4-42 0,-1-6-32 0,1 6-43 16,0 0-170-16,0 0-406 0,0 0 179 0</inkml:trace>
  <inkml:trace contextRef="#ctx0" brushRef="#br0" timeOffset="4617.179">6211 12455 88 0,'0'0'250'0,"0"0"-21"0,0 0-19 16,-14 7-13-16,10-3-17 0,2 2-16 0,-1-2-7 16,-1 7-15-16,4 0-11 0,0 5-8 0,0 0-11 15,0 1-9-15,4-2-7 0,0 2-6 0,1 0-11 16,1 2-5-16,1-3-1 0,-1 2-8 0,3-2-6 16,0 1-5-16,0-2-9 0,0-3-1 0,4 0-5 15,-6-1-3-15,2-2-3 0,1-2-5 0,1-1-7 16,-1-2-1-16,3 1 0 0,-3-3-18 0,1-2-14 15,-3 0-18-15,1-3-23 0,-1-1-26 0,2-1-11 16,-6-2-9-16,2-2-25 0,-2 2-4 0,-1-2-8 16,-6-1-16-16,2-3-5 0,-6 1-5 0,-2-2-3 15,-2 0-99-15,-2-2-284 0,-3 3 127 0,0 1 1127 16,-1 0-757-16,2 0 26 0,0 5 19 0,3 1 15 0,0 0 19 16,0 1 11-16,4 1 5 0,0 1 5 15,2 0 10-15,3-1-11 0,-3 2-7 0,3-1-1 16,3 3 0-16,0 0-1 0,0 0-4 0,0 0-3 15,11-3 0-15,-2 0-7 0,1 1 1 0,4-2-4 16,0 1-13-16,3 0-12 0,-2-1-8 0,-5 1-3 0,3 0-8 16,-4-1 8-16,-4 2 3 0,1-1-3 15,-4-2 5-15,-1 1-2 0,-1 4 20 0,-6-11 7 16,2 7 13-16,-5 2 31 0,-4-5 6 0,-3 2 14 16,-2-2 2-16,0-1 14 0,-4 3 8 0,4-1 0 15,-1 0 1-15,0 0 0 0,1 0-1 0,4 1 3 0,-4-1-12 16,9 3-5-16,1 1-11 0,3 1-7 15,-1-1-10-15,1 1-5 0,5 1-9 0,-6-4-8 16,6 4-5-16,2-5-7 0,-2 5-8 0,9-2-9 0,2-1-13 16,1-2-10-16,7 0-21 0,-1 3-14 0,0-3-18 15,4 2-6-15,-3 2-13 0,3-2-12 0,4-2 0 16,-7 3-5-16,2 0-4 0,-1-2-3 0,2 3-3 16,-4-3 7-16,4 3 14 0,-4 2 7 0,-4-2 2 15,-1 1 9-15,-2 1 12 0,1 0 16 0,-1 3 23 16,-1 1 16-16,1 1 16 0,0 3 12 0,-1 5 18 15,-1-1 16-15,1 4 9 0,-2 0 5 0,-2 2 1 16,6 6 1-16,-4-1-3 0,2 2 5 0,-5-1 4 16,5-2-7-16,-5-3-6 0,4 3 1 0,-6-5-14 15,2 1-3-15,0-2-8 0,0 0-5 0,-2-5-2 16,-2-2-2-16,0-1-3 0,-1-3-4 0,3 1-4 16,-3-2 1-16,0-1-2 0,1 0-2 0,-1-3 6 15,0-1-9-15,0 0-6 0,0 0-3 0,0 0 2 16,0 0-2-16,-4-16 0 0,2 6 1 0,-1-3-3 15,3-3 2-15,-1-2-2 0,-4-8-2 0,4 0 1 16,1-1-1-16,-3-2-3 0,2 2 4 0,1 1-1 16,0 1-2-16,1 9 3 0,-1 0-4 0,3 7-1 15,-3-3 6-15,1 3-4 0,0 4 0 0,4 0 0 16,-1 1-2-16,1 3 1 0,4 1 1 0,0 3 0 16,2 0 2-16,1 3 1 0,4 2-3 0,0 6 1 15,2-3-3-15,5 4 1 0,-3 0 2 0,2 2-1 16,-4-3-3-16,1 3 5 0,0 0-1 0,-4-6 1 15,2 0-1-15,-4 1-1 0,3 0 5 0,-5-7-4 16,0 6-2-16,-2-7-2 0,0 1 7 0,-2-1-6 0,3 1 0 16,-4-5 1-16,3 0-2 0,-2 0 3 0,1-5-1 15,0-2 1-15,1 2-4 0,1-5 3 16,-2 1 0-16,2-6 2 0,-2-1 1 0,2-6 3 16,-2 4 4-16,-3-1 8 0,-1-7 1 0,1-3 5 15,-3 1 10-15,1 1-4 0,-5 2 5 0,0 0 4 16,1 7-1-16,-3 3-5 0,0 0-3 0,-1 6-5 15,4-1-7-15,-2 3-11 0,1 0-29 0,-1 2-35 16,-2 2-44-16,5 3-68 0,-3-2-73 0,3 2-236 16,0 0-517-16,0 0 228 0</inkml:trace>
  <inkml:trace contextRef="#ctx0" brushRef="#br0" timeOffset="5050.706">7503 12293 164 0,'0'0'193'15,"0"0"1"-15,6 17-6 0,-3-5-7 0,1 8-14 16,1-2-18-16,0 9-14 0,4 1-11 0,-4 0-15 16,1 1-7-16,2-3-12 0,1 2-10 0,-2-4-5 15,0 1-13-15,-4-7-16 0,0-3-26 0,0-1-25 16,-2-3-32-16,1 0-31 0,-2-1-30 0,3-5-26 16,-3-1-33-16,-3 1-108 0,3-5-288 0,-6 0 128 15</inkml:trace>
  <inkml:trace contextRef="#ctx0" brushRef="#br0" timeOffset="5351.942">7353 12281 215 0,'0'-2'208'0,"0"2"-20"0,0 0-13 16,12 1-14-16,-12-1-13 0,15 6-7 0,-1-4-15 15,4 6-8-15,-1-1-13 0,15-5-5 16,-4 13-14-16,5-6-6 0,2 1-9 0,-3 2-6 15,7 0-8-15,-7 0-4 0,5 3-4 0,-5-1-5 0,0 2-4 16,-3 1-8-16,-2 0-11 0,-4-3-6 16,-4 3-9-16,-2-3-5 0,-8 0-12 0,0-1 6 15,-8-2-3-15,-1 5-4 0,-5-4 4 0,-4 4-4 0,-3-1 2 16,-4-2 6-16,-3 3-3 0,-8 1 0 16,-1-1-2-16,0-3 4 0,-3-1-5 0,3 0 3 0,-8-2 5 15,4-1-2-15,0-2-1 0,4 1-9 16,6-4-3-16,-1 0-14 0,4-2-19 0,4 2-18 0,2-4-28 15,3 0-31-15,-2-2-20 0,6 2-125 0,-1-3-294 16,1-1 130-16</inkml:trace>
  <inkml:trace contextRef="#ctx0" brushRef="#br0" timeOffset="5645.615">7962 12342 113 0,'-21'1'228'0,"16"4"-7"0,-3-2-10 0,-2 4-11 16,3 0-20-16,0 1-15 0,3 2-11 0,-2 0-13 15,1 1-14-15,1 1-6 0,0 4-5 0,4 0-13 16,-1 4-3-16,2-1-7 0,3-1-8 0,0 2-11 16,2-2-8-16,2 1-5 0,-2-1-3 0,2 0-6 15,3-1-4-15,0-3-8 0,0 0 7 0,3-1-15 16,-1-1-1-16,1-3-3 0,-3-2 3 0,1-2-8 15,2 0-3-15,-1-2-4 0,2-3-7 0,-5-2-12 16,3 0-11-16,0-1-10 0,-3-2-21 0,-1 0-20 16,-4-3-30-16,3-1-21 0,-4 0-31 0,0-3-16 15,-4 1-25-15,0 1-168 0,-4-3-386 0,-8-2 172 16</inkml:trace>
  <inkml:trace contextRef="#ctx0" brushRef="#br0" timeOffset="5942.868">7918 12494 83 0,'0'0'121'16,"0"0"-2"-16,23-5-16 0,-11 3-6 0,-1-5-6 15,1 3-12-15,2 0-4 0,-3 2-4 0,2-4-19 16,0 2 2-16,-2-1-6 0,-1 0-12 0,-2 1-1 16,-3 1-13-16,0-3-8 0,-2 2-11 0,-2-3-5 15,-2 3 5-15,-2 1 2 0,-2-2 10 0,-2-1 6 0,-6-1 16 16,1 1 8-16,-4-3 14 0,-1 3 15 15,-2-3 7-15,2 1 6 0,-2-1 13 0,-1-2 6 16,10 7-2-16,-1-3 0 0,-3 0-3 0,8 4-4 0,-3-1-5 16,6-1-10-16,-3 2-9 0,2 1-9 0,2-1-4 15,2 3-6-15,0 0-6 0,8-9-5 0,-1 4-6 16,3 0-4-16,4 0-3 0,4 0-24 0,4-2-16 16,-1 2-26-16,6-4-36 0,1 5-41 0,2 0-36 15,-2 0-40-15,0 1-177 0,-5 0-396 0,-1 2 176 16</inkml:trace>
  <inkml:trace contextRef="#ctx0" brushRef="#br0" timeOffset="6297.412">8606 12276 168 0,'-6'-12'183'16,"0"1"3"-16,1 2 3 0,1 2-3 0,-1 3-9 16,2-1-12-16,-3 2-12 0,2 0-15 0,-1 2-15 15,0-1-11-15,5 2-13 0,-13 9-6 0,7 0-12 16,-3 1-6-16,-3 7-4 0,6 0-4 0,-3 6 1 16,-2-1-5-16,4 3-5 0,2-5 0 0,-1 6-1 0,1-7-6 15,2 6-1-15,3-6-3 0,-2-2-8 16,2-1-3-16,3 4-3 0,2-3 6 0,2-2-13 15,-1-3 4-15,5 0-2 0,1-2-3 0,-2-5 0 16,7 4-3-16,1-6-6 0,1 0 0 0,3-3-6 0,8-1-11 16,0-6-18-16,-4 0-14 0,4-3-16 0,-3-3-24 15,5-1-14-15,-4-3-30 0,-1 1-28 16,-2-2 5-16,1-3-14 0,-3 1-6 0,-5-2-5 16,2 3-4-16,-11 2-124 0,0 0-315 0,0 1 140 0</inkml:trace>
  <inkml:trace contextRef="#ctx0" brushRef="#br0" timeOffset="6495.525">8970 12262 177 0,'-3'-9'71'15,"-2"1"15"-15,2 1 16 0,-1 2 5 0,1-2 17 16,-1 2 8-16,1 2 9 0,1-1-2 0,-2 3 3 0,-2-1-9 16,6 2-9-16,-8-1 0 0,8 1 3 0,-5 8 6 15,-1-1-8-15,3 3-9 0,0 2-2 0,2-1-6 16,1 2-6-16,1 3-7 0,1 2 7 0,-1-1-13 16,0 0-8-16,2 0-5 0,2 2-6 0,0-2-6 15,1 2-10-15,-2-4-9 0,5 0 0 0,-5-1-5 16,-3-1-3-16,3-4-7 0,1 3 2 0,-1-2-18 15,0 0-24-15,-3-3-35 0,2-1-38 0,-2-1-45 16,-1 1-38-16,4-3-36 0,-4-1-33 0,4 2-171 16,-4-4-439-16,0 0 195 0</inkml:trace>
  <inkml:trace contextRef="#ctx0" brushRef="#br0" timeOffset="6912.272">9232 12168 140 0,'3'-6'281'0,"-1"-1"6"16,2 2 0-16,-2-2-7 0,0 1-10 0,-1 1-17 15,-1-1-16-15,2 3-4 0,-2 3-34 0,3-4-19 16,-3 4-18-16,-6-4-19 0,6 4-13 0,-11 5-12 16,0 1-12-16,-1 0-12 0,2-1-14 0,-5 4-3 15,4 0-8-15,-2 0-7 0,2-1-7 0,0 4-11 16,1-4-2-16,3 3-3 0,0 0-4 0,4 0 8 15,0 0-31-15,0 0-6 0,1 0-12 0,4 1-10 16,1 0-11-16,2-1-5 0,3 0-11 0,4 0-6 16,-1-4-11-16,5 6-8 0,4-5-17 0,0 0-10 0,6 2-10 15,0 0-7-15,-6-4-4 0,0 0-6 16,0-1-1-16,-3 2 2 0,0-1 3 0,-6-2-9 16,1 2 13-16,-5-2 6 0,0 2 7 0,-2-2 19 15,-1 0 15-15,-4 1 15 0,-3-1 6 0,1 1 18 16,-2 1 17-16,-5 0 7 0,0-1 14 0,-2-1 16 15,-1 3 5-15,-5-2 12 0,-2 3 4 0,0-3 4 16,1-1 3-16,-2 1-1 0,-3-2-2 0,6 0-11 0,-2-1 1 16,1 0-4-16,4-1-6 0,0-1-5 0,1 0-21 15,1-1-22-15,1-2-30 0,0-1-42 0,2-1-29 16,4-2-42-16,2 0-181 0,1-3-368 16,3-2 163-16</inkml:trace>
  <inkml:trace contextRef="#ctx0" brushRef="#br0" timeOffset="7119.795">9400 12175 69 0,'4'-3'232'0,"-1"3"-29"0,-3 0-4 0,0 0 1 16,7 10-3-16,-4-3-11 0,-3 2-15 0,4 2-11 16,-3 1-15-16,3 3-10 0,-3 2-11 0,2 0-6 15,-2 2-12-15,3-3-9 0,1 1-8 0,-4082 3-11 16,8163-3-8-16,-4084-5-5 0,4 5-9 0,-1-1-4 15,-4-3-12-15,3 0-21 0,2-2-40 0,-2 2-35 16,-1-5-44-16,3 2-58 0,-2-6-33 0,0 0-191 16,1 1-412-16,2-3 183 0</inkml:trace>
  <inkml:trace contextRef="#ctx0" brushRef="#br0" timeOffset="7457.768">9661 12191 155 0,'0'-2'259'0,"0"2"-12"16,0 0-6-16,-11 7-8 0,7-2-11 0,0 3-9 16,-1 2-18-16,1 7-7 0,-1-1-19 0,2 2-7 15,3 0-23-15,-2 2-11 0,2-1-18 0,2 1-1 16,1-3-15-16,2 1-14 0,-1 0-6 0,2-3-8 16,1 0-8-16,0-2-16 0,0-1-8 0,-1-4-23 15,2 1-9-15,2-4-16 0,-1 2-14 0,2-4-14 16,2-3-13-16,-1-2-12 0,2-1-13 0,2-4 3 15,2 0-4-15,-5-3 3 0,2-2 7 0,-2 2 0 16,-3-5 20-16,2 2-2 0,-3-1 14 0,-4-4 14 16,-1-2 13-16,-3-5 15 0,-1-1 20 0,0 1 13 15,-4 7 18-15,-1 3 14 0,-3-4 4 0,1 6 3 16,-1-1 11-16,-4 2-12 0,2 2-3 0,-1 3-5 16,-1 3-6-16,0-2-7 0,-1 6-4 0,-1-2-4 15,0 6-20-15,0-1-34 0,1 2-36 0,-1-1-47 16,-2 7-67-16,6-6-61 0,1 6-234 0,-1-3-491 15,4 2 216-15</inkml:trace>
  <inkml:trace contextRef="#ctx0" brushRef="#br0" timeOffset="8035.255">9969 12276 61 0,'0'0'310'0,"0"0"-31"0,-6 10-26 0,3-8-30 16,2 3-20-16,1 1-23 0,0 3-19 0,0 3-14 15,1-1-12-15,2 0-18 0,-1 2-11 0,2 1-9 16,2 2-12-16,-2-4-14 0,0 1-18 16,0-2-14-16,2 0-6 0,-2-2-10 0,-1-1-5 0,-1-2-5 15,0-1 0-15,0 1-7 0,-2-1 0 0,3-4 2 16,-3-1-1-16,2 3 0 0,-2-3-1 0,5-9 2 15,-1 3-1-15,-1 1-5 0,0-7 10 0,0 0-8 16,4-4 4-16,-1 2-4 0,-5-4 2 0,4 0 0 16,0-8-2-16,2-1 1 0,-2 2-2 0,-5 2 1 15,4 4-4-15,-4 2 4 0,2 5 8 0,2 2 1 16,-4 2 0-16,0 1 0 0,0 2 2 16,0 0-4-16,3-1-2 0,-1 6-1 0,-2 0 5 0,0 0 3 15,14 10 5-15,-7-1-3 0,4 6 3 0,2-1-4 16,1 8 0-16,4-2-2 0,-6-3-2 0,5 6-2 15,0-3-2-15,0 1 2 0,0-2-2 0,1 1 0 16,4-4-2-16,-4-3 1 0,1 2-3 0,0-6-1 16,-2-1 0-16,6 1 0 0,-5-6-2 0,2 1 0 15,0-3 0-15,0 0-2 0,0-2 2 0,2-2 1 16,-4-2 0-16,-4-2-3 0,1-2 9 0,-4 2-6 0,-1-3-1 16,4-1-1-16,-5-3 7 0,-3-3 4 15,0-2 9-15,-3 0 6 0,-3-1 7 0,-1-5 7 16,-3 4 9-16,-2-3 15 0,2 7 8 0,-4-3 3 15,2 3 18-15,-3 1 3 0,1 2-6 0,3 4 2 0,-1 3 3 16,3-1-10-16,-1 2-10 0,-1 1-5 0,3 2-15 16,0-3 1-16,2 6-20 0,-2-3-29 15,2 3-21-15,0 0-44 0,0 0-36 0,0 0-54 16,-8 9-71-16,9-2-90 0,-2-2-280 0,2 0-636 16,-1 3 281-16</inkml:trace>
  <inkml:trace contextRef="#ctx0" brushRef="#br0" timeOffset="8985.106">2904 13322 148 0,'-9'0'160'15,"5"-1"-3"-15,-6-1-7 0,10 2-1 0,-5-2-5 16,5 2-5-16,-7-1-10 0,7 1-8 0,-5-1-9 15,5 1-9-15,0 0-13 0,0 0-5 0,0 0-13 16,-5-1-6-16,5 1-5 0,0 0-6 0,0 0-5 16,0 0-2-16,0 0 8 0,12 10-3 0,-6-5-1 15,4-1 2-15,3 2-5 0,5-1 2 0,0 0-5 16,8 1-2-16,7 1-2 0,1-2-1 0,6 0-5 16,15 3 2-16,1-4 0 0,4-1-8 0,8 2-2 15,27-1 0-15,0 0-4 0,3-4 3 0,-2 1-8 16,2-5-1-16,7 3-2 0,-1-1 1 0,10-8-2 15,2 10 1-15,7-4-6 0,2-4 0 0,-4 1 4 16,12 0-4-16,-4 0-4 0,4-1 3 0,1 3-1 16,3-1-8-16,-5-3 12 0,-1 2-6 0,2 0-4 15,-2-2 6-15,0 1-1 0,3-1-5 0,3 2 2 16,-3-1 13-16,3 0-3 0,5-5 5 0,-1 5-4 16,9 1 1-16,-2-4-2 0,3 0 0 0,-1 2 0 15,-2-8-1-15,1 7-2 0,4 1-2 0,-4-1 1 16,-2-1-5-16,-1 2 9 0,-7-3-6 0,5 0 1 15,1-2-1-15,-6-1-3 0,-4 3 2 0,-2 0-5 16,-1-2 1-16,-8-1 5 0,1 0-2 0,-5 6-5 16,-2 1 1-16,-13-7 1 0,-3 5-2 0,-11-1 1 15,-25 8 1-15,-2-4-1 0,1 2-3 0,-4-2 2 0,1-3 0 16,-9 3 2-16,-13 1 4 0,-3-1-7 16,-4 1 5-16,-3-1-4 0,-10 2-1 0,-2-2 2 15,-7 2-3-15,0 2 0 0,0-3-4 0,-3 1-17 16,-4 2-18-16,0-3-17 0,-2 2-15 0,-2-1-22 0,0 0-25 15,-1 0-18-15,1 0-30 0,-3-1-30 0,1 2-36 16,-2 0-120-16,-1-1-381 0,-2 2 168 0</inkml:trace>
  <inkml:trace contextRef="#ctx0" brushRef="#br0" timeOffset="9938.248">10966 12366 140 0,'-4'-1'230'0,"4"1"-21"16,0 0-20-16,0 0-20 0,0 0-14 0,0 0-12 16,20-6-7-16,-6 3-5 0,13-2-9 0,0 1-5 15,1-1-9-15,4 0-6 0,1 0-5 0,2 0-11 16,-2 0-9-16,2 5-8 0,-3-2-5 0,-2 0-18 16,-3-1-37-16,-4 0-53 0,-5 4-56 0,4-4-60 15,-9 1-190-15,0 2-378 0,-2 0 168 0</inkml:trace>
  <inkml:trace contextRef="#ctx0" brushRef="#br0" timeOffset="10547.799">11681 12175 153 0,'-9'-7'236'0,"-1"-1"2"0,-3 2 1 0,2 0 0 16,1-1-7-16,-2 2-10 0,2-1-6 0,-1 2-23 16,0 0-16-16,2 2-14 0,-1 1-19 0,0 2-19 0,-2 1-8 15,2 2-14-15,-1 4-9 0,-1 1-13 0,-3 6-4 16,3-1-10-16,-3 10-7 0,6-1-2 0,-1 5-9 16,1-6-2-16,4 5-8 0,1-1-13 0,3 0-8 15,2 1-1-15,3-1-4 0,2-1 4 0,0-8-6 16,2 0 9-16,2-1-15 0,6 0-4 0,-2-7-3 15,6-2-6-15,-2-2-3 0,10-4-13 0,-1-4-10 16,4-3-14-16,-2-3-14 0,-2-2-8 16,-3-4-7-16,3-1 0 0,-3-2 1 0,2-2 7 0,-7 1 7 15,-6 4 7-15,2-7-1 0,-6 9 7 0,3-3 9 16,-7-3 2-16,-1 3 4 0,-2 6 20 16,-1-3 14-16,1 4 15 0,-2 0 12 0,0 4 9 0,2 0 8 15,-2 0-6-15,0 0-2 0,0 5-2 0,0-3 2 16,0 3-9-16,0 0-4 0,-5 11 0 0,0-2-3 15,1-1-1-15,2 3-2 0,-3 4-5 0,2 0 0 16,3 2-2-16,-1-1-1 0,1-2-1 0,1 3-1 16,4-2 0-16,-1 2-2 0,2-3-1 0,1-1-1 15,-1-3-1-15,3-1-7 0,1 2-8 0,1-7-1 16,1 1-2-16,1 0-2 0,5-3 0 0,-5-2-10 16,1-2-6-16,6-4 0 0,-2 2-2 0,-8 0-6 15,4-4 6-15,-1-2 4 0,-1 0 3 0,-5-2-1 16,2-2 5-16,-2-1 5 0,-5-2 1 0,-1 2 1 15,-3-1 4-15,-3-3 14 0,-4 0 7 0,-1 2 10 16,-4 1 1-16,1 5 3 0,-4 0 2 0,-7-3-2 0,-3 6-4 16,-2 4 0-16,3-1-3 0,-2 3 1 15,0 2-4-15,9 2 0 0,-3 0-3 0,4 1-19 16,0 5-37-16,7-2-40 0,-2 0-49 0,7 3-32 16,0-2-42-16,0 3-143 0,6-1-383 0,0 1 170 15</inkml:trace>
  <inkml:trace contextRef="#ctx0" brushRef="#br0" timeOffset="11061.019">12237 12180 243 0,'0'0'249'0,"0"0"-26"0,-19 9-18 0,15-6-15 0,-4 6-18 15,2 0-14-15,1 0-10 0,1 2-19 0,-1-3-12 16,1 8-13-16,-2-5-10 0,3 0-9 0,2 2-8 15,-1-3-8-15,0 1-7 0,2 1-6 0,-2-2-8 16,2 0-9-16,-2-4-10 0,2 1-2 0,0-1-15 16,0-1 0-16,-1-2-2 0,1-3-1 0,-1 6-2 15,1-6-13-15,-4 2 0 0,4-2 4 0,0 0-1 16,-5-9 0-16,2 1-2 0,-2-4 1 0,1 3 0 16,2-8 4-16,-2-1-1 0,3-3 3 0,-2 2-3 15,2-9 5-15,-1 5 5 0,2 4-4 0,0 0 3 16,4 2 5-16,-2 2 0 0,0 2-5 0,1 4 1 15,2 0-2-15,1-1-2 0,-3 5 2 0,2-1-1 16,-1 2-3-16,2 2 2 0,-1 0-4 0,0 2 3 16,-5 0 0-16,0 0-5 0,14 4 5 0,-8 0-1 15,-4 3-1-15,3 0 0 0,-5 2 2 0,-3 0-7 0,3 4-2 16,0-6-5-16,-2 5 0 0,0-5-4 0,-1 2-6 16,3-4 3-16,-3 5-4 0,3-4-2 15,-1 3 0-15,-2-4-3 0,2 0-2 0,0 2 0 16,1 1 5-16,0 1 1 0,0 1 5 0,0 0 2 0,1 0-1 15,3 1 1-15,-3 1 2 0,2-1 4 0,2 0-4 16,0 1 3-16,3-3-6 0,-3 1 8 16,4-3-7-16,1 3-1 0,-1-2-1 0,0 1-1 15,0-4-18-15,1 0-9 0,-1-3 0 0,4 1-23 0,-3-1-3 16,2-6-16-16,2 2-7 0,-3-2-14 0,1-2-8 16,0-1-4-16,3-2-3 0,-3 0 3 0,1-1-74 15,1-2-210-15,-1-2 93 0</inkml:trace>
  <inkml:trace contextRef="#ctx0" brushRef="#br0" timeOffset="11341.739">12453 12287 688 0,'9'-15'-33'0,"-4"1"25"0,2-3 9 0,-2 6 18 15,-3-5 20-15,-2 0 18 0,0 5 16 0,0 0 22 16,0 6 12-16,0-4 10 0,-2 5 0 0,3 0-2 16,-2 0-12-16,1 4-11 0,0 0-8 0,0 0-8 15,-13 8-10-15,9-2 0 0,3 2-6 0,-2 2-9 16,-1 0-3-16,3 3-7 0,0 4-6 0,-2 1 2 16,3-3-5-16,4 2 0 0,0-1-10 0,0-1 1 15,1 0-6-15,0-4-6 0,0-1-11 0,3-1-8 16,-3-1-11-16,4-1-5 0,0-2-9 0,0-2-3 15,-3-1 1-15,1-2-9 0,3-2 5 0,-3 0 1 16,1-2-1-16,-3-1 10 0,2-4-1 0,-1 0 4 16,-2 2 9-16,-2-3 0 0,1-2-1 0,-2 0 7 15,-3-3 7-15,-2-4 6 0,-2 3 11 0,-1-2 2 16,-2 3 5-16,-1-2 15 0,-2 3 5 0,1-1 2 16,-4 1 4-16,0 2 0 0,-1 4-3 0,-1 2-3 15,-2 3-10-15,2 0 2 0,0 6-11 0,1 0-27 16,-4 3-22-16,6 2-42 0,4 0-38 0,1-2-33 15,1 6-174-15,2 1-341 0,2-1 151 0</inkml:trace>
  <inkml:trace contextRef="#ctx0" brushRef="#br0" timeOffset="11832.743">12810 12141 136 0,'0'0'277'0,"-7"12"-29"0,1-5-23 0,1-2-22 16,-2 2-18-16,2 3-15 0,0 0-16 0,0 3-16 16,-1 1-19-16,2-1-7 0,0-2-13 0,-1 4-14 15,1-4-4-15,0 0-6 0,1-3-9 0,1 0-12 16,1 0-21-16,1-4-16 0,-1 1-15 0,1 2-5 16,-2-5-8-16,2-2 3 0,2 3 2 15,-2-3-6-15,0 0-1 0,0 0 5 0,1-15 3 0,0 10-6 16,-1-9 7-16,2 3-4 0,0-5 4 0,-1-4-1 15,3 3 0-15,-3-1 4 0,2-2 0 16,1 2 3-16,-3-2-2 0,0 7 10 0,0 1 8 0,1 6-2 16,-2 0 1-16,0 0-2 0,0 1-6 0,5 3 6 15,-5 2 0-15,0 0 2 0,10 6 7 0,-2 1-2 16,-1-1 0-16,1 3-1 0,4 5-3 0,-1 1-4 16,3-1 0-16,0 3-3 0,4 4 4 0,-1-1-7 0,-2-5 2 15,-1-2-3-15,2 0 0 0,-1-1 0 16,-2-2-2-16,1 1-10 0,1-7-5 0,-4 3-7 15,-2-2-9-15,2-3 5 0,0-2-2 0,-2 0 4 16,-2 0-1-16,0-5 1 0,3-2 5 0,-1 1 2 16,-1-5 1-16,-3 1 3 0,0-2 5 0,-1 1 5 15,1-5 1-15,-5-2 7 0,3 1 6 0,-6-1-4 16,3-2-3-16,-5 2 4 0,2-1 1 0,1 1-1 16,-6 3-3-16,3 2 1 0,1 5 1 0,3 1-8 15,-3 0-16-15,2 2-24 0,-1 2-37 0,-1 0-41 16,4-1-47-16,0 4-19 0,0 0-163 0,0 0-373 15,0 0 165-15</inkml:trace>
  <inkml:trace contextRef="#ctx0" brushRef="#br0" timeOffset="12327.417">13359 12058 43 0,'-2'-10'220'0,"-1"1"10"0,1 1 2 0,0 2-3 16,1 0-11-16,1 2-16 0,0-1-22 0,0 5-20 15,-1-5-15-15,1 5-15 0,0 0-16 0,0 0-6 16,1 13-11-16,0-4-6 0,1 5-10 0,0 3 1 16,1 2-10-16,-1 7-10 0,-2 0-3 0,1 0-7 15,2-1-5-15,-1-4-1 0,-4-4-6 0,2 8-3 16,0-6-2-16,0-2-4 0,0 0-3 0,-1-3-3 15,1-2-4-15,-2 0-4 0,1-7-1 0,-1 3-1 16,2-2 0-16,0-3 0 0,0 2-3 0,2-2 0 16,-2-3-4-16,0 0-3 0,0 0-2 0,-2-18-2 15,-1 9 1-15,6-6 0 0,-1-2-1 0,1-1-1 16,2-9 3-16,-4-1-1 0,2-1-5 0,-1-2 3 16,-1 0 3-16,1-2-3 0,-1 5 0 0,2-1 3 15,-1 10-3-15,1 2 2 0,-2 7 2 0,0-2-2 16,2 5 4-16,-3 0-8 0,2 4 2 0,-2 3 3 15,0 0 1-15,14 11 3 0,-8-1 2 0,5 7 0 0,-1 6 1 16,1 3 0-16,1-1-4 0,0 1 5 0,2 3-9 16,-3 0 6-16,1 0-3 0,1-2 1 0,-2 0 0 15,4-2-4-15,-3 0 1 0,-7-8-4 16,3-2-11-16,1-1-18 0,-7-4-14 0,3 0-19 0,-1-1-25 16,-1-3-16-16,-2 0-4 0,-1-1-15 15,0-4-25-15,0-1-17 0,0 0-22 0,0 0-16 16,0 0-145-16,-15-6-377 0,3 0 167 0</inkml:trace>
  <inkml:trace contextRef="#ctx0" brushRef="#br0" timeOffset="12445.777">13365 12276 146 0,'-3'0'251'0,"0"-3"-27"0,3 3-23 0,0 0-15 16,-7-2-23-16,7 2-11 0,0 0-14 0,16-6-14 16,1 0-12-16,3 1-14 0,10-2-32 0,1 0-60 15,5-1-94-15,-1 1-209 0,-1 0-321 0,-6 3 142 16</inkml:trace>
  <inkml:trace contextRef="#ctx0" brushRef="#br0" timeOffset="13831.244">2538 13779 14 0,'16'-23'169'0,"-5"5"3"0,-2 2-15 15,1-1-6-15,-3 2-11 0,2 0 6 0,-4-2-9 16,0 0-4-16,-1 5-1 0,-2-3 3 0,-3 5-2 15,0 0-4-15,-3-1-4 0,4 4-5 0,-5-3-6 16,-1 3-6-16,0 2-11 0,-1 2-8 0,-3 3-13 16,-2 0-8-16,-2 3-2 0,-3 2-10 0,0 4-3 15,-4 7-8-15,-2 4-4 0,-3 2-6 0,7 3-2 16,0 3-3-16,-1 1-6 0,2 14-1 16,6-8 0-16,2 11 1 0,-1-12-9 0,6 1 1 15,-2 14-3-15,6-15 0 0,1-2-5 0,4 2 0 0,-3-4-1 16,7-2 1-16,0 1-2 0,-1-4 0 0,4-4-4 15,0-4-2-15,0-3-8 0,2 1-4 0,2-6 10 16,2 0-5-16,2-4-5 0,0-3-4 0,2-2-7 16,-1-1-8-16,1-4-14 0,5-4-9 0,-2-4-9 15,1-1-1-15,-1 2-3 0,-2-8-2 0,2 1 9 16,-2-2 2-16,-4 1 8 0,-4 0 0 0,2-5 6 16,-8 7 3-16,0-6 9 0,-2 7 1 0,-3-2 1 15,1-6 10-15,-4 10 12 0,-3 1 16 0,3 4 17 16,-3-2 19-16,2 3 11 0,0 2 10 0,-1 2 4 15,-1-2-1-15,2 1-7 0,-1 3-7 0,2 3-7 16,0 0-3-16,0 0-4 0,-9 16-3 0,7-7-5 16,-1 3-3-16,3 6-2 0,1 1-4 0,-1 0-1 15,3 1-5-15,0 4-1 0,0 2-2 0,3-2-1 16,-5-6 0-16,8 1-1 0,-4-2-3 0,0-1 1 16,1-1-3-16,3-1 0 0,-4-5 3 0,3 0-8 15,-1-2-2-15,-1-1-3 0,1-2-3 0,1-2 3 16,-1-2 0-16,3-3-3 0,1-1 0 0,1-3-1 15,2-3-1-15,-1-2-3 0,-3-2-1 0,4-2-5 16,-4 0 0-16,-1-1 1 0,0-1-3 0,-2 1 2 16,0-1 4-16,-2 3 1 0,1 4 2 0,-2-2 4 15,-1 5 7-15,0 4 4 0,-2-3 3 0,-1 2-1 16,1 2 0-16,-1 3-1 0,4-2 3 0,-4 2 0 16,0 0-1-16,8 12 3 0,-3-3-3 0,-3-1 5 15,3 5-6-15,1 1 1 0,-3-1-2 0,3 2 2 16,-3 2 0-16,4-2-5 0,-2 2 2 0,1-5-3 15,-3-3 0-15,3 1 0 0,-2 0-1 0,2-3 3 16,-1 3-15-16,1-4-9 0,0-1-9 0,-2 1-5 16,3-1-4-16,0-5-9 0,-1 0 1 0,3-5-6 15,1-2-3-15,1 2-3 0,-1-3-4 0,3-4 0 16,-1-1 3-16,2-3-4 0,-2-6 0 0,-2 6 12 16,-1-3-2-16,-1 1 5 0,-2-1 7 0,-3 0 6 15,-3 7-4-15,1 2-21 0,-4-2-29 0,-2-2-28 16,0 6-29-16,0 3-132 0,-6 2-299 0,0-1 133 15</inkml:trace>
  <inkml:trace contextRef="#ctx0" brushRef="#br0" timeOffset="14339.931">2725 14120 98 0,'-1'-5'203'0,"0"-2"-14"0,1-1-13 16,0-3-12-16,0-1-15 0,2 2-11 0,1-7-16 16,3 0-3-16,-2-3-13 0,2-6-11 0,-1 9-12 15,0-12-2-15,1 4-14 0,0-8 0 0,-4 4-14 16,1 0-3-16,-3 0-6 0,0-1-2 0,0-2-6 16,-1 4 2-16,-2 2-7 0,-3-1-6 0,1 3 0 15,0 6 6-15,2 1 3 0,-2 2 1 0,1 4 4 16,3 2 2-16,-2 1-1 0,0 3 0 0,0 0-4 15,2 1-6-15,-2 1-2 0,3 3 1 0,0 0-8 16,0 0-2-16,-14 13-2 0,5 2-2 0,4 0 1 16,-3 5-5-16,-1 2 0 0,3 7-1 0,-2 0-1 15,3 2 1-15,0 1 1 0,0 17-2 0,1-4-2 16,4-11-4-16,0 14 3 0,3-13 0 0,0 1-3 16,5-5-1-16,-3 3 3 0,8-2-3 0,1-6 0 15,3-2-2-15,1-4-3 0,5 0-13 0,1-6-24 16,3-2-45-16,-1-10-59 0,8-3-74 0,-5-3-162 15,6-5-409-15,-6-1 181 0</inkml:trace>
  <inkml:trace contextRef="#ctx0" brushRef="#br0" timeOffset="15288.942">3061 13934 57 0,'4'-5'126'0,"-4"2"3"0,4-2-6 0,-2 1-5 16,-2 4-10-16,4-3-2 0,-4 3-4 0,4-3-7 15,-4 3-6-15,0 0-5 0,0 0 5 0,3 8-1 16,-1 0-4-16,-4 1-3 0,0 1-3 0,2 2-11 16,0-1-2-16,0 0-7 0,0 5-6 0,0-3-3 15,2 3-3-15,1 2-8 0,0-2-4 0,1 2-2 16,-2-1-6-16,6-3 1 0,-3 1-2 0,0-2-1 0,-1-4-5 15,4 2-13-15,-2-1-4 0,2-2-8 16,-2-2-6-16,1-2-5 0,3 1-10 0,-3-3 0 16,4-1 3-16,1-1-17 0,-1-4 2 0,0-1-8 15,2-2-7-15,-2-1-2 0,2-2 0 0,0-3 0 0,-3 0 2 16,4-1 5-16,-5-2 10 0,-2-1 6 0,-1-1 4 16,4 1 0-16,-6 4 16 0,1-3 6 0,-1 7 26 15,-4-2 14-15,4 2 16 0,-3 1 17 16,3 3-1-16,-4 1 2 0,1 0-10 0,-1 2-6 0,0 2-4 15,0 0 0-15,0 0-2 0,4 9 0 0,0-3-6 16,-3 5-1-16,1-2-5 0,3 1-2 0,-3 0-7 16,1 0 0-16,3 3-1 0,2-5-7 0,-3 3-1 15,0-4-2-15,3 0-6 0,0 1-11 16,0-3 1-16,-1-2-10 0,-2 1-6 0,5-3-1 0,-2-2 1 16,2 1-2-16,-4-4 6 0,4-3 0 0,-1 3 3 15,-1-4-4-15,2-1 11 0,-3 0-3 16,-1 0-1-16,0-11 5 0,-2 8-5 0,0-5 7 15,2 3-1-15,-3-3 0 0,-2-1 0 0,2 2 5 0,-3 2 4 16,0-1 8-16,0 5 9 0,0-2 5 0,-3 7 4 16,3-3 4-16,0 4-5 0,0-1-6 0,0 1 0 15,0 4 1-15,0 0-6 0,0 0 0 0,0 0 0 16,13 16-3-16,-5-7-2 0,2 3-5 16,-1-1 1-16,5 4-13 0,-3-1-11 0,2 2-11 0,1 0-13 15,-1-2-5-15,1 1-13 0,0-3-6 0,-1 1-3 16,0 0 1-16,-5-1-4 0,-1-4 3 0,-1 1 1 15,0-2 7-15,-4-1 4 0,-4 2 3 0,-1-3 12 16,-1 3-11-16,-8-3 23 0,-4 0 6 0,-3 0 1 16,-7 2 0-16,0-4 2 0,-1 1 3 0,-3-4-3 15,2 0-3-15,-4-2-6 0,7-3-6 0,-2-2-27 16,6-1-25-16,6-3-23 0,-1 2-91 0,3-7-214 16,3 2 96-16</inkml:trace>
  <inkml:trace contextRef="#ctx0" brushRef="#br0" timeOffset="15861.364">3667 13617 209 0,'2'-3'193'0,"-2"3"-17"0,4-2-11 0,-4 2 4 0,8 6-3 16,-2 2-11-16,-3 1-1 0,3 5-12 0,1 3-4 15,0 1-5-15,2 6-8 0,0 1-10 0,0-2 3 16,-3 4-12-16,3-3-2 0,-1 1-16 0,-4-2-8 15,2 2-8-15,-4084-5-6 0,8169 6-6 0,-4084-2-10 16,-1-6 0-16,-1-2-8 0,-1 1-1 0,3-2 1 16,0 2-10-16,2-8-5 0,-3 1-7 0,3 0-10 15,-1-3-9-15,3 1-8 0,-2-2-9 0,4-4-9 16,-1-1-13-16,3-3-17 0,-2-1-15 0,-2-1-13 16,4-4-19-16,-3 3-3 0,1-8-15 0,1 1 3 15,-5-1 1-15,0-1 5 0,-3-3 9 0,-1 0 10 16,-5 0 13-16,4 0 25 0,-4 7 21 0,-4-2 33 15,2 2 16-15,-1 0 21 0,-1 5 13 0,-2 1 9 16,2 0-3-16,-1 0 9 0,0 3-2 0,-3 1-2 16,8 0 0-16,-13 9-1 0,7-2 2 0,2 4-3 15,0-3-5-15,3 4-4 0,-3 1-5 0,4 0-3 16,0 2-6-16,0 2-1 0,4-5-6 0,-3 1 1 16,4-1-8-16,-1 0 1 0,5 2-11 0,0-4-11 15,-4-3-3-15,4 1-7 0,-1-2-2 0,2-3-1 16,-1 1-4-16,0-4 3 0,5-1-5 0,-4-2-4 15,1-2 7-15,1-3 2 0,1-1-4 0,2-3 4 16,-2 0 2-16,1-2-1 0,-1-1 3 0,-3 0 2 16,4 2 0-16,-5 1 1 0,-2 2 1 0,4 1 0 0,-2 3-2 15,-4 1 3-15,3 2 2 0,2 1 10 16,-2 2 2-16,-1 3 2 0,3-1 5 0,1 5-1 16,-6 0 1-16,5 3 1 0,-1-2 0 0,-1 2-4 15,5 2-2-15,-5-3-2 0,-2 0 2 0,1 0-1 16,-2-1-2-16,2-4-15 0,-5 2-14 0,2 1-11 15,0-4-18-15,-3-3-36 0,-1 0-45 0,0 0-36 16,3-10-20-16,-3 10-153 0,-5-7-365 0,-2-1 162 16</inkml:trace>
  <inkml:trace contextRef="#ctx0" brushRef="#br0" timeOffset="16034.864">3664 13729 249 0,'-11'-4'246'0,"1"2"-20"0,1 1-27 16,5 1-21-16,4 0-20 0,0 0-11 0,0 0-18 0,0 0-6 16,0 0-10-16,0 0-12 0,37-1-12 15,-4-4-18-15,4 1-26 0,16-4-48 0,1-1-75 16,3-2-66-16,-4-1-165 0,2-3-333 0,-5 4 147 16</inkml:trace>
  <inkml:trace contextRef="#ctx0" brushRef="#br0" timeOffset="17367.453">4769 13718 25 0,'0'-6'172'0,"0"2"-3"0,0 0-12 15,0 4-8-15,0-4-17 0,0 4-17 0,0 0 1 16,0 0 3-16,4 18-6 0,0-1-6 0,-4 3-5 16,4 6-6-16,-3 1-4 0,3 4-9 0,-1-4-10 15,1 4-4-15,-2-2-6 0,3 0-11 0,-1-1-1 16,-4 0-6-16,1-2-2 0,3-1-7 0,-4-6-4 15,0 0-5-15,0-2 0 0,0-6-5 0,0 0 0 16,0-3-1-16,0-1-1 0,0-2-4 0,0 2-1 16,0-3 2-16,0 1 0 0,0-1 7 0,0-4 2 15,0 4-1-15,0-4-4 0,0 0-7 0,0 0 0 16,-8-17-1-16,5 5-1 0,-1 0 0 0,3-5-4 16,-3-3-1-16,1-8-1 0,1 2 0 0,-1-3-1 15,0-1 0-15,3-1-3 0,-1-1 4 0,-1 0-2 16,4-2-1-16,-2 3 0 0,1 4 2 0,0 1 2 15,1 9-7-15,-1 5 2 0,3-1-1 0,-4 6-2 16,0 0 4-16,3 5-1 0,1-1 1 0,1 1 7 0,-5 2-1 16,11 7 2-16,-1 3 2 0,3 3-2 0,-4 2-1 15,-1 0-2-15,3 2-2 0,2 5 0 16,-1 0-1-16,-1 2-2 0,-2-2 2 0,1-4-2 16,-1-1 5-16,0 1-6 0,-1-2 2 0,1 1-1 0,-4-7-3 15,0 5 6-15,3-5-6 0,-6 0 3 0,2-2-1 16,-1 0 1-16,2-3-3 0,-2 0 1 15,1 2-1-15,-3-4-3 0,2-1 0 0,-3 1-2 16,0-3 1-16,0 0 2 0,9-5-4 0,-5-2 3 16,2-3-4-16,-1-5-3 0,3-2 0 0,-3-2-5 0,4-10 3 15,0 5-5-15,0-4 3 0,-6 0 2 0,6 4-1 16,-3 4 5-16,-5 3-3 0,3 1 2 0,-4 9 3 16,4-3 6-16,-3 3 3 0,-1 2-3 15,3-1 4-15,-3 1-3 0,1 3 5 0,-1 2-1 0,0 0-1 16,5 10 1-16,-2-6 3 0,0 7 2 0,3 1 0 15,-2 5-3-15,3 0 1 0,-4 8-2 0,4-2 0 16,0 4 0-16,2-5-2 0,-4 2-1 0,1 2 2 16,0-3 3-16,3 0-7 0,-3-4 2 15,-1-1-1-15,0-4-2 0,4 3 0 0,-5-3-5 0,1-4-4 16,1 0-7-16,1 0 1 0,-3-1-15 0,5-2-5 16,-3-2-5-16,0-2-4 0,3-1 2 15,-3-4 0-15,3-1-8 0,3-2 1 0,-2-1-3 16,-1-4-5-16,3-3 3 0,-1-3 1 0,-2-1 0 0,-1-8 1 15,3 0 7-15,-5 0 2 0,-3 6 5 0,-2-5 11 16,2 4 9-16,-3 3 18 0,-3 5 22 0,2-1 17 16,-2 2 16-16,1 5 18 0,-2-3 9 0,3 4-5 15,-4 0-6-15,1 5-8 0,4 0-5 0,-16 5-2 16,9 2-6-16,-7 5-1 0,1 0 1 0,-1 1-3 16,2 4-1-16,-1-5-4 0,1 3-5 0,4 1-3 15,-2-3 1-15,1 1-6 0,4-5-5 0,0 2-3 16,2-5-4-16,-3 3 1 0,6-1-7 0,-1-5-7 15,1 2-8-15,1-1-4 0,-1 1 4 16,0-5-4-16,0 0-1 0,14-2 0 0,-9-3-6 0,4-2 1 16,1-1-3-16,-1-1-4 0,0-6-5 0,4 3-3 15,-8 1-2-15,4-2 5 0,-1 3 1 0,-2 3 1 16,-2 2 3-16,1 0 2 0,-1 2 0 0,-3 2 3 16,6 1 5-16,-7 0 6 0,11 4-4 0,-6 1 7 15,-1 1-2-15,5 3 1 0,-3-1 1 0,2 0-1 16,1 1 0-16,0 0 4 0,1-2-2 0,0 1 1 15,1-3-5-15,1-1-7 0,0 1-19 0,2-4-32 16,1-1-42-16,3-4-44 0,0 2-222 0,-3-3-399 16,2-2 176-16</inkml:trace>
  <inkml:trace contextRef="#ctx0" brushRef="#br0" timeOffset="18365.617">5549 13833 32 0,'3'-3'117'0,"-3"3"-6"0,0 0-4 16,10 0 4-16,-10 0-4 0,7 4-8 0,-4 1 3 15,2 1-11-15,0 3 1 0,2 0-8 16,-2 1-7-16,1 1-9 0,1 5-5 0,-2-4-3 0,-3-1-9 15,4 4-10-15,-3-2 4 0,0-2 0 0,-1-1-6 16,1 0-5-16,-2-1 0 0,-1-1-8 0,3-1-3 16,-3-1 3-16,1 0-9 0,-1 0-8 0,1-2 13 15,-2-2-4-15,2 2-1 0,-1-4-1 0,0 5 4 16,0-5 1-16,0 0-2 0,0 0-3 0,0 0-2 16,8-13 1-16,-4 3-2 0,-2 0-4 0,3-5-1 15,3-3 1-15,-3 2 2 0,-2-3-10 0,6-1-1 16,-3-2 2-16,-1 2-2 0,0 3 3 0,-1 5-2 15,0-1 1-15,1 4-1 0,-2 2 4 0,-1 0-5 16,2 3 0-16,-3 0 1 0,2 2 2 0,-3 2-2 16,0 0 8-16,14 7 3 0,-8-3-2 0,-2 5 0 15,4-1 0-15,0 3 3 0,-3 0-4 0,5 4 1 16,-3-5-1-16,-1 1-2 0,4 2-2 0,0 1-3 16,-1-1 8-16,-1-4-7 0,0 1 1 0,1-1-3 15,2-1-6-15,3 4-17 0,-1-7-15 0,3 2 9 16,-3-4-12-16,5-1-14 0,0-2-17 0,0-1 1 15,2-1-17-15,-2-4-12 0,1 0-3 0,-2-1-8 16,-1-1-1-16,-1-2 1 0,1 1-80 0,-6-3-206 16,-1 2 92-16</inkml:trace>
  <inkml:trace contextRef="#ctx0" brushRef="#br0" timeOffset="19393.479">6119 13873 560 0,'0'-15'-28'0,"-3"-2"27"0,1 1 21 0,-3 2 19 0,-3 4 21 16,1-1 16-16,1 2 10 0,-1 2 21 0,-1 0 1 16,-1 6-6-16,1-1-2 0,-2 5-6 0,0 1 0 15,0 4-3-15,-3 4 0 0,0 4 1 16,3-5-2-16,0 4-10 0,1-2-8 0,1 2-6 0,-1-5-4 15,4 2-12-15,1 1-2 0,2-5-3 0,2 2-8 16,0 2-5-16,0-5-7 0,0-2-1 16,6 1-2-16,-2 0-4 0,1-3-3 0,-1 1 2 15,1-3-4-15,0-1-2 0,-5 0-1 0,15-1 0 0,-8-5-3 16,0 1-5-16,2-2-5 0,0 3-2 0,-1-2 1 16,-3 0 1-16,0 1 1 0,-1 1-1 15,2-1-6-15,-2 2 5 0,-1 2 0 0,1-2 4 16,1 2-4-16,-5 1 2 0,0 0-4 0,11 5 3 15,-2 0-5-15,-6 0 0 0,3-2 5 0,-1 4-3 0,5-2-3 16,-3 0-10-16,3 2-12 0,0 0-13 0,2-2-4 16,-2-2-6-16,4 1-8 0,-2-3-10 0,1 1-8 15,3-4-24-15,3 0 7 0,-6-1 2 0,6-2-9 16,-2-2 14-16,-1 0 3 0,-2-3 3 0,2 2 8 16,-1 1 8-16,-5-3-1 0,0-4 9 0,-2 4 13 15,-1 1 5-15,0-1 10 0,-4-1 19 0,2 1 11 16,-4-2 10-16,-1 2 22 0,0 0 3 0,-4 1 17 15,2 3 6-15,-5 2 7 0,1-2 4 0,-2 2 0 16,-2 4 4-16,0-3-1 0,-3 3-2 0,0 3 9 16,-3 1-6-16,3-3-2 0,-1 1-2 0,-2 6-9 15,5-4-4-15,1 3-3 0,2-2-7 0,1 1-6 16,0 3-4-16,5-2-5 0,-1 1-7 16,2 2 2-16,2-1-9 0,2 3-7 0,2 0-1 0,5 2 1 15,0 1-7-15,4 7-1 0,3-3-3 0,-3 1-4 16,5 1 6-16,0 1-4 0,-3-1-3 0,1 1-1 15,0 4 2-15,-2-3-5 0,1 3-2 0,-5-3-5 16,0 0-2-16,-3 2-17 0,1 0 5 0,-1-1 1 16,-4 0-6-16,-3-5-4 0,-2 0 0 0,-2 0 2 15,1 1 4-15,-5-2 6 0,-2-1-8 0,-1 0 13 16,1-2-1-16,-2-1 7 0,-1-3 8 0,-1-1 2 16,-2 1 9-16,1-4 3 0,-3-2 3 0,4-1 2 15,-6 3 14-15,3-3 1 0,-1-2 1 0,3-2 6 16,1-2-1-16,0 2-2 0,0-5 1 0,4-1-2 15,-1 1-10-15,-1-5 1 0,2-2-3 0,3-5 0 16,-2-3 1-16,4 2-15 0,3-12 11 0,1 1-3 16,9-2 1-16,-3-1-4 0,10-13 5 0,2-2-10 15,4 3 8-15,2 1-4 0,4 1-3 0,-2-1 5 16,1 4-6-16,-1-2 2 0,-6 14 4 0,-3 1 0 16,2 1-3-16,-1 4 3 0,-7 6-1 0,0 0 1 15,-5 4 3-15,2 1 3 0,-2 1 9 0,-1 0 6 16,-1 5 6-16,-1-1 9 0,-1 0 2 0,1 1-5 0,-2 1 6 15,0 0-8-15,-1 3-3 0,2-5-1 16,-2 1-8-16,0 4 2 0,0 0-5 0,0 0-1 16,0 0-1-16,0 0-1 0,0 0-3 0,0 0-2 15,5 12-5-15,-5-12 4 0,0 0-4 0,0 0-3 0,1 3 4 16,-1-3-4-16,0 0 1 0,0 0 0 16,0 0-3-16,0 0 5 0,0 0-1 0,0 0 1 15,0 0 3-15,0 0-6 0,0 0 0 0,0 0 3 16,4-15-2-16,-3 10-3 0,2 1-3 0,-1-4 4 0,-2 3 1 15,0-2-1-15,0 1 0 0,0 0-2 0,-2-1-1 16,-1 0 3-16,3 2-1 0,-3 0-1 0,0 0 0 16,-2 0 0-16,3 2-3 0,1-3 0 15,-3 4 3-15,0-1-1 0,4 3 1 0,-9 0-5 0,9 0 1 16,-10 0 1-16,4 3 0 0,2 3-1 0,-5-1 1 16,3 5 1-16,-2-1-1 0,-1 4 0 15,4 6 2-15,0-8-6 0,-4 7 3 0,8 4-2 16,1-1 4-16,0-3 0 0,0 1-2 0,1-2-3 15,4 1 3-15,0 0-3 0,4-1 3 0,3-3-2 0,-1-1 5 16,6-4-5-16,-1-1 3 0,6-4-3 0,6-1-19 16,4-3-26-16,1-3-40 0,2-6-58 0,-1 3-64 15,-2-3-152-15,1-5-392 0,-2-2 174 0</inkml:trace>
  <inkml:trace contextRef="#ctx0" brushRef="#br0" timeOffset="20811.152">6896 13689 81 0,'-3'-5'242'0,"1"1"-11"0,2 4-20 0,-4-5-22 0,4 5-19 15,0 0-14-15,0 0-20 0,-4 12-9 0,4-3-9 16,-2 3-10-16,0 1-10 0,0 1-11 0,2 3-4 15,0 2-9-15,0 0-12 0,0-1-3 0,0-1-9 16,2 0-7-16,0 0-3 0,-2-5-4 0,2 4 0 16,-1-2-6-16,1-1-14 0,-1-6-9 0,-1 3-11 15,4-5-11-15,-2 2-10 0,-1-4-3 0,1 3-4 16,-1-3 2-16,-1-3-2 0,0 0 2 0,0 0 8 16,9-11-2-16,-4 3-1 0,0-2 3 0,5-4-1 15,-2-5 1-15,-1-1 0 0,-1 2 5 0,4 0-2 16,-1-7 5-16,-5 11 2 0,1-3 0 0,2 5 13 15,-3 4 3-15,-2-1-3 0,4 4 8 0,-4-2-3 16,0 4 3-16,2-1 9 0,1 1 7 0,-5 3 7 16,13 3-5-16,-11-1-4 0,6 1 0 0,-3 2-1 15,-1 2 0-15,5-2-5 0,-1 4-4 0,-2-2 2 16,2 1-3-16,-2-1 2 0,2 3-6 0,-2-3 1 16,1 0-5-16,-2-2-11 0,1 0-9 0,2-2-5 15,-3 2-9-15,0-1-6 0,1-2-1 0,1 1 0 16,-2-1 6-16,-5-2-6 0,11-2 4 0,-6-1-4 15,2-1 18-15,0-4-14 0,-1 1 3 0,0-1-8 16,0-3 2-16,1 1 5 0,-1 0 3 0,-1 0-3 16,-1-2 7-16,0 8-12 0,1-7 23 0,-4 6 1 15,3 1 8-15,0 0-2 0,-4 4 9 0,0 0 11 16,0 0 9-16,5 7 7 0,-4-1-1 0,3 2 3 16,-1-1-2-16,-2 3-4 0,3 2 3 0,-3-2-6 0,3 0 2 15,0 2-6-15,1 0-1 0,0-2-3 16,3 1-1-16,-3-5 0 0,1 2-7 0,2 0-3 15,1-3-3-15,0 2-4 0,2-2 0 0,1-2-9 16,0-3-2-16,0-3-14 0,1 3-10 0,1-4-7 0,0-4-4 16,-1 1-4-16,-1-3-8 0,1 1 4 0,-4 1 8 15,0-6-2-15,-4 2 16 0,2 2-1 0,-2-2 0 16,-4 0 5-16,0 0 11 0,-1 0 16 0,-1 0 12 16,0 4 23-16,-4-4 14 0,-2 8 7 15,6-4 20-15,-3 6 4 0,-1-3-3 0,2 2-6 0,1 1-5 16,2 2-5-16,0 0-11 0,-13 5 1 0,7 0-6 15,3 2-6-15,2-2-3 0,-3 2 0 0,4 3-5 16,0 4-2-16,0-6-3 0,0 4-1 0,1-2-6 16,3 3-7-16,-1-2-7 0,3-4-4 0,4 2-5 15,-2-3-7-15,1 1-7 0,6-4-12 0,-3-2-8 16,6-1-12-16,-4 0-5 0,0-2-14 16,-1-3-6-16,3-1 3 0,-4 0-10 0,-1-1 5 0,2-3 9 15,1-2 9-15,-6 3 2 0,-1-1 12 0,1-2 14 16,-3 1 5-16,-1-3 16 0,-4 2 9 0,0-1 22 15,0 7 24-15,0-4 31 0,0 4 19 0,-3-2 22 16,2 5-7-16,1-3-12 0,0 6-8 0,-2-3-7 16,2 3-12-16,0 0-5 0,-7 14-5 0,2-8-2 15,2 5-7-15,0-1-2 0,0 0-10 0,-1 2 1 16,3 0-5-16,-3 0-4 0,4 0-8 0,0-2-1 16,0 1-11-16,0-3-9 0,0 3-6 0,0-5-11 15,0-1-6-15,0-1-2 0,0 0 1 0,4 0-6 16,-4-4 11-16,0 0 0 0,0 0 1 0,14-7 4 15,-9 2 1-15,-1 0 1 0,-1 2 2 0,3-6 2 16,-2 3 0-16,-1-1-1 0,4 0 0 0,-7 0 2 16,5 4 2-16,-4-2 1 0,2 3-2 0,2-3 2 0,-2 3 6 15,-3 2 5-15,0 0 1 0,14 4 2 16,-12 2 3-16,2-1 1 0,1 0-1 0,-1 2-4 16,6 0 3-16,-2 1-2 0,-3 1-1 0,3-1-6 15,1-1 4-15,-2 0 0 0,0-2-6 0,2 2-5 16,-1-3-3-16,1-1-3 0,-1-2-4 0,2-1-7 15,1-3-1-15,0-2 1 0,4-2-13 0,-6 0-3 16,8-5 1-16,-3 0 0 0,0-2-3 0,-5-2-3 16,3-1 8-16,-2-1-4 0,0-7 7 0,2 3-4 0,-4-4 8 15,-3 0 4-15,-1-2 3 0,-1-2 2 0,-3 2 3 16,-1-3-3-16,1 3 15 0,-6-1 13 0,4 2 20 16,-4 9 22-16,3 2 19 0,-2 5 14 0,1 1 1 15,3 3-6-15,-3 3-8 0,3 4-10 0,1 0-2 16,-5 10 6-16,-4 4 0 0,6 6-3 0,1 3-5 15,-5 3-4-15,6 3-6 0,-3 1-4 0,4-1-3 16,0-1-5-16,3 1-3 0,-1-1-3 0,2-2 1 16,0-2-5-16,0-4-7 0,2-3 2 0,-1 0-10 15,3 0-12-15,-3-5-11 0,0-2-15 0,3-1-15 16,-2-1-25-16,-1-1-23 0,0-5-15 0,2 0-19 16,0-2-28-16,1-2-14 0,-2-2-19 0,1 1-152 15,-5-2-366-15,3-1 162 0</inkml:trace>
  <inkml:trace contextRef="#ctx0" brushRef="#br0" timeOffset="20956.808">7827 13562 247 0,'-3'-4'254'0,"3"4"-23"0,0 0-23 0,-3-3-20 16,3 3-15-16,0 0-16 0,15-6-11 0,-4 1-17 15,10-2-13-15,6-3-12 0,4 1-33 0,1-1-57 16,-3 0-96-16,-2-2-244 0,0 0-354 0,-9 2 157 15</inkml:trace>
  <inkml:trace contextRef="#ctx0" brushRef="#br0" timeOffset="99458.158">1613 13829 41 0,'-1'-2'81'0,"1"2"0"15,0 0-1-15,-6-4-9 0,6 4 0 0,0-3 10 16,0 3-5-16,-4-4-14 0,1 0 6 0,3 4-6 0,-5-4-1 16,5 4 8-16,-5-3-2 0,2 3-16 15,3 0 15-15,-5-6 0 0,5 6 4 0,-6-3-3 16,3 0 4-16,3 3-4 0,-6-3 6 0,6 3-1 15,-4-1 1-15,4 1 1 0,-5-5-6 0,5 5-4 0,-3-5 1 16,3 5-4-16,0 0 4 0,-1-2-2 0,1 2-2 16,0 0-7-16,-5-1-3 0,5 1-5 0,0 0-6 15,0 0-6-15,-4081 0-3 0,8162 0 0 16,-4083-5-6-16,2 5-5 0,0 0 2 0,0 0-4 0,0 0-2 16,-2 13-2-16,1-7 0 0,-1 3-1 0,-3 2-1 15,3 4-2-15,-3 1-2 0,0 1 0 0,-3 1-2 16,4-1 1-16,1 4-4 0,0-1 1 15,-1-2-1-15,0 2-1 0,2-2 4 0,-2 0-3 16,1 3 2-16,0-3-3 0,1-1-1 0,1-1 2 0,1 0 11 16,-1-4 1-16,1 0-2 0,-2 1-1 0,2-2-1 15,0-1 0-15,-1-1-2 0,1-2 0 16,1-1-4-16,1 1 1 0,-2-3-12 0,0 1-14 16,0 0-8-16,-2-2-18 0,2-3-13 0,0 7-11 0,0-7-10 15,0 5-9-15,0-5-15 0,0 0-33 0,0 0-24 16,6-11-22-16,-1 2-118 0,-3 0-325 0,1-6 144 15</inkml:trace>
  <inkml:trace contextRef="#ctx0" brushRef="#br0" timeOffset="99989.461">1368 13609 113 0,'-4'-3'126'0,"4"3"-16"16,0 0-11-16,0 0-12 0,-1-5-6 0,1 5-10 0,0 0-3 16,0 0-4-16,7-1-3 0,-7 1-9 0,8 0 4 15,-3-3-3-15,3 3-7 0,1 0-1 0,-1 0-1 16,3 0-4-16,2 0 1 0,0 3 0 0,4 1-2 15,3 3-5-15,0-1 1 0,4 4 0 0,1 4-6 16,-6-6-1-16,5 8 3 0,-1-1-11 0,-5-3 3 16,4 8-5-16,-2 1-2 0,-2-4-3 0,1 5 4 15,2 2-4-15,-6-4-1 0,2 3-1 0,-7 0-4 16,4-1 4-16,-4-4-2 0,-1 7-5 0,-4-6 7 16,3 6-2-16,-4 0-2 0,-3 0-2 0,-5 4-3 15,-3-4 4-15,-1 3 2 0,-5-2-2 0,-1 1-5 16,-3-3 2-16,-4 3 1 0,-1-3 4 0,-1 0-7 15,-4-4-1-15,0 0 4 0,-2-3 2 0,-3-1 0 16,-1-3 11-16,3-3 3 0,0-2 10 0,0-3 14 16,2-1 4-16,5-4 14 0,4-4 7 0,-2-2-1 15,5-2 2-15,-6-9-7 0,3-3-3 0,1-7-6 16,5-18-4-16,1-4-3 0,5-4-5 0,6-30-4 16,2 0-3-16,1 27-3 0,8-27-2 0,2 28 0 15,4-32-6-15,-5 30-4 0,6-1 2 0,-3 4-5 16,-1 8 0-16,-3 19-2 0,-5-1 1 0,3 15-9 15,-6 3-27-15,5 0-32 0,-2 8-43 0,1-1-50 16,7 6-55-16,-4 7-188 0,9 3-420 0,5 5 186 16</inkml:trace>
  <inkml:trace contextRef="#ctx0" brushRef="#br0" timeOffset="126713.415">8350 13638 42 0,'0'0'161'0,"0"0"-15"0,0 0-8 16,0 0-14-16,0 0-14 0,0 0-4 15,-5-6-10-15,5 6-11 0,10-6-4 0,-5 2-14 16,-2-1-1-16,6 2-9 0,1-2-2 0,-1-2 1 16,0 5-10-16,4-5 3 0,-3 1-9 0,4-1 3 0,2 3-5 15,0-4-9-15,3-1 1 0,0 1-6 16,0 2-2-16,2-2 2 0,-1 3-2 0,-2-2-6 16,0 2 1-16,0-2-5 0,-5 4 1 0,1 1-4 15,-2 1-10-15,-2-3-28 0,-3 2-17 0,1 2-27 0,-1-1-13 16,-7 1-26-16,8 5-18 0,-7-3-95 0,-1-2-243 15,-1 5 107-15</inkml:trace>
  <inkml:trace contextRef="#ctx0" brushRef="#br0" timeOffset="127009.011">8383 13704 2 0,'-2'1'156'15,"2"-1"-14"-15,-4 3-9 0,4-3-15 0,0 0-9 16,0 0 1-16,0 0-3 0,0 0 3 0,20-7-7 16,-11 5-3-16,8-5-4 0,2-1-11 0,2 3-1 15,5-2-3-15,1-4-6 0,1 1-2 0,2-1-6 16,-2 0-6-16,-1 0 2 0,1 2-6 0,-3 0-4 16,2-2-4-16,0 2-7 0,-4 1-3 0,-5 2-3 15,0 2-5-15,-8-3-4 0,4 3-2 0,-5 0-4 16,0 1-3-16,-3 0-1 0,1 1-5 0,-2 0-7 15,0 2-7-15,-5 0-12 0,4-3-18 0,-4 3-37 16,0 0-10-16,0 0-11 0,0 0-17 0,0 0-20 16,-16-1-15-16,16 1-17 0,-16 1-89 0,7-1-269 15,-1 0 120-15</inkml:trace>
  <inkml:trace contextRef="#ctx0" brushRef="#br0" timeOffset="127520.584">8562 13343 23 0,'-5'-3'182'0,"0"-1"-1"0,1 1-2 16,0 1-10-16,0 0-10 0,4 2-8 15,-1-3-16-15,1 3-6 0,0 0-21 0,-5-3-3 16,5 3-14-16,0 0-5 0,-5-4-10 0,5 4-10 15,0 0-6-15,0 0-4 0,0-4-8 0,0 4-3 0,0 0-8 16,0 0-2-16,0 0-5 0,0 0-2 0,0 0 0 16,0 0-1-16,0 0-5 0,0 0-2 0,0 0 2 15,0 0-1-15,22 7-3 0,-16-5 3 16,8 2-3-16,0-1-4 0,4 4-3 0,3-1 1 0,-2 1 1 16,2 0-2-16,6 2-1 0,0-1 1 0,-3 1-3 15,-2-2 1-15,6 2-1 0,-2 0-5 16,0-2-3-16,-6 3 6 0,0-6 3 0,3 3-4 0,-5 0-2 15,1 0 2-15,3 1-3 0,-4-2-4 0,1 2 3 16,-3 0 3-16,-1 0 1 0,1-1-2 0,-4-2 1 16,-2 2-2-16,3-2-1 0,-4 2 1 0,-2-2-2 15,2 2 0-15,0-2-2 0,-5 0 2 0,1-1 0 16,0 0 1-16,2 0 0 0,-1 0 2 0,-1 0-3 16,-5-3 3-16,4 2 0 0,0-1-3 0,-4-2-3 15,1 3-2-15,-1-3 7 0,-4081 6-3 0,8162-6-1 16,-4081 6 6-16,-5-5-3 0,1 4 0 0,-7 1-1 15,-1 0-2-15,-2 4 1 0,-4-2 0 0,2 2-1 16,-2 0-2-16,0 0 5 0,0-1-5 0,-1 1-17 16,-5 4-28-16,-1-2-26 0,6-2-39 0,1-2-26 15,2 2-36-15,-2 1-150 0,1-1-353 0,-1-3 156 16</inkml:trace>
  <inkml:trace contextRef="#ctx0" brushRef="#br0" timeOffset="142248.498">9682 13351 100 0,'-4'-5'112'0,"2"2"-5"15,0-2-2-15,1 0-17 0,-2 1 3 0,3 1-5 16,0 3-4-16,-4-7-2 0,4 7 1 16,0-4-5-16,0 4 5 0,0 0-10 0,0 0-2 0,-1-3-3 15,1 3-10-15,0 0-6 0,0 0-21 0,0 0 11 16,0 12 4-16,0-2-7 0,0 6 1 0,1 4-3 15,-1-1 0-15,0 6-5 0,4 5-4 0,-4-7-1 16,0 3-3-16,0 1-4 0,3-2 2 0,-1-7-4 16,-1 7 1-16,1-4-3 0,-2-3-6 0,0-1 4 15,0 1-2-15,0-2-2 0,0-4 3 0,0-1-7 16,0 2 5-16,0-5 0 0,-2 3-4 0,4-5 2 16,-4 1-3-16,2-3 2 0,0-2 2 0,0 2 6 15,0-4 3-15,0 5 0 0,0-5 18 0,0 0-4 16,0 0-6-16,-1 3-6 0,1-3 0 0,0 0-5 15,-5-14 1-15,1 2-4 0,3 4-6 0,-3-9 4 16,0 5 2-16,2-6-4 0,-6 0-3 0,4-1 2 16,-2-5-1-16,2-1-2 0,-4-1 5 0,-1 0-4 15,4 6 1-15,0 3 4 0,1-1-5 0,0 2 6 16,0 1-1-16,2 6 12 0,-3-4 0 0,2 4-5 16,2 2 1-16,-1 2 2 0,2-1-5 0,-3 1 1 15,3 1-3-15,0 0 0 0,0 4-5 0,0 0-4 16,0 0 6-16,0 0-4 0,6-1-2 0,-6 1 3 15,13 8-1-15,-4 0 3 0,0 1-1 0,4 3-2 16,-4 0 3-16,5 2 0 0,-1-2-4 0,-2 3 1 16,3-3 0-16,-1 2-1 0,1 1 1 0,-2-3-5 15,0 3 1-15,1-3 1 0,-1-1 1 0,0 0 1 16,-3 1-3-16,-1-6-1 0,1 0 3 0,-3 1-3 16,3 0 2-16,-5-2-4 0,1-1 3 0,0 1-6 0,2-4 4 15,-2 1 1-15,-5-2 0 0,9-2 4 0,-5-3-2 16,-2-2-3-16,2-4 4 0,2 2-3 15,1-8 3-15,-6-4-3 0,7-4-1 0,-4 0 2 16,-4-5-2-16,3 3 0 0,0 0 3 0,1 2-8 0,-4 4 6 16,0 5 0-16,0 3 2 0,0 1 2 0,2 1-5 15,-2 1 3-15,0 5 1 0,1-2-1 16,1 2-4-16,-1 2 1 0,-1-1-4 0,3 1 5 16,-3 3-2-16,0 0 6 0,0 0-1 0,14 7 1 0,-7-1 2 15,1 5 1-15,2 2-1 0,2 2 2 0,-3 2 0 16,1 6 1-16,-2-4-2 0,3 2 5 0,-1 4-6 15,-1-2 0-15,4 0-3 0,-8-3 0 16,7-3 5-16,-6 3-3 0,-1-2-1 0,0-1 3 0,2-2-6 16,2 2 1-16,-2-3 2 0,-3-2-2 0,0-1-1 15,1-2 2-15,-1 0-1 0,1-2-1 0,-2 1 0 16,-1-3-1-16,2-3 2 0,-2 3 2 0,0 0-5 16,-2-5 3-16,2 2 0 0,-2-2-1 0,0 0-2 15,0 0 1-15,6-13-2 0,-4 3 3 0,1-2-1 16,1-6 0-16,-2 1-5 0,6-7 5 0,-7 2-4 15,1 5 3-15,0-2 1 0,2 3-3 0,-2 3 6 16,0 1-3-16,0 4-1 0,-1 1 2 0,2 2-2 16,-2-1-3-16,1 3-3 0,1 0 6 0,-3 3-3 15,0 0 4-15,0 0-3 0,17 8 3 0,-12-1 0 16,4 2 7-16,0 4-8 0,2 1 1 0,-1 0 2 16,2 0-1-16,1-1 1 0,-2 3-2 0,2-1 1 15,-5-2-2-15,7-1-2 0,-3 2 3 0,-4-4 2 16,3 0-1-16,-3-2-4 0,-2 1-2 0,5 0-4 15,-2-4-13-15,-4 1-16 0,2-2-11 0,0 1-17 16,-1-1-22-16,-1-3-29 0,0-1-32 0,0-4-51 16,0 0-117-16,-3-2-344 0,1-2 153 0</inkml:trace>
  <inkml:trace contextRef="#ctx0" brushRef="#br0" timeOffset="142404.201">10393 13433 56 0,'0'0'203'0,"0"-3"-18"0,0 3-19 16,0 0-22-16,0 0-21 0,0-5-30 0,0 5-41 0,0 0-36 15,0 0-35-15,0 0-37 0,0 0-105 0,0 0-174 16,7 9 77-16</inkml:trace>
  <inkml:trace contextRef="#ctx0" brushRef="#br0" timeOffset="143026.502">10632 13580 118 0,'0'-9'156'0,"0"-8"-4"0,0 5-22 15,0 0 1-15,-1-3-13 0,0 3-4 0,-2 0-4 16,-3-2 1-16,2 4 2 0,-1-1 2 0,0 2 0 15,0 4-5-15,-1-2-10 0,0 5-8 0,-2-1-12 16,1 6-4-16,-5 1-13 0,0 3-2 0,0 1-9 16,-3 5-3-16,2 1-7 0,-1 3-5 0,2-1 1 15,2 0-6-15,-4 1-6 0,8 0 1 16,-1-2-5-16,3-4-2 0,-1 2-3 0,4-2-1 0,-1 0-7 16,4-3 0-16,-1 1-3 0,4-3-1 0,-1-2-2 15,1-1-3-15,3-3 1 0,6-2 3 0,-4-1-2 16,6-5 1-16,0-3-1 0,0 0 2 0,0 0-2 15,-2-2 2-15,-1-1-2 0,-1-2-1 0,-1 3 2 16,-2 1-3-16,-5 2 6 0,2 1-1 0,-3 0 1 16,2 3 7-16,-3 0 5 0,1 0 5 0,-2 3 2 15,2-1 0-15,-2 1-5 0,-1-1-4 0,0 4 0 16,0 0 0-16,0 0-2 0,6 15-2 0,-3-2 2 16,2 3-1-16,-1 8-3 0,2 1 1 0,-1 4-5 15,2 5-2-15,-2-3 5 0,5 3-3 0,-1 12-1 16,-4-16 0-16,3 5-2 0,-3 1-3 0,4 0 3 15,-4-2-3-15,-1 2-3 0,1-2-3 0,0-3 0 16,3 1 0-16,-7-3-2 0,1-3-5 0,-2-1 4 16,0-6 1-16,0-2 1 0,-1 0 2 0,1-5-6 15,-1-2 4-15,0 1 2 0,-3-5 2 0,4 2 0 16,-1-2 1-16,-3-2 2 0,0 0 4 0,-1 0 4 16,1-2 2-16,-5-2-1 0,9 0 2 0,-15-9-5 15,3 4 0-15,0-5 2 0,-3 1-4 0,0-7 0 16,0-2-6-16,-4-4 2 0,2 0-5 0,-1-2-3 15,3-5 1-15,-1 7-1 0,2-7-3 0,2 2-9 0,4 2-5 16,0 0-13-16,1-4-9 0,4 0-15 0,3-3-8 16,3 1-15-16,3 2-20 0,2 0-12 0,-2 0-24 15,6-3-17-15,-1 6-28 0,-2-1-94 16,5 3-304-16,-2 0 135 0</inkml:trace>
  <inkml:trace contextRef="#ctx0" brushRef="#br0" timeOffset="143337.202">10710 13465 106 0,'0'0'125'0,"0"0"13"0,9 6-6 0,-4-3-11 16,-1 2-3-16,0 5 3 0,6-1-11 0,-2 0-6 0,-2 1-6 15,4 3-7-15,-1 2-10 0,-1-1-2 16,1-1-6-16,-1 2-5 0,-3-2-7 0,1-1-5 16,-1-2-7-16,0 0 2 0,2-1-9 0,-6-2-5 15,2 0-4-15,1-2 1 0,-3 0-6 0,2 0-2 0,0-3 5 16,-3 1 8-16,0-3 12 0,4 4 7 0,-4-4 2 15,0 0-8-15,0 0-3 0,0 0-3 0,0 0-4 16,2-18-5-16,-3 8-4 0,-1-3 0 0,-1-6-6 16,3 1-5-16,0-4 3 0,4-1-5 0,-4 0-8 15,1 2 1-15,0 3-4 0,1 3-3 0,2 3-8 16,-2 1-8-16,2 2-5 0,-1 2-9 0,0 1-17 16,3 2-14-16,1 4-8 0,-2 0-13 0,4 3-24 15,0-1-5-15,1 5-12 0,2-2-9 0,-2-1-2 16,3 4-15-16,-3 0-5 0,4 1-101 0,-1 1-270 15,-2-3 119-15</inkml:trace>
  <inkml:trace contextRef="#ctx0" brushRef="#br0" timeOffset="143731.705">11143 13443 41 0,'0'-10'127'0,"-5"-1"5"0,4 2 14 15,-3 1 4-15,0 4-1 0,3-2 9 0,-3 0 8 16,-1 1-11-16,0 3-8 0,1-2-13 0,-1 3-16 15,5 1-13-15,-11 7-9 0,4 0-5 0,-2 2-10 16,4 3-7-16,-5 3-4 0,1 2-11 0,0 0 2 16,4-1-8-16,-3 3-9 0,2-2 0 0,1-1-5 15,1-4-4-15,3 3-5 0,-2-3-2 0,3 0-5 16,0-3-3-16,0 2-6 0,0-7-6 0,0 3-1 16,4-2-2-16,1-4 0 0,-1 1-2 0,1-2-1 15,-5 0-1-15,15-7-7 0,-7 2-2 0,2-2-1 16,2-8-8-16,-1 3-6 0,-2 1 0 0,0-7 2 15,0 4 6-15,-4 4 6 0,0-2-6 0,-1 3 2 16,0 3-2-16,-3 1 6 0,3-1 0 0,-4 1 3 16,4 2-2-16,-2 1 0 0,-2 2 9 0,0 0 9 15,11 4 1-15,-6-1-1 0,-3 2 2 0,6 2-3 16,-3 1 1-16,5 0-3 0,-3 1 1 0,0 0-6 16,2-1 8-16,0 1-6 0,-1-1-3 0,3 0 1 15,-2 0-8-15,0-3-17 0,0 1-11 0,1-3-17 16,1 0-9-16,-5-3-22 0,4 0-13 0,-1-3-12 15,-3-4-33-15,1 2 1 0,3-1-7 0,-6-5-10 16,1-1-89-16,-4 1-264 0,2-6 117 0</inkml:trace>
  <inkml:trace contextRef="#ctx0" brushRef="#br0" timeOffset="143924.193">11268 13200 64 0,'-3'-11'138'0,"-1"0"-5"0,0 2-4 0,0 1-2 15,2 2-13-15,2-1-11 0,-2 7-13 0,2 0 8 0,0 0-8 16,0 0 6-16,5 18-3 0,-1-5-7 0,0 4-4 15,1 3-2-15,2 3-8 0,0 4-5 0,2 0-11 16,1-1-5-16,-2 1-2 0,-3-2-6 16,-4078 1-1-16,8158-1-7 0,-4078 0-6 0,-4-5-4 0,-3 4-15 15,5-5-11-15,-5-1-21 0,0-2-19 0,0-1-22 16,0-2-17-16,-5-2-26 0,5 0-23 16,0-4-26-16,-4 1-80 0,0-3-253 0,-1-2 112 15</inkml:trace>
  <inkml:trace contextRef="#ctx0" brushRef="#br0" timeOffset="144968.99">11206 13493 22 0,'2'-5'143'0,"1"-2"-9"0,2-1-11 0,3 0-6 16,0 2-3-16,2-3-12 0,0 4-11 0,3-3-8 16,2 1-5-16,-1 3-11 0,4-4-3 0,-3 4-6 15,2-1-9-15,-2 1-2 0,-2 3 0 0,0 1 5 16,6 0 1-16,-6 5-5 0,0-2 4 15,-1 1-3-15,1 1 0 0,-3 4-1 0,3-2-2 0,-4 3-2 16,-1-1-4-16,2-1-2 0,0 2-4 0,-6-2-6 16,2 1-4-16,2 0 1 0,-3-1-1 0,2 1-13 15,-4-3 5-15,3 0-9 0,-3-1-10 16,0 0-10-16,1 0-9 0,-3-2-7 0,-1 0-4 0,6-2-5 16,-6-1 3-16,4 3 5 0,-4-3-2 0,0 0 0 15,9-7-6-15,-5 2-4 0,-1 0 6 0,-1-4 10 16,3-1-10-16,-1 0 2 0,0-2 6 0,0 2 4 15,0-2 7-15,-1 0-5 0,0 0 9 0,0-1-4 16,2 3 9-16,-3-1-6 0,2 4 13 0,-3-1 3 16,2 1 0-16,-2 0 1 0,0 2 12 0,1-2-6 15,-1 3 0-15,-1 0 4 0,3 0-1 0,-3 1-6 16,2 0 7-16,-2 3-3 0,1-6-4 0,-1 6 7 16,0 0 7-16,2-5 5 0,-2 5 7 0,0 0 7 15,0 0-5-15,0 0 1 0,-3-3-6 0,3 3-8 16,-2-4 2-16,2 4-1 0,0 0 5 0,-4-5 3 15,4 5-3-15,0 0-2 0,-3-3 1 0,3 3-4 16,-5-2 3-16,5 2-5 0,0 0-3 0,0 0-1 16,-4-1 7-16,4 1-6 0,0 0-3 0,0 0-4 15,0 0 0-15,0 0-2 0,0 0-2 0,0 0-2 16,0 0 0-16,0 0-4 0,0 0 3 0,-1 11 3 16,2-4-3-16,2 2 5 0,-2 3-3 0,4 4 1 15,-1-2 0-15,1 3 1 0,-1-1 3 0,-1 1-2 16,1-2 1-16,0-1-3 0,2 1 2 0,-1 2 0 15,0-7-2-15,-1 1 0 0,2-1-2 0,-2-4 2 16,1 3-13-16,-1-5 10 0,0 1-10 0,3-2-1 16,2-3-2-16,-9 0-3 0,16-7-5 0,-8 2 1 0,3-3-7 15,-2-4-4-15,1 1-9 0,0-4 1 0,-1 3-6 16,0-5 2-16,-3 0 2 0,-6 0-4 16,4-1 1-16,-4-3 5 0,-4 4 7 0,-2-2 4 15,2 3 4-15,-2 0 0 0,-2 1 6 0,-2 4 11 0,2-4 6 16,-1 7 10-16,1-1 1 0,1 5 11 15,-1-1 3-15,-2 0-2 0,4 2-1 0,-2 3-5 16,2-2-1-16,-1 2-3 0,-1 0 2 0,8 0-5 16,-11 2-4-16,6-1-8 0,0 1 1 0,0 0-11 15,2 2 2-15,-2-3-8 0,5-1 4 0,-4 3-8 16,4-3 6-16,0 0 6 0,0 0-3 0,-2 4 10 16,2-4-1-16,0 0-3 0,0 0 4 0,0 0 4 15,18-3 5-15,-11 2-5 0,4-2 2 0,-2 1-4 16,1-1 0-16,4 1 3 0,-3 2 3 0,8 0-5 0,-6 0 1 15,6 0 2-15,-6 2-6 0,2 1 10 0,1 4 5 16,0 3 4-16,-2-1 10 0,2 3-2 0,-4 1 1 16,0-1-6-16,-2 4 4 0,-1 0-6 15,-1 0 0-15,-3-2-1 0,3 2-2 0,-5-6-1 0,1 2-2 16,0-1-4-16,0-4-1 0,-3 2-2 0,3-3 2 16,-1-2-10-16,-2-1-5 0,1 0 3 0,-2-3 2 15,8 0-3-15,-8 0 1 0,7-8-1 0,0 0-4 16,-2-3-5-16,5-5-10 0,-2 0-4 0,5-6-12 15,-7 4-4-15,3 1 7 0,-1 0-1 0,2 1 12 16,-5 4-3-16,2 3 4 0,-1 0 2 0,-1 3 1 16,0 2 0-16,2 1 27 0,0 6 9 0,0-1 12 15,2 5 3-15,1 5 1 0,-1 1 6 0,2 1-8 16,1 1 6-16,1 1-11 0,-2 0 5 0,0 0-2 16,1-2-3-16,1 0-7 0,-3-1 3 0,-2-3-5 15,-1-3-10-15,1 0-11 0,-3-2-15 0,2 0-20 16,-3-2-5-16,-2-3-29 0,-2 0-25 0,10-4-25 15,-9-2-151-15,1 1-300 0,-2-5 133 0</inkml:trace>
  <inkml:trace contextRef="#ctx0" brushRef="#br0" timeOffset="145132.568">11932 13054 22 0,'0'0'172'0,"0"0"-35"0,0 0-41 16,0 0-39-16,0 0-52 0,-7 1-87 0,7-1-89 15,0 0 41-15</inkml:trace>
  <inkml:trace contextRef="#ctx0" brushRef="#br0" timeOffset="145358.738">10200 13577 47 0,'0'0'219'0,"5"3"-41"15,0 0-45-15,1-2-39 0,0-1-58 0,-6 0-48 16,14 1-105-16,-11 1-125 0,-3-2 57 0</inkml:trace>
  <inkml:trace contextRef="#ctx0" brushRef="#br0" timeOffset="155771.862">1230 15066 8 0,'0'0'56'0,"0"0"3"15,0 0-5-15,0 0-5 0,0 0 4 0,0 0-2 16,0 0-4-16,0 0-2 0,0 0 8 0,0 0 3 16,0 0-6-16,0 0-7 0,0 0 16 0,0 0-9 15,0 0-6-15,-5 0 2 0,5 0-1 16,0 0 6-16,0 0-1 0,0 0-17 0,0 0 7 0,0 0-1 16,0 0-3-16,-4-4 0 0,4 4-10 15,0 0 5-15,0 0-2 0,0 0-13 0,0 0 6 0,0 0-7 16,0 0-2-16,0 0 0 0,0 0 5 0,0 0-6 15,0 0 3-15,0 0-4 0,6-5 3 0,-6 5-5 16,3-5 1-16,1 2 0 0,-3-4-2 0,4 5 5 16,-1-2-14-16,1-2 9 0,0 2-4 15,0 0-3-15,1-4 2 0,0 2-2 0,-2 3 3 0,5-1-1 16,-3-1-7-16,-1 3 5 0,2-1 13 0,-1 0-20 16,-1 1 9-16,0 0-5 0,0 1 6 0,-5 1-1 15,8 0-5-15,-8 0-1 0,10 0 2 0,-10 0-4 16,4 2 3-16,-3 1 6 0,-1 3-1 15,0-2-2-15,0 3 9 0,0 3-8 0,-5-2 0 0,-1 5-2 16,2-2 0-16,0 0 3 0,-5 5-5 0,1-2 3 16,0 0-3-16,0 0-6 0,1-1 8 0,0-1 3 15,-2 5-5-15,3-6 4 0,2-3-5 16,0 1-5-16,0-5-8 0,3 1 19 0,-2 1-7 16,3-3 1-16,0 2 2 0,4-2-1 0,-3 1 2 15,4-4 0-15,0 3 3 0,3-3 0 0,2-3 5 0,2-1 0 16,2 3-2-16,1-6-9 0,4-2 10 0,-1 4-12 15,3-6 12-15,-7 2-4 0,5 1-9 0,0 1 4 16,-2-3-2-16,-1 2-16 0,-4 0-5 0,1 3-9 16,-2-2-12-16,1 2-15 0,-5-3-13 15,2 1-12-15,-3 1-13 0,1 1-72 0,-6-2-185 0,1 1 82 16</inkml:trace>
  <inkml:trace contextRef="#ctx0" brushRef="#br0" timeOffset="156259.063">1175 14697 43 0,'-4'-4'132'0,"3"1"-23"16,-4 0-22-16,5 3-1 0,0-7-3 0,0 3-10 16,0 4-10-16,5-8-1 0,-1 4-6 15,1 2-7-15,0-2-5 0,3-2-8 0,-2 4-2 16,3-1 1-16,4 1-4 0,-3 2 2 0,3 0-8 0,-1 2 5 15,3-2-1-15,2 3 0 0,1 2 0 0,2 2 3 16,0 0 2-16,-1 3 2 0,8 1-2 0,-2 3 0 16,2 2-1-16,0 1-1 0,1 5-2 0,-1 2-1 15,-4-3-5-15,0 1 0 0,0 5-2 16,0-5-8-16,-2 7 4 0,-4 0 0 0,-2-3-2 16,0 1 0-16,-5 1 4 0,1 0-6 0,-3 1 1 0,-3 0-5 15,2 0 4-15,-6 0-7 0,-5 0 7 0,0-3-2 16,-3 4-3-16,-2-1-1 0,-4 3 4 0,-1-3-4 15,-5 1 0-15,1 0 4 0,-1 1-3 0,-3-4-4 16,-4-2-1-16,-2-1-4 0,0 0 4 16,3-5 2-16,-6-4 4 0,3-2 6 0,0-5-9 0,-2-3 3 15,2-9 3-15,0-2 2 0,-1-6-6 16,2-7-5-16,-1-5 3 0,-8-13-7 0,8-7 3 16,1-7 7-16,0-4-3 0,-6-23-10 0,4-1 1 15,9-4 9-15,3 25-3 0,-6-26-8 0,13 25 5 16,-1 0 5-16,2 3 1 0,7 3 4 0,2 6-1 0,2 14 0 15,7 1-2-15,0 1 2 0,3 2-1 0,8 0 2 16,4 2-4-16,3 2-7 0,3 4-33 0,4 2-26 16,16-4-42-16,0 7-50 0,-12 10-132 15,16-5-306-15,3 5 136 0</inkml:trace>
  <inkml:trace contextRef="#ctx0" brushRef="#br0" timeOffset="170106.275">2827 14747 41 0,'0'0'83'0,"0"0"1"15,0 0-11-15,-6-5-2 0,6 5-4 0,0 0-2 16,0 0 8-16,-1-3-5 0,1 3 4 15,0 0-3-15,-3-3 4 0,3 3-3 0,-2-3 0 0,2 3-1 16,0 0 0-16,-4-3 0 0,1-2-3 0,3 5-1 16,0 0 1-16,-4-2-5 0,4 2-7 0,0 0-4 15,-1-3-9-15,1 3 2 0,0 0-3 16,0 0-5-16,0 0-6 0,0 0-6 0,0 0 3 16,-4-2-4-16,4 2-5 0,0 0 2 0,0 0-5 0,0 0-2 15,0 0 2-15,5 12 0 0,-1-5 6 0,1 5-8 16,0 3 4-16,4 4 5 0,0 5 2 0,0-1-2 15,1 6 2-15,1-1-2 0,-1 1 0 0,0-2-1 16,-1-2 2-16,-1 3-5 0,0-2 0 0,0-1 0 16,0-1-3-16,-3-4-3 0,1-2 1 0,0-1 1 15,0-5-2-15,-1 3-2 0,0-3-3 0,-3-1-2 16,4 0 3-16,-4-4 0 0,0 0-3 0,-1-1 3 16,0-1-1-16,3-1-2 0,-4 0 4 0,2 0-1 15,-2-4 1-15,2 4 0 0,-2-4-2 0,0 0-16 16,-2 4-20-16,2-4-8 0,0 0-21 0,0 0-22 15,-11-8-25-15,7 4-29 0,1 0-26 0,0-1-123 16,-5-4-306-16,3-1 135 0</inkml:trace>
  <inkml:trace contextRef="#ctx0" brushRef="#br0" timeOffset="170501.803">2804 14853 106 0,'-5'-6'131'0,"2"2"-22"16,0 2-11-16,0-3-2 0,1 1-4 0,-2-2-7 16,3-4-6-16,-2 3-1 0,0-5-9 0,3 2-2 15,0 1-2-15,2-1-5 0,-1-1-2 0,4-4-10 16,-1 5 0-16,3 0-6 0,1-1-5 0,-1 2 1 15,3-2-8-15,3 0-3 0,-2 5-9 0,1-1 9 16,0 4-3-16,0-2-2 0,2 4-11 0,4-3 8 16,0 7 1-16,-5-1 3 0,4 3-2 0,0-1 2 15,-5 4 4-15,3 1-7 0,0-1-3 0,-4 1 5 16,1 2 3-16,-5 3-5 0,-2-2-15 16,-3 3 10-16,2-3 1 0,-6 5 1 0,-1 1-1 15,-5 7-1-15,-1-1-1 0,1-5-5 0,-7 4-1 0,-1 1-8 16,2-4 6-16,-4 2-1 0,5-8-1 0,-2 2 2 15,2-1-10-15,-1-4-19 0,0 0-15 0,1 1-10 16,-2-2-23-16,4-3-24 0,1 1-26 0,5-1-15 16,0-2-98-16,1-1-253 0,-2 0 112 0</inkml:trace>
  <inkml:trace contextRef="#ctx0" brushRef="#br0" timeOffset="170845.628">3179 14950 74 0,'5'9'137'0,"2"2"-8"0,0-1-11 16,3 5-8-16,-2-1-13 0,1 0-8 16,1 3-7-16,-2-3-13 0,2 1 5 0,-3-5-12 15,1 1-8-15,-3-1-4 0,0-2-7 0,2 0-2 16,-4-2-6-16,1-2-8 0,-1 2 0 0,0-1 2 0,-1-1-1 15,-1-1 19-15,1-1 5 0,-2-2 12 0,0 4 2 16,0-4-3-16,0 0-10 0,0 0-5 0,0 0 0 16,-3-16-7-16,-1 7-7 0,0-4 1 15,0-4-3-15,1 1 0 0,0-2-5 0,-2-2-3 16,5-1-2-16,-4 4-2 0,4-1-1 0,-1 3-4 0,2-1 0 16,1 4-4-16,0 0 2 0,3 2-3 0,0 2-7 15,-1-2-12-15,1 2-19 0,2 4-21 0,4-3-21 16,-5 1-20-16,5 2-16 0,0 0-28 0,-2 2-13 15,3-2-109-15,2 5-278 0,-4 3 123 16</inkml:trace>
  <inkml:trace contextRef="#ctx0" brushRef="#br0" timeOffset="171711.08">3484 15147 65 0,'0'3'79'16,"4"0"-1"-16,-4-3 7 0,10 0 5 0,-10 0-7 15,9-7-6-15,-4 2 2 0,0-2-1 0,4-1-1 0,-5-2-8 16,5-4-4-16,-4 3-7 0,-1-5-2 0,5 2-14 16,-4-3 5-16,-1 2-2 0,-3-1-5 0,2 0 8 15,-6 4-6-15,3 2 6 0,0-3 8 16,-4 4 4-16,3 1 3 0,-3-1-2 0,0 2 3 16,-1 1 2-16,3-1-2 0,-2 6-5 0,-3-2-5 0,7 3-7 15,0 0-5-15,-12 7-2 0,4 2-5 0,4 0-5 16,0 1 3-16,-1 2-9 0,3 4-4 15,-1 0-4-15,3 1 1 0,-4 0-2 0,4-1-5 16,0-3 0-16,5 2-2 0,-1 2 2 0,0-6-1 16,0 0-4-16,1-2 1 0,0 0 0 0,1-1 3 0,1-1-6 15,6 0 3-15,-2 0 1 0,1-4 1 16,3 1-6-16,-2-3 1 0,1-1-2 0,5 0 1 16,0-4 2-16,-1-3 0 0,1 0-5 0,-1-1 2 15,6-5-5-15,-2-3-1 0,-4 3-4 0,-4 1-9 16,8-12-1-16,-8 7-4 0,-1 4-6 0,-3-3 3 15,-1 1 2-15,0 1 2 0,-4 4 0 0,-1-2 7 0,-2 4 1 16,1-1 4-16,-2 2 2 0,-1 2 9 0,-1-2-3 16,-2 2 8-16,-1 2 4 0,0 1 3 0,4 2 3 15,-12 0-3-15,4 0 4 0,-1 3-2 16,-2 3 6-16,2 2 2 0,-3-1-1 0,1 0-1 16,3 3-4-16,-5 4 2 0,3 0-3 0,2 1-3 0,1-1-5 15,2 2 5-15,2-5-4 0,-2 5 2 0,5-3-4 16,0-1 1-16,1-2-3 0,3 2 3 15,1-1-7-15,0-2-4 0,0-3-1 0,3-2 2 16,1 0-2-16,0-1 0 0,0-6-2 0,4 2 3 16,-2-7-5-16,3-2 2 0,0-2-2 0,-2-2-10 0,4-8 4 15,-4 1-3-15,-2-4 4 0,-3-2 0 16,0-1 2-16,-2 0 1 0,-5-5-3 0,-1-3 4 16,-2 2 3-16,-5-14-2 0,4 11 2 0,-8-12 6 15,5 15-5-15,-5-9 7 0,2 12 5 0,1 4 10 16,1 3 17-16,3 12 11 0,0 0 7 0,1 4 10 15,2 1-4-15,-1 1-2 0,2 0-9 0,-1 4-5 0,2 2-3 16,0 0-5-16,2 15-2 0,-1 2-3 16,5 10-4-16,2 2 0 0,-2 1-6 0,2 2 0 15,1 1-1-15,0 2 4 0,1-1-10 0,1-3 1 16,1 0-2-16,-1-4-2 0,-1 0 1 0,1-2-5 16,-2-3 0-16,5 3-3 0,-7-13 4 0,-1-2-1 0,3 1-2 15,-5-3 0-15,7-2 1 0,-4 0-3 0,-1-1-3 16,-2-3 1-16,2-2-1 0,1-2-4 15,5-1 1-15,-4-2-7 0,1-2-9 0,-3-2-2 16,2 1-1-16,-1-1 5 0,-1 1 2 0,0-1 2 16,-1 5 3-16,1-1-3 0,-1 1 1 0,1 3 2 0,0 0 2 15,2 1 0-15,-2 2 3 0,4 4 3 0,0-2-1 16,-1 6 0-16,3 0 1 0,1 2-1 16,-4-2 1-16,5 1 1 0,-5 1 1 0,0-2-3 15,5 0-1-15,-6-2-24 0,-2 0-33 0,-2-2-29 16,3-3-33-16,0-1-24 0,-2-3-41 0,-5 1-153 15,8-4-371-15,-6-2 163 0</inkml:trace>
  <inkml:trace contextRef="#ctx0" brushRef="#br0" timeOffset="171823.392">4233 14773 100 0,'-4'-4'181'0,"4"1"-32"0,0 3-32 0,-4-5-48 15,4 5-44-15,0 0-42 0,0 0-87 0,0 0-113 16,0 0 49-16</inkml:trace>
  <inkml:trace contextRef="#ctx0" brushRef="#br0" timeOffset="172499.365">4500 14887 10 0,'-9'-3'141'15,"1"-1"-8"-15,-2-1-1 0,5 5-8 0,-4-2-13 16,9 2-8-16,-14 2-16 0,6 5 1 0,2-2-13 15,-2 4 0-15,2 6-3 0,-1 0-7 0,1 4-1 16,1-2-4-16,1 4-5 0,4-1-4 0,-1-3-3 16,2 3-6-16,1-3-3 0,1-1-5 0,5-2-3 15,-2 1-2-15,3-2-6 0,-1-3-1 0,1-2 4 16,-1-3-4-16,1 0-6 0,2-2-1 0,2-5 2 16,-3-1-6-16,3-1-8 0,5-7-12 0,-3 1-8 15,-4-4-13-15,3-2-7 0,-2 0-11 0,-2-7-8 16,3-4-5-16,-3 0-4 0,0-3-2 0,-2 0-3 15,-3-3 7-15,-1-13 4 0,-1 11 4 0,-6-1 11 16,-1-14 1-16,0 14 14 0,3 7 22 0,-5 1 18 16,3 2 10-16,-2 9 18 0,1 2 20 0,3 5 5 15,-2 1-1-15,2 1-5 0,1 5-6 0,0 3-5 16,0 0 1-16,0 0 8 0,5 18 10 0,0 9-1 16,2 1-2-16,0 4 5 0,1 2-14 0,1 0-2 15,5 11-6-15,-7-11-5 0,-3-1-2 0,7 0-9 16,-6-1-1-16,5-1-4 0,-1-5-3 0,-1 0-3 15,0-3-10-15,-2-6-23 0,-1-1-30 0,-2-6-28 16,-1 0-33-16,2-2-18 0,-2-3-20 0,-4 0-22 16,0-1-93-16,-4-1-279 0,6-3 124 0</inkml:trace>
  <inkml:trace contextRef="#ctx0" brushRef="#br0" timeOffset="173239.176">4578 14933 70 0,'5'-3'132'0,"3"2"-3"0,-1 0-9 16,5-1-8-16,-3 2-8 0,5-1-5 0,-4 1-1 16,4-1-8-16,-1 1-3 0,2 0 5 0,2-1-3 15,3-1-2-15,-7 2 0 0,4 2-8 0,-4-1-5 16,0 0-1-16,0 2-6 0,0-1-4 0,-1 4-2 16,1-4-5-16,0 3-2 0,-1-1-6 0,1 2-6 15,-3 0-6-15,-1 0-2 0,4 0-6 0,-4-1 0 16,-2 2-3-16,1-2-2 0,-1 0-9 0,0-2-14 15,-3 2-10-15,1-1-9 0,-1-1-10 0,2 0-3 16,-2-1-3-16,-2-1 3 0,-2-1 1 0,6-6 3 16,-1 3 4-16,-3-2 8 0,0-2-2 0,3 0 0 15,-2-3 4-15,0 4 2 0,2-1 8 0,-4 2 2 16,2-1 7-16,-2 1-1 0,-1 0 4 0,4 3-1 16,-4-2-1-16,0 4 21 0,10 0 4 0,-6-3 3 15,-4 3 2-15,9 5-2 0,-5-2-3 0,1 1 0 16,4 1-2-16,-3-1-4 0,2 1-1 0,1 2-6 15,1-1 0-15,-1-2 0 0,-1-1-5 0,2 2 1 16,-3-1-5-16,1-1-5 0,-1 0-7 0,-2-2 0 16,1 0-1-16,-1-1-1 0,-5 0-1 0,9-1 5 15,-9 1-5-15,6-4 3 0,-6-2 1 0,-2 1-3 16,1 1-2-16,-3-2-8 0,0-2-6 0,-2 3-11 16,-3-2-4-16,-3-2 2 0,2 1 0 0,-6-2 1 15,0 3 13-15,-2 2 0 0,3-2 8 0,1 4 4 16,1 1 0-16,-1-1 5 0,2 1 3 0,2 0-3 15,2 2-2-15,1 0 0 0,7 0-1 0,-9 2-3 16,6 2 4-16,3-4-3 0,0 0 1 0,0 0 0 16,0 0-2-16,0 0-2 0,0 0 4 0,21-4 1 15,-10 0 4-15,0-2-2 0,0 1 2 0,5-2-4 16,-5 2 6-16,3-3-2 0,-4 4 7 0,3 2 4 16,1-3-7-16,-5 3 13 0,5-1-4 0,-2 3 6 15,2 2 0-15,-3 0 5 0,0 1 2 0,1 2-1 16,-2 2 2-16,2 1-5 0,2 2-3 0,-4 0 1 15,2-2-3-15,-2 1-1 0,0-1 0 0,4 2 0 0,-3-2-7 16,0-3 1-16,-2 2 3 0,0-2-2 16,0 2-3-16,0-1 0 0,-4-2-1 0,0 0 0 15,4 1-1-15,-3-2-3 0,6 2-2 0,-7-3 4 16,1 3-2-16,1-2 4 0,0-1-3 0,-2 3 0 16,1-1 0-16,0-1-1 0,-2-2 3 0,1 2-7 15,1 0 0-15,-3 1-2 0,-1-3-2 0,-2-1-6 16,6 2-7-16,-6-2-2 0,0 0-6 0,0 0-18 15,5-7-13-15,-5 7-13 0,-2-7-6 0,2 2-26 16,-3-2-30-16,1-1-26 0,-2-1-89 0,-1-2-268 16,-4 1 120-16</inkml:trace>
  <inkml:trace contextRef="#ctx0" brushRef="#br0" timeOffset="173398.887">4882 14742 141 0,'0'0'113'15,"0"0"-52"-15,0 0-61 0,0 0-53 0,0 0-57 16,0 0 26-16</inkml:trace>
  <inkml:trace contextRef="#ctx0" brushRef="#br0" timeOffset="174115.343">6124 15022 194 0,'0'0'200'0,"-5"-2"-8"0,5 2-3 16,0 0-18-16,0 0-13 0,0 0-9 0,-8 2-5 16,8-2-7-16,0 0-5 0,0 0-5 0,0 0-5 15,0 0-5-15,0 0-9 0,0 0-4 0,-8-2-9 0,8 2-7 16,0 0-10-16,0 0-6 0,0 0-7 16,0 0-8-16,0 0-8 0,0 0 1 0,0 0-7 15,0 0 5-15,0 0 3 0,21-7 4 0,-11 3-1 16,3 0-6-16,5-3 3 0,1 0-4 0,11-2-4 15,-1-2-1-15,2-1 0 0,3 0 0 0,2 1-5 0,-2 0-6 16,2 1 3-16,2-1-5 0,-2-1-7 0,1 3-1 16,0-4-3-16,-1 4 1 0,-4 3-2 0,-4-1-2 15,-1 2 1-15,-8 3 0 0,0 0-7 16,-6-1 1-16,1 3 1 0,-5-6-1 0,1 5-3 16,-2 1 0-16,-3-3-1 0,0 3 1 0,-1-1 1 15,-4 1 0-15,9-1-2 0,-9 1 4 0,6 0-4 0,-6 0 3 16,4-3-7-16,-4 3-2 0,0 0-5 15,0 0-20-15,7 0-26 0,-7 0-32 0,0 0-43 0,0 0-66 16,0-5-66-16,0 5-245 0,0 0-544 16,0 0 241-16</inkml:trace>
  <inkml:trace contextRef="#ctx0" brushRef="#br0" timeOffset="174865.041">5972 15254 72 0,'0'-4'134'0,"0"4"2"15,-4-7 1-15,4 7-3 0,0-3 5 0,0 3-2 16,0 0-5-16,0 0 12 0,0-4-6 0,0 4-8 16,0 0-1-16,-1-6-16 0,1 6-6 0,0 0-11 15,0 0-7-15,0 0-11 0,0 0-1 0,0 0-14 16,0 0-4-16,0 0-7 0,0 0-6 0,4-2-1 16,-4 2-6-16,0 0-2 0,11 0-3 0,-2 1 0 15,4 3 1-15,0-4 6 0,6 7-8 0,3-2-1 16,6 4 1-16,0 2 3 0,5-1-3 0,2 2 2 15,-1-1 0-15,15 4 2 0,-14-3-1 0,15 5-5 16,-15-5 1-16,15 4 5 0,1 0-8 0,-3 1 5 16,-8-7-3-16,10 6-3 0,-15-7-3 0,14 6-1 15,-13-7-3-15,-3 4 0 0,3 1-3 0,-3-2 0 16,-2 2 0-16,1 0-4 0,-7 0-18 0,1-1 1 16,-7-3-1-16,-4 0 1 0,-2-3 1 0,-3 1 1 15,1-4-2-15,-1 2 4 0,-3-1-1 0,0-2 0 16,-3 2-1-16,1-1 0 0,-4 0 1 0,3-1-12 15,0 1-18-15,-4-3-26 0,6 0-32 0,-5 3-34 16,-1-3-33-16,3 3-76 0,-3-3-200 0,0 0-466 16,-14 0 206-16</inkml:trace>
  <inkml:trace contextRef="#ctx0" brushRef="#br0" timeOffset="178429.311">7274 14407 3 0,'0'0'118'16,"0"-5"-11"-16,0 5-9 0,0 0-1 0,0-9 2 15,0 7-5-15,0 2-1 0,0-5-4 0,0 5-2 16,0 0 5-16,0-7-2 0,0 7-4 0,0 0-5 16,0-5-7-16,0 5 7 0,0 0-6 0,0-5-5 15,0 5-8-15,0 0-6 0,0 0-4 0,0 0-4 16,0 0-5-16,0 0-1 0,0 0-11 0,0 0 4 16,0 0-2-16,0 0 6 0,4 19-1 0,0-7-2 15,1 7-5-15,2 4 7 0,0 4-5 0,-2 1-5 16,2 4 2-16,-1-3-1 0,1 4-6 0,-1 0 1 15,0 0-4-15,-3-4 1 0,-1 2-3 0,4-1-4 16,-2-4 14-16,1-2 3 0,-1-4-8 0,-1-1-3 16,1-2 5-16,-2-3-10 0,2-6-1 0,-3 4-3 15,4-1-8-15,-3-5-15 0,0 2-20 0,-2-2-16 16,1-3-14-16,1 1-17 0,-2 0-12 0,0-4-27 16,0 0-31-16,0 0-26 0,0 0-119 15,0 0-318-15,-19-13 141 0</inkml:trace>
  <inkml:trace contextRef="#ctx0" brushRef="#br0" timeOffset="178890.1">7264 14459 59 0,'0'0'62'0,"0"0"0"0,0 0-3 0,0 0-6 16,0 0-2-16,0 0 3 0,0 0 2 0,0 0-11 15,0 0 9-15,0 0-5 0,0 0-7 0,0 0 2 16,0 0 6-16,0 0 1 0,0 0-7 0,0 0-3 16,0 0 1-16,0 0 3 0,0 0-2 0,0 0 9 15,0 0-1-15,0 0-9 0,0 0 1 0,0 0-10 16,-3-1-2-16,3 1-1 0,0 0 2 0,0 0 6 15,0 0-17-15,0 0 3 0,0 0-5 0,0 0-4 16,0 0-3-16,0 0 0 0,0 0-4 0,0 0-2 16,0 0 2-16,0 0 7 0,0 0 2 0,0 0 1 15,0 0 0-15,0 0 4 0,0 0-5 0,0 0 15 16,0 0-10-16,0 0 1 0,0 0 2 0,0 0 0 16,0 0-2-16,0 0-1 0,0 0-2 0,0 0 0 15,0 0 3-15,0 0-3 0,0 0 1 0,0 0-3 16,0 0 3-16,0 0-1 0,0 0 3 0,0 0-3 15,0 0-3-15,0 0-1 0,0 0 7 0,0 0-12 16,0 0-2-16,0 0-9 0,0 0-9 0,0 0-18 16,0 0-25-16,0 0-21 0,0 0-37 0,0 0-31 15,0 0-131-15,0 0-295 0,0 0 130 0</inkml:trace>
  <inkml:trace contextRef="#ctx0" brushRef="#br0" timeOffset="179753.737">7394 14589 105 0,'0'0'103'0,"0"0"-10"0,0 0 5 0,0 0-5 16,0 0 17-16,0 0-27 0,0 0 9 0,0 0-11 15,0 0-11-15,-6-2-6 0,6 2 3 0,0 0-16 16,0 0 1-16,0 0-7 0,0 0-9 0,0 0-10 16,0 0-8-16,0 0-14 0,-5-5-3 0,5 5-14 15,0 0-5-15,-4-7-6 0,4 7-3 0,-4-3-7 16,4 3-4-16,-6-5 3 0,2 1-3 0,4 4 4 15,-8-9-1-15,3 6 4 0,-1-5 3 16,1 5-3-16,-1-1 8 0,0-3 4 0,0-1 8 0,-1 3 0 16,4 1 8-16,-1 0 11 0,0 0 3 0,1 0 5 15,3 4-3-15,-5-9 6 0,4 5 0 0,1 4-7 16,-2-9 5-16,2 9 5 0,0-8 2 0,0 4-2 16,3-1 3-16,-1-2 3 0,3 3-5 0,-2-2 6 15,3-1 0-15,0 4 2 0,3-6 5 0,-2 4-1 16,4-1-14-16,0-1 6 0,1 3-4 0,2-1-4 15,1-2 5-15,4 5-6 0,-7 1-2 0,7-1-1 16,-6 2-3-16,3 0 12 0,-4 2-14 0,2 0 3 16,-4 4-6-16,3-2 0 0,-3 1 2 0,-1 3-1 15,-4-1 2-15,2 2 3 0,-5 1-2 0,-2 1-2 16,0 1 5-16,-1 0-3 0,-7 2-2 0,2 2-1 16,-3 1 0-16,-3-3 4 0,1 1-4 0,-3-1 1 15,4-5 0-15,-1 5 4 0,1-6 7 0,1 1-15 16,4-5 9-16,1 2-5 0,0-1-1 0,-1-3 1 15,2 2-3-15,3-4 1 0,-6 5 0 0,6-5-1 16,0 0-3-16,0 0 2 0,-2 4 0 0,2-4 4 16,0 0-9-16,0 0 3 0,16-9-1 0,-7 5-1 15,-1-1 1-15,2 1 0 0,3 0 4 0,-4-4 8 16,9 2-17-16,-7 1 1 0,6 0 5 0,-2 1-4 16,4-1-2-16,-6 2 3 0,0 1-2 0,1 2 6 15,1 0-4-15,-2 3-1 0,-2-1-5 0,5 7 11 16,-6-2-10-16,2 1 7 0,-6 1-1 0,3 1-3 15,-1 1 1-15,-3-2 6 0,0 3-4 0,-3 0-4 16,0 0 6-16,-2-1-4 0,0-1 0 0,-2 0-3 16,-1 5 7-16,-5-2-3 0,-1 2 1 0,0-2 2 15,-4 0 0-15,2-1-1 0,-6-1-8 0,3 1 5 16,-4 1-1-16,-1-3 6 0,-1-1 8 0,2 0 9 16,-4-2 8-16,4-1 8 0,0 1 3 0,-2-4 2 15,3-1-1-15,-1-2-3 0,4 2 1 0,3 0-4 16,-1-4 0-16,2 2-1 0,1 0-6 0,5 0-3 15,4 0-12-15,-9-2-7 0,4 0-19 0,1 1-22 16,4 1-25-16,-1-9-26 0,5 1-25 0,2 0-29 16,-2-2-36-16,5 3-99 0,0-1-298 0,-1-2 133 15</inkml:trace>
  <inkml:trace contextRef="#ctx0" brushRef="#br0" timeOffset="180845.562">7797 14766 68 0,'9'-5'121'0,"-4"1"-14"16,2-4-6-16,2 0-9 0,2 1-10 0,0-4-7 15,-1-1-12-15,2 1 1 0,2-3-7 0,-3 4-1 16,0 0-2-16,-5-1-5 0,2-1 0 0,1 2-3 15,-7-2-1-15,2 4 6 0,0-1 13 0,-3 1 4 16,-1 2 1-16,0 0 7 0,0 0 1 0,0 1-5 16,-2 1-3-16,-2 0-7 0,0 2-4 0,-6-3-6 15,7 5-7-15,3 0-3 0,-14 5-5 0,9-3-7 16,-4 2-1-16,0 0 0 0,1 4-5 0,3 0-1 16,-1 2-4-16,0 0-5 0,0 1 3 0,3-1-5 15,-1 2 1-15,1 4-6 0,1-5 3 0,2 3 0 16,2 3-3-16,-2-2 0 0,4-5-1 0,1 2-2 15,-1 0-2-15,1-3 3 0,4 1 1 0,1-3-2 16,-1 1 2-16,4-3 4 0,1 2-10 0,1-5 1 16,2-2-1-16,2 0-4 0,0 0-1 0,2-5 7 15,0-1-4-15,0-2-11 0,-2-1 1 0,5-6-4 16,-3 3-1-16,-6 3-10 0,2-4-3 0,-2 0 1 16,-1-1 2-16,-5 1 6 0,0 0 5 0,1-2-7 15,-6 6 10-15,0-1-4 0,-3 0 0 0,-1 3 14 16,0 0 9-16,0 0-2 0,-2 1 9 0,-2-1 6 15,0 4 3-15,-2-1 4 0,6 4-5 0,-11-7 2 16,4 7-2-16,7 0 4 0,-19 9-2 0,8-3 1 16,-1 1 2-16,0 5-3 0,-1-1-3 0,3-1-2 15,1 5 0-15,3-6 1 0,-2 1-4 0,-1 5-4 16,5-4 1-16,0-1-1 0,1-2-2 0,1 4 0 16,2-2-1-16,2-1-3 0,0 1-2 0,-1-5 0 15,3 0-2-15,1 0-1 0,0-1 1 0,3-3-1 16,2-4 6-16,3 1-10 0,1-4 0 0,-5-1-2 15,8-3 10-15,-3-4-9 0,-4 0 1 0,3 1-3 16,-5-5 3-16,4-5 0 0,-5 5 2 0,-1 0-1 16,2-1 0-16,-3-7 2 0,0 0 0 0,-7 0 2 15,0 0-1-15,1 1 1 0,-2-3 0 0,-2 4 1 16,0 1-1-16,1 2 7 0,2 4 8 0,-1 5 1 16,-1 2 12-16,1 0 7 0,-1 3-1 0,4 0 3 15,-2 3-9-15,0-1-3 0,1 2-8 0,1 3 4 16,0 0-7-16,0 0 2 0,0 0-1 0,0 12-4 15,1 0-1-15,3 3 0 0,0 4-2 0,-2 1 2 16,3 5-5-16,-2-5 2 0,3 7-2 0,2-1 1 16,-6 3-2-16,7-2 0 0,-4 1 1 0,-1-3-2 15,1-6 0-15,2 6 1 0,0-11-4 0,-3 3 2 16,5-2-4-16,-4-3 4 0,3-1-2 0,-1-5-1 16,1 5-2-16,0-5 3 0,-4-1 4 0,3-2-4 15,1-2 0-15,0 1 4 0,1-7-9 0,-2-3-1 16,4 4-1-16,-2-7 2 0,2 0 0 0,-2-3-2 15,0-2 3-15,-1-1 0 0,0-7-3 0,-2 6-5 16,-5 1 3-16,4-2 0 0,-4 2 2 0,-1 1 9 16,-1 0 0-16,-2 5-9 0,1 0 2 0,1 5 5 15,-1-1 4-15,2 2 4 0,-2 0 1 0,2 5-3 16,-2-9-1-16,2 9-3 0,-1-3 2 0,1 3-1 16,0 0-1-16,0 0-1 0,0 0 1 0,3 14-4 15,-1-6 1-15,1-1-1 0,5 3 2 0,-6-1-1 16,8 2 0-16,-2 3-1 0,4 2 0 0,-1-1 0 15,0-1 5-15,2-1-7 0,1-1-5 0,-1 2-2 16,1-4-1-16,-1 2-1 0,2-2-2 0,-5-3-4 16,1 2 0-16,-1-1-4 0,-1-2-6 0,-3-2 2 15,-2 0 0-15,2-1 4 0,-2 1 3 0,0-1 1 16,-1-1 8-16,-3 1-2 0,0-3 5 0,-2 5-2 16,-1-1 2-16,-3-1-10 0,-3-1 0 0,3-1 3 15,-4 1-5-15,-3 5-11 0,-1-3-2 0,-1 0-15 16,3-2-20-16,2 4-19 0,-4-5-26 0,1-1-27 0,3 0-23 15,-3 1-134-15,0-1-320 0,3-1 142 16</inkml:trace>
  <inkml:trace contextRef="#ctx0" brushRef="#br0" timeOffset="182237.196">9003 14664 2 0,'0'0'122'0,"12"-17"-4"16,-8 12-3-16,3-4-10 0,-1-6 0 0,2-1-8 15,2 1-15-15,-1-3 23 0,7-8-16 0,-2 4 0 16,-2-4-8-16,1 4-1 0,-3-2-3 0,-2 7-2 16,-4-1-1-16,2 2-1 0,-6 4 11 0,0 0-5 15,1 0 6-15,-2 4-7 0,-1-1-4 0,-3 4-4 16,0-2-8-16,-1 4-7 0,1 2-7 0,-2 1-2 15,-2 0-6-15,-2 1-7 0,2 2-1 0,-2 1-4 16,5 1-4-16,-4 0-3 0,3 2-3 0,-2 1-12 16,3 1-18-16,1-1-2 0,2 1-18 0,-1 0-8 15,4-2-2-15,0 2-3 0,0-2-2 0,0-2 1 16,4 4 0-16,0-4 5 0,1 2 9 0,0-2-3 16,4 1 14-16,0-4-5 0,0 2-3 0,2-1 6 15,0 0 3-15,3-3 5 0,-1 1 1 0,4 0-5 16,-4-1 3-16,6 2-1 0,-5-1 6 0,-1 0 5 15,0 0-2-15,-4 2 1 0,1-2-3 0,0 2 0 16,-3-1 2-16,0 0 4 0,-1 2 2 0,1 0 0 16,-3 1-4-16,1-3 6 0,-1 8-2 0,0-4 2 15,0 1 5-15,-2-2 1 0,-1 5-5 0,0-2 3 16,2-1-4-16,1 1 4 0,-1-2 1 0,-2 0-4 16,1 2 5-16,1 0-9 0,0-2 8 0,-3 1-3 15,1-3 0-15,0 1 0 0,2-2 1 0,-2 0 0 0,0 1-2 16,-1-4 10-16,3 3 3 0,-2 0 2 15,-1-3 6-15,0 0 7 0,10-6-16 0,-3 1 5 16,4-2-4-16,-3-3-4 0,3-4 3 0,4 0-12 16,-3-1 6-16,1 0 1 0,5-6-3 0,-8 4-3 15,3 2 2-15,-4-2-2 0,-2 2-3 0,-4 3 2 0,1 0-7 16,0 1 12-16,-1 1-2 0,-3 0 1 0,-1 4 6 16,-1-2 8-16,1 4 0 0,-2-2 1 15,-1 3 3-15,4 3-5 0,-9 0-2 0,9 0-1 16,-10 6-7-16,1 0 4 0,1 3 1 0,2-1-4 0,-2 7 2 15,2 2-3-15,2 0 1 0,0-2-1 0,4 4-4 16,-2 0 2-16,4 4-2 0,-2-2-1 0,4-2-2 16,0-2 0-16,6 0 3 0,-1-2-2 15,0-1-2-15,1-5 1 0,4 1 0 0,1 0-2 0,1-3 6 16,2-1-7-16,1-5 0 0,2-1-2 0,-1-4-5 16,9-4-2-16,-3-1-12 0,1-4-2 0,-2-1-13 15,1-3-8-15,-1-2 6 0,-3 2-3 0,-3-1 4 16,0-3-10-16,-7 4 7 0,-1 0-3 15,-6-2 13-15,0 2-2 0,2 0 8 0,-3 2 10 0,-4 1 13 16,-3 2 13-16,2 2 8 0,-3 0 16 0,0 4 2 16,-5-2 2-16,7 5-2 0,-7 0 0 0,0 2-9 15,-1 2 5-15,-2 0 2 0,2 4 0 0,-5 4 5 16,1-1-5-16,2 4-4 0,-3 0-4 0,2-2 2 16,1 4-8-16,2 1 0 0,0 0 0 0,1 0-4 15,0 2-1-15,5 0-1 0,0-6-9 0,2 0-4 16,2 0-7-16,-3-4-6 0,6 2 2 0,-3-6-8 15,0 2-2-15,5 1 3 0,-1-3-1 0,2-3-1 16,-6 0 1-16,17-6 3 0,-9 0 1 0,2-2 3 16,1-1 1-16,-2 0 1 0,3-2-2 0,-5 2 4 15,1-1 1-15,-3-1-3 0,2 3 0 0,-2-1 2 16,0 1 3-16,-3 3 7 0,2-1 1 0,-1 1 5 16,-1 0 5-16,1 3-3 0,-2-1-4 0,2 0-1 15,-3 3 4-15,0 0-5 0,0 0 4 0,0 0 1 16,6 11 0-16,-6-4 1 0,3 3-1 0,0 2-6 15,-3 6 4-15,4 2-1 0,-3 5 5 0,1 3-3 16,-2-2 0-16,2 2-4 0,-2 0 5 0,0 1-3 16,0 1 3-16,0 1-3 0,-2 1-1 0,0-2 5 15,2-1 10-15,0-1 2 0,-1 3-3 0,1-6 3 16,0-7-6-16,1 2-3 0,1-1-1 0,0-1 0 16,1-2-1-16,-1-5-5 0,1 0 3 0,-3 1-3 15,4-4-2-15,-4 0 3 0,5-2-5 0,-4 0 5 16,4-2-8-16,-1 0-10 0,-4-1-9 0,1 1-10 15,-1-4-12-15,4 3-15 0,-4-3-41 0,0 0-40 16,0 0-60-16,8-9-108 0,-7 4-329 0,-1-6 146 16</inkml:trace>
  <inkml:trace contextRef="#ctx0" brushRef="#br0" timeOffset="184287.952">9947 14389 121 0,'2'-3'126'0,"0"0"-17"0,-2 3-2 0,4-4 3 16,-4 4 9-16,0 0-6 0,5 9 5 0,-2-1-6 15,-1 1-10-15,-1 3-4 0,1-1-8 0,-2 1-8 16,1 5-3-16,-1 0-8 0,0 1-12 0,0-1-2 16,0 0-10-16,0 0 1 0,0 1-7 0,3-6 2 15,-1-1-11-15,-1 1-5 0,2-1 2 0,-2-5-13 16,3 2-2-16,-3-1-5 0,4-2-3 0,-1-2-4 16,1-1 3-16,1-2-2 0,-1-4 1 0,6-4 0 15,2-2-11-15,1-2 2 0,-4-3-4 0,2-1 0 16,-3-2-2-16,1 3 6 0,-1 0-8 0,-1-1 7 15,-1 2-5-15,-2 2 7 0,-2 2 2 0,2 1 5 16,-2 4-2-16,-1 0 4 0,2 1-3 0,-1 1-3 16,-1 2 4-16,-2 1 8 0,0 0 9 0,0 0 0 15,14 6 2-15,-9-1-5 0,0 1 6 0,1 2-4 16,1 1-6-16,-1-1 0 0,1 1 1 0,-1-1 3 16,-1 1-6-16,4-2-2 0,-5 1-6 0,3-1 2 15,-2-2 0-15,0 4-2 0,1-5 1 0,-3 0-4 16,0 2-7-16,4-3 2 0,-2 0-7 0,0-3-4 15,0 2-3-15,-5-2-4 0,7-4 11 0,-1 0-15 16,-3-2-2-16,4-2 1 0,1-3-3 0,-2 1 5 16,-2 0 4-16,3 0-1 0,-2 1 1 0,-2-3 1 15,2 3 6-15,-2-1 10 0,0 4 9 0,-3 1 13 16,3-1 3-16,0 1 3 0,0 2-2 0,-2-1 3 16,-1 4 1-16,1-4-3 0,-1 4 5 0,0 0 5 0,0 0-1 15,0 0-5-15,8 8 3 0,-3-2 1 0,-3 1-9 16,2-2-2-16,0 3 0 0,1 1 0 0,-1 0-5 15,1 0 2-15,0 2-6 0,2-1 1 16,-1-3-2-16,1 1-4 0,-2-1 0 0,2 3-5 0,0-5-10 16,-2 1-2-16,1 0-8 0,-2-3-2 0,2-1-1 15,-2 1-10-15,-1 0 8 0,1 0 5 0,-4-3-4 16,0 0 6-16,11-8 1 0,-7 4 1 16,1-2 1-16,0-5 2 0,-1 0 5 0,1-4-2 15,0-2 1-15,2 5 8 0,-5 0-5 0,3 1 1 0,-1-5 7 16,-1 3 5-16,-1 2 1 0,1 0 10 0,-2 3 2 15,-1 0 9-15,3-1 4 0,-3 2 0 0,1 2 3 16,-1-2-2-16,1 2 3 0,-1 5-6 0,-1-6-3 16,1 6-4-16,1-4-2 0,-1 4-4 0,0-5-2 15,0 5 0-15,2-4-2 0,-2 4-3 0,0 0 1 16,0-4-4-16,0 4-2 0,0 0 2 0,0 0 0 16,1-4-2-16,-1 4 1 0,0 0 2 0,0 0-1 15,0 0-5-15,0 0 1 0,0 0-3 0,0-4 1 16,0 4-7-16,0 0-2 0,-5-3-7 0,5 3-1 15,-7-5 1-15,5 3-1 0,-1-1 3 0,-1 2-6 16,-3-3 6-16,4 2 0 0,-1-1 1 0,-1 1 0 16,5 2 2-16,-8-4-2 0,5 4-3 0,3 0 3 15,0 0 2-15,-12 0 3 0,7 2-5 0,-1 2 2 16,2 0-2-16,-1 0 0 0,3-2 2 0,-4 3-5 16,4 2-5-16,0-2-3 0,2 0-1 0,0 2 3 15,0 1-5-15,4-3 2 0,-3-1-2 0,6 2 1 16,0-2 5-16,1 1-1 0,1 2 4 0,2-3-1 15,1-1-2-15,-2 0 0 0,4 4 10 0,-1-2 0 16,-1-2 1-16,4 6-2 0,1-2 0 0,-6-2-1 16,2 1 7-16,-1 1-1 0,0 2 8 0,0-1-8 15,-3-2 1-15,1 5 2 0,0-2-3 0,-3-2 3 16,-1 2-5-16,-1-3 7 0,1 1-5 0,-2 2-4 16,5-1 5-16,-5-2 0 0,0-1 10 0,-1 1-7 15,-1-1-1-15,3-3 2 0,-1 3-7 0,-3 0-1 16,3-3-1-16,0 0-4 0,-4-2 8 0,9-1-5 15,-9 1-2-15,10-3-2 0,-5-2 7 0,-1 2-4 16,4-1-2-16,-1-6 11 0,1 3-9 0,-3-4-3 16,2 0 0-16,-1-4 6 0,-2 5-7 0,1-7 7 15,1 0-2-15,-1-1 3 0,-3 2 0 0,0 0 0 16,-1 0 6-16,-1 3 5 0,2 4 26 0,-2-2 1 16,1 2 10-16,-1 3 7 0,0 1 2 0,0-1 0 15,-1 2-1-15,1 4-9 0,-2-4 0 0,2 4-7 16,0 0-1-16,-6 10-2 0,3-2-4 0,2 3 2 15,-2-3-2-15,1 4-5 0,1 2-1 0,1-1-1 0,-3-4-5 16,6 3-3-16,-2 0-1 0,1 4-1 0,5-3-3 16,-2-3-5-16,-1 0-7 0,1 2-9 0,1-5-1 15,2-2-15-15,-1-1-6 0,2-1 0 16,0 0-7-16,-1-3-5 0,0-3-3 0,1 2-3 16,5-5-5-16,-5 1 7 0,1-2 12 0,-2-3-4 0,-2 1-1 15,1 0 17-15,-1-2-8 0,-1-3 6 0,-2 2 18 16,1-3 13-16,-2 3 11 0,1 1 11 0,-2-2 13 15,2 7 16-15,-3 0 12 0,0-1 0 16,1 3 5-16,0-2-5 0,0 3-5 0,-1 3-5 0,0 0-5 16,0 0-2-16,0 0-1 0,0 0-1 0,0 12-7 15,1-1-4-15,1-5-4 0,-2 4-2 16,0-1 1-16,0 2-4 0,3-1-4 0,-3-1-3 16,1 1-1-16,1 0-1 0,-1-1-4 0,1-2-3 0,0-1-5 15,1-2-8-15,1 3-4 0,-2-4-3 0,2-1-4 16,0 0 3-16,4 1-3 0,-8-3 0 0,10-5-7 15,-5 2 2-15,0-4-7 0,3 0 4 0,1-1-1 16,-3-1 3-16,-1 2 7 0,2 0-12 16,0 0 18-16,-3 3-5 0,-1 0 3 0,1-1 0 0,-2 1 0 15,-2 4 5-15,5-3 3 0,-5 3 5 0,4 0 14 16,-4 0-1-16,9 3 4 0,-7-1-2 0,2 2 3 16,0 1-3-16,0-2 2 0,-3 2-3 0,3-1-4 15,0 1 1-15,-3 1 2 0,4-4-5 0,-2 3 1 16,-2-1 0-16,4 1-7 0,-1-3-5 0,-1 1-4 15,-3-3-12-15,5 2-5 0,-1 1-1 0,-4-3 0 16,10-3-2-16,-10 3-5 0,10-6-9 0,-4 1-4 16,5-2-14-16,-5-1-14 0,2-2-2 0,-3 0-3 15,1-2 9-15,1 3 13 0,-4-2 2 0,1 5 14 16,0-1 15-16,-3 3 1 0,2-2 7 0,-1 3-1 16,0 0 5-16,-2 3 26 0,0 0 4 0,0 0 14 15,11 6 7-15,-7 0-9 0,-1-1 0 0,1 2 1 16,-2-1-4-16,2-1 2 0,0 5-9 0,2-5 0 15,-1 6 2-15,-1-8-7 0,1 4 4 0,0 0-7 16,3 0 1-16,0-2 1 0,-2 0-9 0,3-2 0 16,-3 0-6-16,7-3-9 0,-1 1 0 0,-2-2-10 15,4-3-19-15,-1 0-24 0,2-3-15 0,-2 0-23 16,5-3-16-16,-4-2-21 0,-1 1-108 0,-3-3-263 16,0-2 117-16</inkml:trace>
  <inkml:trace contextRef="#ctx0" brushRef="#br0" timeOffset="184945.716">11528 14287 67 0,'-3'-3'137'0,"2"-3"-7"0,-3 3 3 15,4 3-17-15,-10 0 7 0,10 0-7 16,-11 3-1-16,4-1 0 0,2 4 0 0,0-1-10 16,-1 5-5-16,-1-2-8 0,3 1-10 0,1 3-6 15,0 0-8-15,-1 0-5 0,4 0-5 0,0-2-8 16,0 2-2-16,3-2-4 0,1 0-4 0,-1 2-6 0,3-4-4 16,1 1-4-16,0-4-2 0,2 2-6 15,0-4-11-15,3 2-8 0,-3-5-13 0,5 0-10 16,-5-3-19-16,4 0-14 0,-3-1-13 0,0-2-12 15,3 1-6-15,-4-4 2 0,3 1 0 0,-6-3 5 0,4-1 1 16,-2 0-3-16,-4-1 19 0,0-4 4 16,-2 1 2-16,-2 1 23 0,0 3 18 0,0 1 18 15,-2 2 20-15,-1 2 14 0,3 0 3 0,-1 0 0 16,-1 5 0-16,1-1 0 0,1 3-7 0,0 0-4 16,0 0 6-16,-9 12-12 0,9-5 7 0,-1 3-2 0,-3 0 5 15,3-1-9-15,0 2-8 0,1-1-2 0,-3 1-1 16,3-2 1-16,0 3-3 0,0-6 4 0,3 1-9 15,-2-1 1-15,3-2 0 0,-2 0-3 16,-2 1 1-16,4-1-3 0,-2-3-1 0,-2-1-3 0,0 0-7 16,13-3-9-16,-7-1-11 0,1-1-7 0,-3 2-1 15,5-2-1-15,-3 1 5 0,3 1 1 16,-4 0 8-16,2 1-5 0,-1 0 2 0,1 2 8 16,1 0 4-16,0 0 9 0,-3 2-1 0,0 0-6 15,4-1 5-15,-4 1 7 0,3 1 3 0,-3 1 0 0,-1-2-5 16,0-1 4-16,6 1 5 0,-5-1-8 0,3 1 4 15,-3-2-14-15,-5 0 13 0,13-1 3 0,-4-3-11 16,1 2-2-16,3-3-2 0,-3-3-5 0,-1 1-3 16,2-1-14-16,-3-1-2 0,6-5-11 0,-2-1-1 15,-1 4-1-15,1-7 0 0,-1 1 4 0,-2 0 6 16,-1-2 6-16,-1-3 2 0,2-4 3 0,-2 0 8 16,0 0 9-16,-4-2 18 0,-2 3 10 0,-2-4 18 15,-2 5 8-15,-4 5 14 0,7 3 15 0,-3 4 9 16,3 2 6-16,-4 2-14 0,3 1-3 0,1 6-11 15,0 1-1-15,0 0 11 0,-6 16-4 0,3 1 10 16,0 7 2-16,0 7-1 0,1 1-1 0,0-1-7 16,-1 2 0-16,3 1 0 0,0-2-6 0,0-3-4 15,3-3-5-15,-1 1-6 0,2-8-2 0,0 1-7 16,1-5-6-16,-1-3 2 0,1 1-7 0,0-5-7 16,4 1-15-16,-5-6-12 0,4-1-30 0,-2-2-45 15,2-4-41-15,2 1-43 0,-1-6-149 0,-1 2-342 16,-1-5 152-16</inkml:trace>
  <inkml:trace contextRef="#ctx0" brushRef="#br0" timeOffset="185108.378">11936 14030 44 0,'7'-2'163'0,"-3"0"2"0,3 1-13 0,3 0-10 15,1-2-9-15,-2 0-18 0,5 3-5 0,-1-4-14 16,5 2-8-16,-5-1-9 0,1 0-6 0,2-3-20 15,-3 1-25-15,-1 1-18 0,-3 0-54 0,1-1-44 16,-6 0-133-16,-2 0-237 0,-2 2 106 0</inkml:trace>
  <inkml:trace contextRef="#ctx0" brushRef="#br0" timeOffset="185280.43">10331 14236 291 0,'-31'10'293'16,"4"-2"-51"-16,9-2-39 0,8 1-41 0,1-4-33 0,3 2-23 15,3-2-36-15,3 1-50 0,0-4-79 16,6 5-185-16,2-3-262 0,1-2 116 0</inkml:trace>
  <inkml:trace contextRef="#ctx0" brushRef="#br0" timeOffset="185696.652">12719 14284 48 0,'0'0'245'0,"0"0"-26"15,0 0-22-15,0 0-17 0,17-9-18 0,-7 6-14 16,2-1-18-16,4-6-15 0,3 4-10 0,7-6-6 16,-1-2-15-16,1 5-29 0,-2-3-43 15,3 0-48-15,-2-1-55 0,0-1-58 0,-7 4-106 16,-2-2-274-16,-2 0 121 0</inkml:trace>
  <inkml:trace contextRef="#ctx0" brushRef="#br0" timeOffset="186269.799">13190 13850 10 0,'0'0'221'0,"0"0"-16"0,0 0-21 16,6 12-5-16,-10-2-6 0,2 6-12 0,-1 1-8 15,1 4-18-15,-2 3-11 0,3-5-11 0,-3 7-10 16,2-3-13-16,1-2-7 0,-1 6-5 0,2-8-8 16,-1 1-6-16,1-5-11 0,-1 1 0 0,0-5-8 15,1 0-7-15,-2-1-3 0,2-2-1 0,0-1-3 16,0-2-3-16,0 0-2 0,-1-1-2 0,1-1-1 16,0-3-6-16,0 0-2 0,0 0-2 0,0 0-1 15,0 0-1-15,-13-16-5 0,12 7 4 0,-2-3-2 16,1-4-3-16,-3-2 0 0,2-3 0 0,-1-3 0 15,2-4 2-15,-1 1-2 0,-1 2-3 0,1-2 2 16,3 2 2-16,2 7-1 0,-2 0 1 0,1 2-6 16,-1 4 6-16,4 4-4 0,-1-1 0 0,-1 2-3 15,2-2 4-15,1 5-1 0,3 0-2 0,-1 4 3 16,4 0-3-16,1 2 0 0,5 3 3 0,0 3-1 16,-1 1-3-16,2 3 5 0,5 5 1 0,-1 0-4 15,2 1-1-15,2-1 0 0,-5 1 2 0,4-1-3 16,-5 3 0-16,5-2 3 0,-5 0-1 0,1-2-2 15,-4-2-1-15,2 2 1 0,-2-2-4 0,-3-4 2 0,0 0-2 16,0 1-5-16,-5-4 0 0,1 1-11 16,2-3 8-16,-6-2-6 0,2 1-3 0,-2-2 1 15,2-1 4-15,-8-1 1 0,13-5 0 0,-5 0 2 16,-2-3 4-16,0-1-1 0,-1-3 1 0,0-3 0 16,-2-2 3-16,0-3 1 0,-1-1 3 0,-4-5 6 15,-3-1 3-15,3-2 4 0,-2 2 4 0,-4 0 10 16,1 0 5-16,1 4 3 0,-1 3 8 0,1 3 1 15,0 0-2-15,0 1-5 0,3 6-4 0,-3 0-1 0,4 1-6 16,-1 4-10-16,2-1-31 0,0 1-35 0,1 5-19 16,-2-1-34-16,2 1-30 0,0 0-35 0,0 0-34 15,13 11-140-15,-7-8-374 0,3 5 165 16</inkml:trace>
  <inkml:trace contextRef="#ctx0" brushRef="#br0" timeOffset="186746.638">13918 14156 34 0,'0'0'115'16,"2"-14"6"-16,-1 9-23 0,3 0-1 0,0-4-10 16,4 1-1-16,-2-2-6 0,3-5-18 0,-1 2 8 15,-1-2-7-15,1 0 2 0,-3 1 3 0,-1-3-5 16,4 2 1-16,-3-2 4 0,-4 6 1 0,-1-1 9 15,0 1 12-15,-5 0-6 0,4 1 4 0,-2-1 7 16,-2 4-4-16,1 0-4 0,-1 3-6 0,1 1-6 16,-3-2-6-16,4 2-7 0,3 3-6 0,-12 3-7 15,7 2-7-15,1-1 0 0,-1 6-10 0,-1 0 4 16,6 3-5-16,-4 3-4 0,2 2-4 0,4-2-4 16,0 1-3-16,4 3 0 0,-2-4-1 0,3-1-2 15,1 1 1-15,1 1-2 0,4-4 0 0,-4-3-2 16,5 2 1-16,0-3-5 0,1-1 0 0,-1-5-5 15,-1-2-11-15,6 0-15 0,-1-3-28 0,-5-1-27 16,5-4-27-16,0-1-30 0,2-2-25 0,-6-1-29 16,-1-2-132-16,0-1-349 0,-7-1 154 0</inkml:trace>
  <inkml:trace contextRef="#ctx0" brushRef="#br0" timeOffset="186928.14">14186 13851 79 0,'0'0'149'0,"0"0"4"0,14 17-9 15,-9-5-11-15,3-2-6 0,-2 1 0 16,6 5-2-16,-1 0-9 0,1-3-8 0,-1 2-7 16,3-1-11-16,-1 2-8 0,1-3-10 0,-1 1-9 15,3 1-5-15,-3-3-6 0,-1 0-3 0,0-2-14 0,-3-2-23 16,4 2-26-16,-8-5-27 0,3 1-36 16,-3-1-27-16,-1-1-21 0,1-4-128 0,-4 3-273 15,-1-3 121-15</inkml:trace>
  <inkml:trace contextRef="#ctx0" brushRef="#br0" timeOffset="187077.887">14339 13914 64 0,'0'0'173'0,"-14"5"0"0,5 3-3 16,-1 4-13-16,-4 1-8 0,1 0-16 0,3 2-17 16,-3 2-11-16,3 7-15 0,-3-2-17 0,4 2-27 15,0-6-34-15,4 0-46 0,0-1-22 0,4 3-40 16,-2-4-117-16,2-4-230 0,1-1 101 15</inkml:trace>
  <inkml:trace contextRef="#ctx0" brushRef="#br0" timeOffset="187319.718">14537 13611 85 0,'5'12'198'15,"-5"0"-21"-15,-3 4-6 0,0 8-7 0,3 5-4 16,3 1-5-16,-3 0-4 0,3 5-11 0,-3-2-12 16,0 1-13-16,-3 0-11 0,3-1-6 0,3-3-9 15,-3 1-14-15,0-1-5 0,0-4-7 0,0-2-7 16,0-4-7-16,0-9-12 0,0 3-17 0,-3-4-25 16,3-2-32-16,0-1-25 0,-2-2-38 0,1-3-39 15,-3-2-39-15,4 0-120 0,0 0-322 0,-15-7 143 16</inkml:trace>
  <inkml:trace contextRef="#ctx0" brushRef="#br0" timeOffset="187471.623">14362 13914 69 0,'0'0'184'16,"1"-3"-14"-16,3-1-13 0,-4 4-8 0,0 0-11 16,18 5-3-16,-6-6-8 0,3 1-15 0,4-5-5 15,9 4-15-15,-1-4-7 0,2 5-11 0,1-7-15 16,3-2-36-16,-1 5-44 0,3-8-57 0,-3 7-71 15,-4-7-91-15,1 5-258 0,-3-3 115 0</inkml:trace>
  <inkml:trace contextRef="#ctx0" brushRef="#br0" timeOffset="188279.748">15024 13646 154 0,'-1'-6'211'0,"-3"0"-11"0,4 1-13 0,0 2-16 16,0 3-21-16,0-8-14 0,0 8-10 0,0 0-14 15,0 0 1-15,0 0-2 0,10 11 1 0,-2 0-3 0,-2 4-8 16,7 7-4-16,-5-3-8 0,1 8-8 16,-3 2-4-16,1-2-8 0,0 4-2 0,-2-2-6 15,-1-2-4-15,5 7-6 0,-4-8-7 0,-1 1-5 0,1-1-1 16,-1-6-6-16,0-3-3 0,-2 1 7 16,1-2-13-16,-2-2-4 0,2-3-2 0,-1 0 0 15,1-1-3-15,-2-1-1 0,1-4-1 0,1-2-3 16,-2 2 1-16,1-3 0 0,-2-2-4 0,0 0 1 0,11-15-3 15,-2 4 2-15,-1-6-2 0,1-1-3 16,0-7-1-16,-1-1-6 0,2-2-4 0,0 3 1 0,-1-1 0 16,2 9-4-16,-7-2 9 0,1 2 1 0,-1 7-2 15,0-1 0-15,1 5 4 0,-4-2-5 0,-1 4 3 16,4 0-1-16,-1 3 3 0,-3 1 2 0,0 0 4 16,14 5 0-16,-9 0 1 0,1 4 1 15,3 1-4-15,0 0 7 0,-2-1-5 0,3 7 1 0,0-5-5 16,3 3 3-16,-3 1-2 0,-3-5-5 0,6 4 10 15,-5-4-9-15,1-1 4 0,-1 1-5 0,1-2-1 16,2 1-7-16,-4-2 2 0,1-2-14 0,0 1-3 16,1-4-1-16,-1 1-3 0,-2-2 0 0,-6-1 7 15,14-5-2-15,-6-2 4 0,2 1 0 0,-1-5 2 16,-1-3 4-16,-1-2-2 0,2 0 4 0,-4-3-1 16,2-10 6-16,-3 2 4 0,-2-3 0 15,1-2 8-15,-3 0 4 0,-1 0 10 0,-2-1 8 0,3 2 6 16,1 1 6-16,-2 2 3 0,-2 5 1 0,3 2 6 15,-2 4-4-15,2 0 0 0,-1 7-1 0,-2 0-5 16,2 3-7-16,1 1-5 0,0 1-14 0,-2 1-24 16,2 4-19-16,0 0-21 0,0 0-18 0,0 0-30 15,0 0-22-15,3 22-24 0,3-6-32 0,0 0-25 16,-4 5-172-16,3-1-406 0,-1 7 181 0</inkml:trace>
  <inkml:trace contextRef="#ctx0" brushRef="#br0" timeOffset="189232.587">15894 13837 74 0,'-2'-12'204'0,"0"-2"10"0,1 4 6 15,-5-1 0-15,3 2-7 0,-2 4-10 0,0-3-10 16,3 4-15-16,-2-1-19 0,-1 2-13 0,-2 2-19 15,7 1-12-15,-16 9-9 0,4 3-13 0,0-2-10 16,0 6-8-16,0 0-8 0,-4 6-7 0,4 0-6 0,2-4-4 16,2-2-10-16,1-1-2 0,0 0-7 0,0 0-13 15,4-4-18-15,2-1-14 0,-2 1-13 0,3-5-9 16,0-1-7-16,3 2-5 0,-2-3-2 0,4-2-6 16,0 0-2-16,-5-2-5 0,13-5-8 0,-4 0-11 15,1-2-12-15,0-2 1 0,-1 1-2 0,3-4 17 16,-2 0 7-16,-2 0 3 0,2 0 9 0,-5 2 25 15,1 3 14-15,-2 0 20 0,-1 1 16 0,-1 2 10 16,1 1 0-16,0-2-1 0,0 2-2 0,-3 3 8 16,0 0 4-16,0 0 4 0,4 11 5 0,-1-5-3 15,-1 1-4-15,0-2 0 0,0 3-4 0,1-1-2 16,-1-1-7-16,2 1-1 0,1 0 2 0,0 1-6 16,2 0-4-16,-2-3-3 0,3 0-7 0,0-1-4 15,4-2-6-15,-2-2-8 0,0-3-10 0,3 0 3 16,-4-1-2-16,5-2-11 0,2-2-4 0,-5-3 4 15,3-1-7-15,0 2 5 0,-2-1 3 0,-2-6 5 16,-1 9 5-16,-2-1 13 0,0 1 9 0,0 1 1 16,-3 5 11-16,1-2-3 0,-1 1 4 0,1 1 11 15,-5 2 7-15,0 0 11 0,12 7 3 0,-7-3-2 16,0 4 0-16,0-1-6 0,0 3-5 0,3-2-1 16,-3 4-3-16,3-4-8 0,-2 2 6 0,-1-2-4 15,2-1-12-15,-1 2-9 0,3-3-13 0,-4 0-8 16,1-3-19-16,1-1-7 0,2 1-11 0,-3-3-19 15,2 0-4-15,-2-1-5 0,2-1-4 0,-3-2-2 16,1-1 2-16,1-2 9 0,-1-3 7 0,-3 0 6 16,-1 0 6-16,1-6 9 0,-1 1-1 0,0-1 22 15,-2 4 13-15,-2-4 29 0,2 4 10 0,0 3 19 16,-2 3 7-16,2-3 7 0,-4 4-2 0,4 1 0 16,-1-2-1-16,1 2-8 0,0 4-3 0,-1-5-8 15,1 5 3-15,2-3-2 0,-2 3 4 0,0 0-6 16,9-3-2-16,-4 3 0 0,-5 0-5 0,14 1-4 15,0-2 1-15,-4 1-3 0,4-1-4 0,-1 1 0 16,6-1-6-16,-3-1-6 0,4-3-6 0,0 0-9 16,-1 1-1-16,0-2-3 0,-3 0-4 0,1 1-1 15,-3 1-16-15,2-4 12 0,0 3-7 0,-6-2-4 16,-1 3 7-16,-4 0 2 0,-1 2 2 0,1-2 6 16,0 1 4-16,-1 0 2 0,-4 3 10 0,0-5 2 0,0 5 3 15,0 0 1-15,0 0 12 0,-18 6 4 0,8-1 1 16,2 1 10-16,-6-1 6 0,5 5 5 0,-6 0 1 15,3 2-3-15,0 0 1 0,4-1 0 16,-1 5-1-16,0 0-2 0,2-1 3 0,1 0-7 0,4 1-3 16,1-1-1-16,1 2 4 0,1-5-4 0,5 1 1 15,4 0 0-15,-3-5-5 0,4 4-1 0,3-2 4 16,0-1-10-16,4-2 1 0,-1-2-1 16,2-2-4-16,3-1-2 0,-3-5-2 0,3 1-9 0,-2-1 0 15,1-1-15-15,-1-3-5 0,0 0-4 0,0 1-17 16,-2-4-6-16,-1 4-18 0,-4-2-12 0,0 3-23 15,-3-2-15-15,-1-3-32 0,-1 3-38 0,-4-2-105 16,1 1-315-16,-3 3 140 0</inkml:trace>
  <inkml:trace contextRef="#ctx0" brushRef="#br0" timeOffset="191020.419">7867 15424 19 0,'2'-9'110'15,"5"-2"-4"-15,-6-1 0 0,3 3 4 0,0-3 2 16,-3 6 3-16,-1 0 4 0,-1-5-4 0,1 5-1 15,-4-2 0-15,3 1 10 0,-2 5-3 0,-1-5-2 16,-1 1-9-16,-1 2-10 0,0 1-10 0,-1 3-8 16,-4 0-12-16,-1 3-4 0,3 1-9 0,-9 3-3 15,4 1-7-15,-1 6-3 0,5-1-7 0,-4 8-1 16,-3 4 0-16,7-1-10 0,0 5-2 0,3 1-1 16,2 2-6-16,1 3-2 0,4 1 2 0,0 0-3 15,4 0-3-15,-1-3-2 0,3 0 0 0,4-2 0 16,-1-4-4-16,4-3 2 0,2-1-1 0,2-2 3 15,-1-9-5-15,9 1 1 0,-6-5 1 0,1-3-4 16,1-5 2-16,3-2-2 0,2-5 1 0,4-3-2 16,-3-6-4-16,-1-4 6 0,-2-1-2 0,0-4 0 15,-2 0 1-15,0 1 0 0,-7-5 0 0,-1 3 1 16,-5-3 4-16,4 4-6 0,-5-7 2 0,-5 6 0 16,-1-4-2-16,-1 1 2 0,-4 0 0 0,-3-1-2 15,-4-2 6-15,0 1-4 0,-2 0 1 0,-1-1-4 16,-5 7 4-16,3 2-3 0,-3 3 7 0,5 8 1 15,-1 2-1-15,4 5 0 0,-3 3-7 0,-1 1 0 16,2 5 3-16,-4 6-7 0,-3 9-16 0,4 5-19 16,-2 2-19-16,4 5-32 0,2 4-40 0,3-1-30 15,3-1-29-15,0 1-141 0,2-1-355 0,3-2 157 16</inkml:trace>
  <inkml:trace contextRef="#ctx0" brushRef="#br0" timeOffset="191336.601">8236 15559 113 0,'9'6'148'15,"8"0"-7"-15,0 2-3 0,0 1-10 0,9 6 2 16,-3-2-4-16,0 3-4 0,0-1-10 16,1 0-9-16,-1 1-6 0,-1-2-10 0,2-1-1 15,-10-2-15-15,4 0-6 0,-4-1-6 0,0-1-9 16,-2-1-1-16,-2-3-5 0,-2 1-5 0,-2-1-3 16,-1 0-6-16,-1-3-16 0,4 2-12 0,-5-2-14 0,0-1-14 15,-3-1-20-15,0 0-22 0,5 3-30 0,-5-3-23 16,0 0-17-16,-2-14-110 0,-1 8-266 0,-2-3 117 15</inkml:trace>
  <inkml:trace contextRef="#ctx0" brushRef="#br0" timeOffset="191514.642">8497 15559 74 0,'0'-2'125'16,"-2"-2"-5"-16,0 1-12 0,2 3-2 0,0 0-9 16,0-5 10-16,0 5 2 0,0 0-1 15,0 0 2-15,4 9 0 0,-3-4-1 0,3 1 0 16,-3 3-2-16,-1 3-4 0,0-2-5 0,0 2-3 15,-5 3-10-15,4 2-6 0,-7 2-9 0,3-1-6 16,-3 0-7-16,-2 6-9 0,1-2-16 0,-2 4-32 0,-3-3-26 16,4-7-44-16,-1 2-45 0,1-4-32 0,0 2-165 15,2-1-338-15,-2-5 149 0</inkml:trace>
  <inkml:trace contextRef="#ctx0" brushRef="#br0" timeOffset="192053.779">8819 15481 147 0,'-1'-5'198'0,"1"5"-19"15,-3-3-20-15,3 3-12 0,0 0-18 0,0 0-11 16,0 0-16-16,-2 11-6 0,3-2-6 0,0-4-19 15,2 7-2-15,-2-3-12 0,3 2 1 0,1 0-12 16,-1 0 1-16,2-1-7 0,-2 2-6 0,2-2-8 16,1-1-1-16,-1 1 3 0,0-2-7 0,0-3 1 15,-1 1-13-15,1-2 1 0,-1-1 1 0,3-3-8 16,0-2 0-16,-1 0-3 0,1 0-8 0,2-1 8 16,-3-3-5-16,1 0-1 0,0 2 1 0,-3-3 2 15,0-2-1-15,2-3-4 0,-6 6 2 0,0-5 10 16,2 2-2-16,-3-4 0 0,0 4 5 0,0-4 8 15,-3 5 10-15,2-5 11 0,0 5 8 0,-2 1 18 16,2 1 6-16,-3 1 2 0,1 0-8 0,3 3-3 16,0 2-8-16,-1-6-6 0,1 6-5 0,0 0-3 15,0 0-1-15,0 22-3 0,1-6 3 0,2 2-7 16,-2 7-7-16,3 1-4 0,-1 3-3 0,-1-2 1 16,1 5-4-16,-3-1 1 0,8 3 8 0,-2-4-8 15,-2 2-2-15,1 1 3 0,-4 1-3 0,3-4 1 16,-2 0 1-16,1-2-5 0,0 2 8 0,-3-1-9 15,1-4 1-15,2-5-4 0,0-1 4 0,0-1 0 16,-2-3-2-16,-2-4-3 0,1 0-1 0,1-2-1 16,-1-1 2-16,0-4 0 0,0 3 3 0,0-1-1 15,3 0 1-15,-3-6-2 0,0 0-7 0,1 5-15 16,-1-5-20-16,0 0-31 0,0 0-32 0,-11-1-25 16,11 1-39-16,-7-10-34 0,6-1-174 0,-3 0-402 15,4-7 178-15</inkml:trace>
  <inkml:trace contextRef="#ctx0" brushRef="#br0" timeOffset="193243.223">9316 15528 50 0,'6'-13'90'0,"-1"-5"4"0,-3 7 4 0,-1 4 8 16,-1 0 10-16,-1-3 11 0,-2 3-3 0,-2 3-3 15,-1-2-11-15,-2 2-6 0,-2 4-3 0,-3 0-19 16,0 4 2-16,-2-1-10 0,2 7-5 0,-2-2-8 15,1 2-3-15,-4 4-8 0,5-2-7 0,-1 2 0 16,1 0-5-16,3 4-6 0,0-4 1 0,2 0-8 16,3 1-2-16,1-5-14 0,0 0-5 0,3-1-11 15,0-3-2-15,1 1-4 0,2 0 4 0,2-3-8 16,0-1 3-16,1-1 6 0,3-2-6 0,2-2 4 16,4-2-3-16,-4-1 10 0,6-3 1 15,-6-2-7-15,4 3 2 0,-5-2 0 0,0 0 1 0,0 1-1 16,0 0 4-16,0 1 4 0,-3 0 11 0,0 4 5 15,-3-1 11-15,1-1 9 0,-2 2-6 16,2 1 8-16,-4 2-8 0,4-3 0 0,-4 3-3 0,0 0-5 16,2 9 1-16,4 2-3 0,-5 7-1 15,2 2-1-15,-2 7-1 0,1 3-2 0,0 0-1 16,0 4-4-16,1-2 0 0,-1 5-2 0,2 8 0 0,-2-9-3 16,0 10 1-16,4-12 3 0,-4-1-8 0,0 4-9 15,-7-3-10-15,3-1-8 0,-1-2-12 0,2 0-5 16,-4-2-6-16,0-3-1 0,-6-2 1 15,5-11 2-15,-3 2 8 0,1-5 0 0,-3 1 4 16,-1-3 2-16,1-2 8 0,-3-1 5 0,2-3 1 16,-3 1 11-16,5-3 10 0,-6-3 3 0,1-1 3 0,2-1 2 15,-3-5 0-15,3-3 3 0,0-1-5 0,3-2 1 16,-2-8-4-16,4-3 0 0,2 0 3 0,4-4-1 16,2 0-2-16,2-2-2 0,2-1 1 0,3 1-5 15,9-13 6-15,-2 15 1 0,9-13-3 16,-5 13-2-16,10-8-1 0,0 0 6 0,-6 12-3 0,2-1 0 15,2 0 0-15,-3 2 0 0,1 1-2 0,-1 2-2 16,0-2 2-16,0 3 3 0,-1 4 4 0,-3-1-8 16,-6 3 2-16,-3 5-3 0,-1 3 2 0,-2 0 2 15,-3 2 1-15,-1 1 14 0,2 2 12 0,-2-1 1 16,-1 1 4-16,0 0-3 0,-2 3-10 16,0 0 0-16,0 0 0 0,0 0-5 0,-13 13-2 0,8-8-3 15,-3 7 2-15,2-2-2 0,0 0-1 0,3 4-4 16,-1-4 1-16,-1 2 2 0,1 5-4 15,3-3-1-15,-2 2 1 0,2-6 1 0,2 7-5 16,-1-6-6-16,4 1-5 0,-4 1-6 0,5-5-2 16,3 3-5-16,-3-5 0 0,-1 1-3 0,6-2 1 15,0-2 5-15,2 1-5 0,-1-4 0 0,1-2 4 0,-1 0-3 16,3-1 3-16,0-5 0 0,1 0 4 0,-3 0 3 16,-3-3-3-16,2 1 5 0,-2 0-2 15,0-4 3-15,0 3 0 0,-6 1 8 0,3-2 0 16,-2 2 12-16,0 1 8 0,-3 2 15 0,3-2 7 15,-4 1 12-15,0 3 5 0,3 1 3 0,-2 0-6 16,-1 4-4-16,0-4 2 0,0 4-16 0,0 0-1 0,0 0-5 16,-1 17-3-16,1-8-1 0,-3 3-2 0,3 0-5 15,0 0 1-15,0 4-6 0,0-4-3 16,0 3 3-16,0-3-3 0,0 0-1 0,3 0 0 16,-1-3-3-16,2-1-6 0,-3 1 0 0,3-2-11 15,0-5-3-15,-1 4-7 0,3-4 3 0,-2 0-2 0,5-2-2 16,-9 0 3-16,14-10-1 0,-5 6 4 0,0-3 1 15,2-8 0-15,-3 6-5 0,2-4 6 16,-2-1-1-16,-1-1 4 0,0 6-3 0,0-2 4 16,0 2 0-16,-3 2 1 0,-1 2 1 0,0-2-1 15,1 3 5-15,1 3-1 0,-1-1 4 0,-4 2 9 16,7 5 4-16,1 0 0 0,1 2 1 0,-3 2-4 16,6 1 2-16,1 2-1 0,-6-3-1 0,3 1-2 0,3 4-1 15,-3-6-3-15,-3 2 2 0,5-3 0 16,-1-2-2-16,-1 2 2 0,-1-2-5 0,3 0-6 15,-6-1-8-15,2-4-13 0,-1 0-27 0,4-2-36 16,0-3-49-16,-1-3-25 0,0-3-41 0,-2 5-115 16,1-9-343-16,0 5 152 0</inkml:trace>
  <inkml:trace contextRef="#ctx0" brushRef="#br0" timeOffset="194211.088">10709 15520 126 0,'0'0'114'0,"9"-7"-5"0,-9 7-8 16,9-1-8-16,-4-2-4 0,3-2-5 0,2 0 0 16,-1 3-5-16,4-2-1 0,3 1 3 0,-3-3 1 15,6-1-10-15,0 2-1 0,0-2-8 0,-1 3 1 16,0-2-8-16,0-2-5 0,1 5-3 0,-2-3-9 16,-3 2 1-16,-4 3-12 0,3-3 3 0,-4 1-6 15,0 3-18-15,-9 0-22 0,10-4-21 0,-5 3-26 16,-5 1-34-16,8-2-38 0,-8 2-95 0,0 0-248 15,0 0 110-15</inkml:trace>
  <inkml:trace contextRef="#ctx0" brushRef="#br0" timeOffset="194463.877">10760 15605 77 0,'0'0'143'16,"12"0"1"-16,-1 3-12 0,2-3-5 0,1-3-10 15,4 1-12-15,1-3-6 0,1 1-7 0,2-2-11 16,6-2-3-16,-2 0-9 0,3 1-8 0,-3-5-8 16,-1 2-2-16,0-1-7 0,0 2-8 0,-4-2-13 15,-2 1-15-15,-3 1-23 0,2-1-13 0,-5 3-19 16,0 0-15-16,-7 2-23 0,1-1-27 0,-5 2-87 15,-2-2-215-15,0 6 95 0</inkml:trace>
  <inkml:trace contextRef="#ctx0" brushRef="#br0" timeOffset="194820.539">10821 15208 153 0,'-4'-4'157'16,"4"4"-8"-16,0 0-17 0,-4-3-14 0,4 3-10 16,0 0-11-16,0 0-12 0,0 0-8 0,0 0 3 15,0 0 2-15,0 0-2 0,21 3-1 0,-7 1-1 16,-2 0-1-16,1 0 2 0,3 0-1 0,4 1-4 16,2 2-1-16,-4-2-4 0,1-1-4 0,2 5-4 15,1-4-7-15,3 5 0 0,1-1-3 0,-8-3-5 16,7 7-5-16,-6-5-1 0,0-1-2 0,-1 0-6 15,0 3-4-15,0-3-1 0,-3 2-3 0,-3-6-1 16,1 3-2-16,-2 4-3 0,-2-5-3 0,1 3 1 16,-1-2 1-16,-4 1 2 0,2 2-2 0,-3 0 1 15,-2 2 1-15,-2 0 3 0,-2 6-8 0,-3-1 5 16,-6 9-3-16,-4 2-10 0,-2-1-16 0,-3 2-18 16,1 0-17-16,-12 10-25 0,8-9-26 0,-4-3-37 15,4-3-36-15,-1 2-50 0,-3-1-111 0,5-4-357 16,-3-3 158-16</inkml:trace>
  <inkml:trace contextRef="#ctx0" brushRef="#br0" timeOffset="198387.19">11993 14957 154 0,'-4'-5'152'0,"4"5"2"15,0 0-8-15,0-7-10 0,0 7-6 16,0 0-11-16,-2-4-9 0,2 4-5 0,0 0-7 15,0 0-3-15,0 0-12 0,-1-3-8 0,1 3-3 16,1 12 0-16,1-3-8 0,2 8 1 0,-3 0-7 16,3 3-6-16,0 7-4 0,-3-1-4 0,-1 3-4 0,4-3 2 15,0-1-2-15,-3-6 2 0,2 2-3 0,-2-3-1 16,2 2 2-16,-2 4-3 0,-1-7 0 16,4 0-2-16,-3-2-1 0,0-3-1 0,-1 4-7 15,0-8-2-15,3 2-1 0,-2-4-3 0,-1 2-1 16,0-3 4-16,0-1-4 0,0 1-6 0,0 2 5 0,0-7-7 15,0 5 1-15,-1-2-4 0,1-3 3 16,1 4 2-16,-1-4-8 0,0 0-2 0,0 0-7 16,0 0-6-16,-10-10 0 0,6 3 0 0,-1-3 1 15,1 4 0-15,-1-8-3 0,0 0 2 0,-5-1-1 16,7-1 5-16,-6-7-8 0,1-2 2 0,3 0 5 16,-1 7-4-16,0-14 1 0,3 0 3 0,-3-2 0 15,2-1 3-15,3 1 0 0,-1-13 7 0,0 16-6 16,4 5 7-16,-2 6 1 0,0 4 0 0,2 0 1 15,-2 4-3-15,0 1 0 0,1 0-2 0,3 2 0 16,-2 2-1-16,2-2 4 0,5 1-2 0,1 3-2 16,-5 2 2-16,7 3-1 0,-1-2 1 0,2 2-1 15,0 1-1-15,2 0 3 0,-3 4-3 0,3-2 2 16,0 5-1-16,-2-4-2 0,-1 3 1 0,0 2 6 16,-3 0-3-16,-2 0 2 0,-1 0 1 0,-1 2 1 15,-2-2 0-15,-2 6 4 0,-2-3-3 0,-7 5 1 16,2-3 0-16,-3 1-3 0,-5 0 1 0,2-1-1 15,-2 0-3-15,0-2 1 0,0 0 1 0,-2 2-4 16,4-2-16-16,-2-1-19 0,1 0-25 0,2-3-28 16,3 1-37-16,2-1-26 0,-1-1-21 0,0-2-20 15,4 2-124-15,-1-2-340 0,3 0 150 0</inkml:trace>
  <inkml:trace contextRef="#ctx0" brushRef="#br0" timeOffset="199029.287">12236 15150 55 0,'5'5'123'0,"0"3"0"16,0 4-8-16,2-1-8 0,3 2-1 0,-4 0-15 16,1 4 5-16,-1-3-20 0,-1-2-5 0,0-1-5 15,-1 2-7-15,0-4-7 0,-2 3-6 0,2-1 0 0,-2-4-5 16,0 0-4-16,-1-1-2 0,1 0-2 0,0 0-4 15,-2-5 11-15,2 4 13 0,-1-2 7 16,-1-3 4-16,1 5 4 0,-1-5-15 0,0 0-5 16,2-13-3-16,0 9-2 0,-1-4-5 0,-1 1-8 15,0-4-2-15,0 1-1 0,3-1-6 0,-2-2 3 0,0-2-4 16,1 3-3-16,0-4-6 0,-1 4-10 16,2 0-3-16,1 3-12 0,1-2-15 0,-1 4 0 15,2-2-17-15,-1 7-7 0,4-7-11 0,-2 5-7 16,0 1 4-16,3-1-10 0,2 1 5 0,-2-1 7 15,0 1 5-15,-2-1 5 0,5 1 12 0,-3 0 5 16,-5 1 5-16,4-1 0 0,-9 3 5 0,12-4 13 16,-9 4 13-16,0-1 11 0,-3 1 19 0,5-1 19 0,-5 1 8 15,0 0 11-15,0 0 4 0,10 0-2 16,-10 0-10-16,0 0-6 0,4 5-7 0,-5 0 0 16,-1 2 3-16,1-1-2 0,-1 5-5 0,1 1-1 15,-2 0-4-15,2-1-1 0,-2 3-9 0,3-5-1 0,0 4-5 16,0-1 1-16,0-3-3 0,3 0-1 15,-2-2-3-15,-1 1 0 0,4-2-4 0,-2 1-6 16,2-1 2-16,1-2 3 0,-1-1-8 0,3-1 2 16,-1 0-6-16,-6-2-2 0,18-3 4 0,-10 0 0 15,-2 1-3-15,5-6-2 0,-3 2 8 0,0-1-10 0,1-3 3 16,-4 0-1-16,1 0 1 0,-2-2 2 0,-1 0 3 16,-1-5-3-16,-1 6 5 0,-2-2-3 15,-1 1 9-15,-1 2 8 0,-1-1 5 0,-2 2 2 16,1 4 6-16,-3-3-2 0,2 2 1 0,-2-1-7 15,1 4-3-15,0 3 1 0,1-1-1 0,6 1-10 0,-12 4-17 16,9-1-17-16,-3 3-22 0,1 3-18 0,2 2-12 16,0-2-18-16,3 2-12 0,0 3-11 15,3-8-10-15,4 6-6 0,-2 2 4 0,0-5-5 16,4-1-79-16,2-2-232 0,1 1 103 0</inkml:trace>
  <inkml:trace contextRef="#ctx0" brushRef="#br0" timeOffset="200207.644">12834 15193 1 0,'10'-7'52'0,"-5"-2"13"16,0 2 7-16,-1-1 13 0,0 1 0 0,-4-3 8 16,0 3 11-16,0-2 7 0,0 2 8 0,-2 0 9 15,0 1 5-15,1 0 12 0,-3 0 2 0,0 2-6 0,0 1-3 16,-1-1-17-16,0 1-12 0,5 3-9 0,-9 0-7 16,2 3-12-16,-2 1-8 0,1 1-6 0,0 2-10 15,2 3-4-15,-3-2-3 0,0 5-10 16,4-1-1-16,-2-2-6 0,4 1-1 0,-4 2-3 15,5-2-7-15,-1 1 1 0,2-2-5 0,1-1-5 0,-2-1 4 16,2-1-16-16,0-3-3 0,3 3 0 0,0-1-8 16,2-1-3-16,0-1-1 0,1-3 0 15,1-2-1-15,1-3 8 0,3-1-5 0,-1 0-5 16,-1-2 3-16,1-1 0 0,3-5 2 0,-4 0-1 16,2-2 2-16,1-2-3 0,-1-7 4 0,-3 6 1 0,1-6 1 15,-2 6 1-15,-5-7-2 0,3-1 4 0,-5 0 2 16,0 0-3-16,-1 0 3 0,-4 6-1 0,1 3 5 15,3 5 12-15,-2 0 12 0,-1 2 9 16,2 1 7-16,-2 2 0 0,1 2-4 0,2 2-3 16,-5-2-7-16,6 5 4 0,0 0-7 0,-7 8-3 0,6 1 0 15,-1 2-5-15,0 0 1 0,-2 4-4 0,3 5-1 16,1-3-4-16,1 1-1 0,2 2 1 16,-2-2-4-16,1 9 1 0,1-2 1 0,4 0-3 15,-4-7 2-15,4-3-4 0,-2 4 2 0,-1-2 0 16,1-3 0-16,0 4 1 0,0-8-6 0,0 1-6 15,2 0-4-15,-2-4-7 0,0 3-7 0,5-3-5 0,-5-3-6 16,4 1-3-16,-2-3-10 0,4 1 0 0,-2-3-6 16,1-3-5-16,2-1-1 0,-1-1-4 15,6-3 11-15,-7 1-5 0,2-4 9 0,-1-1-4 16,-2-2 7-16,0 0-1 0,0-2 9 0,-4 3 5 0,0-3 6 16,-1 7 6-16,0-3 18 0,-3 3 13 0,3 2 16 15,-4 1 12-15,1 1 11 0,-1 1 2 0,5-2 1 16,-5 4-3-16,0 2-4 0,4-4-4 0,-4 4-5 15,0 0-4-15,0 0-4 0,0 13 0 16,0-6-4-16,0-2-2 0,0 3-3 0,0 4 0 0,0-3-4 16,2-3 2-16,1 7-3 0,0-5-2 0,-2-1-1 15,4-1-7-15,-2 2-9 0,1-3-4 0,2-2-7 16,-1 3-5-16,1-5-5 0,2-1-4 16,-1 3-5-16,1-6-7 0,1-2-6 0,0 2-6 0,2-1-4 15,-1-5 1-15,-1 2 10 0,2-2-2 0,-2 0 2 16,-4-3 15-16,3 2-6 0,-2 0 10 0,-1 1 13 15,1 1 23-15,-4 2 13 0,2-1 9 0,0 4 3 16,-3 0-4-16,-1-1 3 0,0 4-4 16,5 0 1-16,-5 0 7 0,9 4 3 0,-4-1-4 0,-2 4 1 15,-3 0-5-15,5-2-4 0,0 5-1 0,-1-2-2 16,2 1-4-16,2-1-2 0,-3-1-4 0,2 1-6 16,1-3-10-16,0 0-8 0,4-1-8 0,-1-2-12 15,1 0-8-15,-1-3-17 0,2-3-16 0,-2 1-18 16,10-4-15-16,-7 0-11 0,5-2-11 15,-5-2-1-15,1-1 3 0,-3 3 0 0,2-5 10 0,-4 1 12 16,-6 1 14-16,4 1 20 0,-3 1 16 0,-3-3 26 16,1 2 24-16,-2 0 20 0,-1 2 23 0,0 4 22 15,0-2 25-15,0 2 11 0,0 5 5 0,-1-7-3 16,1 7-5-16,-5-4-11 0,5 4-5 16,0 0 0-16,0 0-3 0,-17 12-1 0,12-4-1 0,1 2-3 15,-1 0-9-15,0 2-2 0,0-1-5 0,0 0-6 16,2 1-6-16,-1-1 0 0,4 0-8 0,-1-1-4 15,1-1-1-15,1 1 0 0,-1-3-11 0,0-2-5 16,4 2-5-16,-4-2-9 0,4-2-4 16,0-1-6-16,-4-2-6 0,18 0-6 0,-9-4-11 0,2 0-12 15,-2-2-15-15,1-2-25 0,6-4-4 0,-3-2-9 16,-2-1-2-16,2-2 5 0,2-3-7 0,-5 1-2 16,3-5 4-16,-4-1 11 0,-5-3 10 0,2 2 16 15,-2 0 9-15,-4-2 17 0,0 2 18 0,-2 8 27 16,0 1 21-16,-2 3 26 0,2 2 21 0,0 3 21 15,0 4 6-15,2-2-7 0,-2 4-9 0,2 3-9 16,0 0-7-16,0 0 9 0,-6 16 5 0,5 1-3 16,-3 0-6-16,0 12-7 0,2-10 1 0,-1 8-13 15,3 3-6-15,0-4-6 0,0-1 0 0,0 1-7 16,0-2-3-16,2-1-3 0,-2-7-6 0,1 4-3 16,1-4-9-16,-1-4-13 0,-1-2-21 0,2-1-21 15,-1 2-21-15,1-5-17 0,0 0-25 0,-1-4-33 16,2 1-29-16,-3-3-158 0,0 0-353 0,0 0 156 15</inkml:trace>
  <inkml:trace contextRef="#ctx0" brushRef="#br0" timeOffset="200421.103">13684 14962 197 0,'0'0'181'0,"0"0"-16"15,0 0-18-15,8 0-8 0,-8 0-13 0,12 1-9 16,-2 1-10-16,3-4-11 0,1 2-5 0,0-1-10 15,3-2-7-15,2-1-4 0,-2-1-7 0,3 0-6 16,-1 1-6-16,0-1-4 0,-1-1-7 0,-1 2-3 16,-3 1-3-16,0-1-4 0,-4 0-5 0,0 0-8 15,-2 0-16-15,-3 1-15 0,3 3-14 0,-8 0-35 16,5-5-19-16,0 0-43 0,-1 3-39 0,-4 2-90 16,0 0-273-16,0 0 122 0</inkml:trace>
  <inkml:trace contextRef="#ctx0" brushRef="#br0" timeOffset="200905.819">14463 14402 22 0,'-4'-4'201'16,"-1"-1"-21"-16,-1 5-19 0,6 0-20 0,-11 4-7 15,5-1-8-15,-3 4-10 0,-1 5-11 0,0 3-6 16,-3 12-3-16,3 0-7 0,-3 19 3 0,-1 1-7 16,4 2-5-16,-2 4-3 0,5 1-1 0,-4 1-2 15,7 0-6-15,-2 0-1 0,-3-2-5 0,2 0-3 16,1-3 3-16,-3-3-3 0,1-14-4 0,1 4-3 15,-1-5 5-15,2-1-11 0,0-2-7 0,1-2 4 16,-2-2-10-16,2 0-3 0,0 0-3 0,1-8 12 16,-1-5-2-16,4-2-10 0,-2-3-22 0,3 0-28 15,-1 0-43-15,-3-2-40 0,4-1-40 0,0-4-36 16,0 0-201-16,0 0-416 0,0 0 185 0</inkml:trace>
  <inkml:trace contextRef="#ctx0" brushRef="#br0" timeOffset="201140.763">14617 14734 61 0,'0'0'192'0,"10"13"-17"0,-10-3-16 0,0 6-10 15,0 1-9-15,4 1-8 0,-4 7-9 0,3 1-7 16,-3 2-9-16,4 1-8 0,0-2-9 0,-1 1-8 15,-3-3-10-15,1 1-4 0,-2-6-9 0,2-1-9 16,-1 0-5-16,-1 1-20 0,1-7-24 0,-2 0-26 16,1-1-36-16,1-4-30 0,0-1-25 0,0-2-26 15,-4-2-110-15,0-2-273 0,4-1 121 0</inkml:trace>
  <inkml:trace contextRef="#ctx0" brushRef="#br0" timeOffset="201432.188">14515 14748 154 0,'-1'-6'202'16,"0"3"-18"-16,1 3-21 0,0-7-16 0,0 7-15 15,4-7-11-15,-4 7-16 0,10 0-3 0,0 0-11 16,4 0-2-16,2 6-15 0,4 0-8 0,-1-1-6 16,9 5-5-16,-2 0-7 0,1 2-1 0,5 2-6 15,-8 1-3-15,4 1-5 0,-4 4-3 0,-1-2 1 16,2 0-5-16,-6 5-1 0,-5-8 1 0,-4 2-3 15,-1 0-2-15,-2 2 4 0,-5-2-2 0,-2 1-3 16,-4 0 1-16,-1 0 0 0,-4-1 1 0,0 0-5 16,-10 4 0-16,-4-1-1 0,0-3-3 0,-1-1 3 15,-2 0-4-15,1-2 13 0,-1-3-17 0,-1 4-9 16,9-7-9-16,-2-1-18 0,1-2-19 0,2 2-20 16,-1-5-36-16,9 4-24 0,-3-6-33 0,5 0-149 15,-2-3-333-15,1 0 149 0</inkml:trace>
  <inkml:trace contextRef="#ctx0" brushRef="#br0" timeOffset="202885.977">14890 15095 81 0,'19'-9'128'0,"4"-6"-6"0,-1 1-3 0,1-2-12 15,-1 0-3-15,2 3-12 0,-4-3-6 0,-2 4-5 16,0-1-8-16,-4 1-11 0,0-2 6 0,-1-1-6 15,-3 3-2-15,-5 1 9 0,-1 2 7 0,3-2 3 16,-6-3 10-16,-1 9 5 0,0-6 9 0,-3 6-1 16,1-1-8-16,-3 3 0 0,-6-3-6 0,0 5-6 15,-2 2-5-15,0 3-4 0,-1 1-7 0,0 4-2 16,0 5-6-16,1-3-4 0,-2 3-4 0,5 1-8 16,0 1-2-16,0 1-6 0,6 0 0 0,0 3-8 15,-1-3 1-15,3-1-1 0,2-1-10 0,0-1-5 16,2-1-2-16,3-2-6 0,1-2-4 0,3-1-4 15,1-2-4-15,1-1-7 0,6-1-9 0,1-4-9 16,3 0-9-16,-1-2-13 0,3-2-10 0,-2-1-7 16,4-6-5-16,-5 5-4 0,-1-5-2 0,-2 0 3 0,0 0 5 15,-3-5 7-15,0 4 4 0,-4-3 19 16,-1-3 1-16,-2 1 10 0,-6 0 13 0,7 2 19 16,-5 4 18-16,-1-2 27 0,0 3 14 0,-2 5 16 15,3-2 7-15,-2 2-6 0,-1 5-7 0,0-5-9 16,0 5-4-16,0 0-3 0,0 0 1 0,0 0 3 15,-4 21-4-15,4-8-4 0,-2-1-2 0,-3 2-6 16,2 1-2-16,3 2-6 0,-5-4 1 0,5-2-5 16,-1 1-8-16,2 2 3 0,-1-3-5 0,0 0-1 15,5-3 0-15,-2 1-6 0,0-1-1 0,1-1-2 16,0-2-3-16,0 0-3 0,1-2-3 16,2-2-4-16,-2 1-1 0,-5-2-5 0,16-6-3 0,-7 1-1 15,0 0-4-15,-1-3 6 0,-2-1 2 0,-1 0-1 16,0 0 0-16,3 0 3 0,-4 0-1 0,-3 1 5 15,4 1 5-15,-2 2 6 0,-2 0 2 0,-1 1 1 16,5 0 1-16,-5 0-2 0,0 4 1 0,0 0-1 0,4-2 1 16,-4 2-3-16,1-4 3 0,-1 4 3 15,0 0-1-15,0 0 1 0,5 9 0 0,-1-6 1 16,-4 1-2-16,1 1-1 0,0-2-2 0,2 1-1 16,-3 1-2-16,4 0 0 0,-3-2 4 0,2 1-19 15,-3 1-8-15,0-2-8 0,1 0-5 0,1 1-4 0,-2-4 0 16,2 4-7-16,-2-4 3 0,3 3 5 15,-3-3 2-15,0 0 3 0,0 0 3 0,11-10 1 16,-7 5 6-16,-3-2 1 0,3 3 1 0,1-4 3 16,-1 2-2-16,2 0 8 0,-2 0 0 0,0 0-1 15,1 2-1-15,-2 1 5 0,2 1 0 0,0-1 4 16,3 3 2-16,-8 0 3 0,11 3 7 0,-4 1 3 0,-2-2 3 16,2 1 6-16,0 3-6 0,-2 0 0 15,4-1 1-15,0 2-4 0,-4-2 2 0,2 1-4 16,0 3-3-16,-2-5 2 0,1 1-1 0,2 0-2 15,-4 0-2-15,6 0 0 0,-2 0-10 0,-2 0-7 16,3-5-8-16,5 1-10 0,-4-1-9 0,2-1-15 16,-1-2-11-16,2-1-23 0,1-4-21 0,3 3-8 0,-2-7-3 15,-1-1-4-15,0-3-1 0,-2 2 1 16,-2-3 6-16,4-6 13 0,-4 6 20 0,-6-1 21 16,0 1 26-16,2 4 35 0,-6 4 42 0,1-4 18 15,-1 6 24-15,2 2 17 0,-4-2 10 0,2 4-6 0,-4 0-6 16,4 3 4-16,-7-1 0 0,7 1 3 0,-14 12 2 15,4-5-1-15,2 3-4 0,-2 2-4 16,1 4-12-16,-1-3-6 0,1 1-8 0,1 1-6 16,3-3-10-16,0 0-5 0,1-2-3 0,3 0-8 15,-2 0-11-15,5-1-10 0,-2-3-3 0,1 2-12 0,0-2-6 16,3-3-7-16,3-1-10 0,1-2-5 0,-1 0-11 16,3-2-13-16,0-1-12 0,0-3-12 15,0-1-10-15,0 0 2 0,0-2-1 0,0-3 12 16,1 1 10-16,-3 4 11 0,1 0 13 0,-7 2 18 15,6 1 5-15,-7-2 7 0,3 5 5 0,-4 1 11 0,5-1 15 16,-5 1 10-16,0 0 6 0,7 10 2 16,-6-5-2-16,1 2-1 0,0 0-5 0,2-2-1 15,-2 1-3-15,1 0-3 0,-2-1-6 0,3 2-4 16,1-2-3-16,-1-1-6 0,0-1-5 0,1-1-9 16,4-1-9-16,-9-1-13 0,22-3-17 0,-11 1-10 0,1-3-24 15,0-2-13-15,-3-1-4 0,2-5 1 0,1 3-3 16,-1-5 1-16,-6 3 5 0,5 1 9 15,-1-4 13-15,-3 5 14 0,-1 2 24 0,-3-1 34 16,1 4 23-16,1-1 18 0,-2 2 3 0,-2 4 1 16,3-5-4-16,-3 5 0 0,0 0 18 0,0 0 7 0,0 0 6 15,-5 20 3-15,4-13-4 0,-2 3-5 0,2 1-4 16,-1 0-3-16,-2 0-4 0,3 2-5 0,-1-4-9 16,0 3-5-16,-1-3-6 0,3 0 2 15,0-1-4-15,-1-3-10 0,3 0-2 0,-2-1-9 16,-1 0-5-16,1-4 2 0,3 7-7 0,-3-7 5 0,0 0-7 15,11-3 3-15,-11 3-5 0,10-8-2 0,-5 2-7 16,-1-1-8-16,4-2-9 0,-4-7-3 16,7 4-4-16,-2-2 2 0,-2 2 5 0,-2 2 2 15,1 3 5-15,-3 1 2 0,2-1 2 0,-4 3 1 16,4 1 0-16,-5 3 8 0,0 0 8 0,11 2 8 0,-11-2 10 16,8 6 1-16,-4 2 3 0,0 1 1 0,4 0-3 15,-5-1 0-15,3 2-1 0,1-1 0 0,-3-1-1 16,0-2-1-16,0 2 7 0,1 0-10 0,0 0-6 15,1-3 0-15,0 0-3 0,-2-3-12 16,3-1-7-16,2 0-18 0,2-2-23 0,1 0-26 0,3-3-29 16,-1-4-27-16,4-1-34 0,-1-2-116 0,-2 3-315 15,-3-2 141-15</inkml:trace>
  <inkml:trace contextRef="#ctx0" brushRef="#br0" timeOffset="203598.898">16583 14764 118 0,'-14'-10'164'16,"0"-4"6"-16,3 4 3 0,-1 0-3 0,0 1-8 16,1 3-12-16,1 4-16 0,1 2-10 0,-3 0-13 15,3 2-12-15,-2 4-10 0,1 3-15 0,-4 3-2 16,2 1-6-16,3 1-8 0,0 3-7 0,3 2-5 16,-2-2-5-16,2-3-2 0,3 3-5 0,1-2-6 15,-1-1 0-15,3-3-3 0,3-2-6 0,-2 3-6 16,3-4-2-16,-4-1-4 0,8-1-7 0,-2-3 0 15,0-1-4-15,2-3-5 0,2 0-5 0,3-3 5 16,0-2-12-16,3-4 1 0,-3 0 9 0,7-9-4 16,0-1 1-16,-8 4-3 0,6-6 9 0,-5-4 0 15,0-3-4-15,-2 3 4 0,0-9 1 0,-2 2 3 16,-2-2-2-16,0-11 3 0,-2-2 3 0,-3 13-6 16,0-12 5-16,-2 13 2 0,-2 0 17 0,1 7 9 15,-3 2 15-15,3 8 6 0,-3 5 3 0,4 1-8 16,0 5-4-16,-4 2-2 0,4 4-7 0,0 0-2 15,-10 20-5-15,1 2 0 0,4 7 2 0,-3 5 3 16,-2 12-4-16,2 0 0 0,2 2 1 0,6-2 0 16,0 0 1-16,0-12-8 0,0 0 9 0,6 1-2 0,2-4 0 15,1-1 2-15,-3-1-5 0,5-3-3 16,-2 0 16-16,1-8 0 0,0-2-6 0,1-2 0 16,2 1-1-16,0-4-2 0,-2-1-5 0,1-5-1 15,-1 0-9-15,4-2-5 0,-3-1-9 0,2-2-18 0,-1-1-18 16,1-2-25-16,-5-2-28 0,0 1-38 15,1-3-37-15,-2-2-43 0,-3 2-181 0,-3-1-423 16,0 1 187-16</inkml:trace>
  <inkml:trace contextRef="#ctx0" brushRef="#br0" timeOffset="204341.145">11064 16025 40 0,'0'0'109'0,"-10"0"3"0,10 0-7 16,-8 0-15-16,8 0 4 0,0 0-19 0,-6 0 0 15,6 0-12-15,0 0 3 0,0 0-7 0,0 0 14 16,0 0 7-16,0 0 10 0,0 0 1 0,0 0 0 16,20 6-2-16,-9-5-3 0,1 1-4 0,1 1 0 15,5-2-6-15,5-1 3 0,4 3-1 0,2-1-1 16,1-2-7-16,0-2-8 0,4-1-3 0,0 1-7 16,-2-1-2-16,6-3-7 0,-7 3-10 0,0-2-13 15,-3 1-29-15,-8 1-19 0,-1 2-23 0,-6 0-34 16,1-4-23-16,-1 3-28 0,-8 1-15 0,4-1-16 0,-8 2-103 15,-1 0-292-15,0 0 130 0</inkml:trace>
  <inkml:trace contextRef="#ctx0" brushRef="#br0" timeOffset="204539.005">11152 16220 60 0,'-1'5'101'0,"-3"-2"-4"15,4 3-3-15,4-2-2 0,-1 1 1 0,2-3 0 16,0 3 3-16,9-5-7 0,-1 1-3 0,4-2-10 16,4-4-4-16,1 1-6 0,6-2-13 0,-7-1-3 15,10 2-13-15,-13-2-25 0,8-4-35 0,-7 4-27 16,-4-2-27-16,-1 3-30 0,-5 0-62 0,-4 3-182 16,0-2 81-16</inkml:trace>
  <inkml:trace contextRef="#ctx0" brushRef="#br0" timeOffset="204822.028">11350 15969 47 0,'0'0'175'0,"0"0"-5"0,-6-3-13 0,6 3-8 16,0 0-15-16,0-4-7 0,0 4-16 0,0 0-15 15,0 0-9-15,0 0-1 0,0 0 3 0,0 0-1 16,0 0-2-16,23 4-5 0,-14-1-5 0,4-1-8 15,-2 0 2-15,7 1-10 0,-1 2-1 0,2-3-6 16,0 1-8-16,0 4-2 0,-1-2-4 0,0-1-1 16,-1 5-3-16,-2-3-7 0,-1 1-3 0,-1-4-2 15,-2 6-1-15,-3-2-5 0,2 0 0 0,-1 1-3 16,-4-1-2-16,3 1-4 0,-4 0-4 0,-3 1-5 16,2 3-8-16,-3-1-16 0,-6 7-18 0,-1-1-35 15,-6 0-48-15,-1 6-52 0,-12 2-153 0,-7 10-356 16,-5-2 158-16</inkml:trace>
  <inkml:trace contextRef="#ctx0" brushRef="#br0" timeOffset="209055.003">12552 15671 8 0,'1'-6'146'0,"1"1"1"0,0-3-7 0,0 5-17 15,0-1-8-15,-2 2 0 0,0 2-13 0,1-6-2 16,-1 6-7-16,0 0-3 0,0 0 3 0,8 13-7 15,-5 0-1-15,0 5 2 0,-2 8-15 0,4-1-7 16,-2 4-1-16,-1-3-7 0,2 6-4 0,-4-6-8 16,3 1-3-16,3-3-2 0,-6-3-7 0,0 3-3 15,5-4-3-15,-4-3 1 0,5 0-9 0,-4-5 2 16,-2 0-5-16,1 1-2 0,2-4-8 0,-2 1-15 16,1-3-11-16,-2 0-2 0,2-2-7 0,-2 0-7 15,1-3 0-15,-1 2 2 0,3 0-5 0,-3-4 3 16,0 0-4-16,0 0-11 0,0 0 5 0,0 0 2 15,0 0 23-15,-13-10-12 0,13 3 0 0,-4 2 4 16,4-2 1-16,-2 0 12 0,0-1 1 0,1 1 4 16,1 0-5-16,1-1 12 0,-1 1-4 0,2-2-2 15,0 4 3-15,2-3-4 0,1-1 8 0,3 4-3 16,-2-5-8-16,3 5 14 0,0-2 0 0,0 1-1 16,5 0 1-16,-5-2-4 0,5 2 8 0,2 1-7 15,-4-2 1-15,0 0 0 0,4 1 5 0,-5-2-2 16,4-1 0-16,-1-1 3 0,-5 1 0 0,6-1-4 15,-4-3 1-15,0 0 6 0,-1-2-4 0,-1 1-2 16,-1-1 12-16,-4 3-5 0,2-2 2 0,-5 2 9 16,-1-5-1-16,0 5 12 0,0-4 10 0,-4 4 9 15,1 1 10-15,0 1 17 0,2 2 4 0,-3 5 2 16,0-5 0-16,3 4-14 0,-3 3-4 0,4 1-9 16,-8 5-5-16,3 5-5 0,-1 7-6 15,2 7-4-15,-2 2-2 0,3 3-4 0,-1 0-4 0,4 0 0 16,-7 3-4-16,10-1-6 0,-1-2-1 0,-4 0 3 15,4-4 1-15,-2-1-1 0,2-3-9 0,-2-2-2 16,2 1-6-16,1-4-11 0,1-1-11 0,-2-5-14 16,0-2-9-16,2-1-14 0,-1 0-8 0,0-3-9 15,2-1-12-15,0 1-7 0,3-5-10 16,-3 1-12-16,2-7-11 0,3 0-3 0,-1 0 1 0,-1-4 3 16,-1 0 2-16,2-3 11 0,-1-2 12 0,1 1 18 15,-3-1 16-15,-1 1 21 0,2-2 15 0,-2 5 21 16,-1 2 11-16,-3-1 12 0,2 4 15 0,-2 1 16 15,1 0-3-15,-1 2-2 0,1 2 5 0,-2 2 1 16,4-2 13-16,-4 2 5 0,0 0 4 16,7 11-2-16,-4-5-4 0,-1 1-2 0,4 2-3 0,0 1-6 15,-1 3-2-15,0-5-12 0,0 5 1 0,2-1-2 16,-3-5-3-16,3 5-2 0,-2-5-6 0,2 3 1 16,-1-3-7-16,1 1 3 0,0-1-4 0,-2-1-10 15,0 1-3-15,1-3-6 0,1 1-5 0,-1-4-4 16,1 0-1-16,-2-1 1 0,-5 0 0 0,9-2-4 15,-3 0-7-15,-2-3 11 0,0-2-4 0,-3 4 6 16,3-5-3-16,-5 2 1 0,-2-5 1 0,0 2 4 16,0-3 7-16,-6 2-7 0,4-1 4 0,-8-2 7 15,4 4 10-15,2 1 0 0,-3 1 5 0,1-1 7 16,1 5 0-16,-3-3-1 0,6 4-1 0,-3-1-3 16,0 2-3-16,1 1-1 0,7 0-1 0,-9 6-2 15,5-3-5-15,2 2-1 0,-2 2 0 0,2 1-6 16,2-4-8-16,1 1-7 0,3 2-1 0,1-5-10 15,0 3 1-15,4-5 5 0,1 0 1 0,4 0-5 16,5-5-3-16,-1-3 5 0,0 2-6 0,6-9-5 16,1 3 6-16,-1-5 0 0,-2-2-2 0,-1 1-5 15,-3-3 11-15,1 3 12 0,-2-2-17 0,-3 5 3 16,-5-2 5-16,1 1 3 0,-1 1 5 0,-1 1-3 16,-8 5 0-16,5-1 6 0,-8 3 5 0,3 0 0 15,-2 1 14-15,-1 3-7 0,-2 0 3 0,1 3-5 16,4 0 1-16,-14 3 1 0,9 4-5 0,0-3 5 15,1 6-4-15,-3-2 2 0,4 3 5 0,1 2-4 16,0-1 0-16,2 0-5 0,4 2-1 0,-4 4-5 16,10-4-3-16,-6 2 3 0,5-3-4 0,-4-1-8 15,0-2 10-15,4 0-3 0,-1 0-5 0,2-1 6 16,-4-2-3-16,2 2 4 0,-3-3 3 0,-1 1 7 16,1-1 0-16,-3-3-7 0,0 3 8 0,4 1 7 15,-4-2 5-15,-2 0-2 0,-2 4-2 16,-1-4-6-16,-2 0 9 0,-2 2-3 0,1-2 0 0,-2 3 4 15,-5-1-5-15,4-1 13 0,-6 2-10 0,2-1 6 16,2-2 2-16,-1-2-7 0,1 2 2 16,-2-1-5-16,1-4 8 0,5 0 2 0,0 2-11 0,0-2-4 15,7 0-6-15,-11-4-17 0,9 1-7 0,1-3-28 16,2-3-13-16,1-3-16 0,4 3-1 0,1-5-5 16,2-6-6-16,3 4 3 0,2-7-69 0,-3 1-174 15,2 0 77-15</inkml:trace>
  <inkml:trace contextRef="#ctx0" brushRef="#br0" timeOffset="209293.631">13318 15816 451 0,'13'-23'-25'0,"-3"-3"11"15,1 3 4-15,-1-1 18 0,-1-1 18 0,-4 6 18 0,-1 1-1 16,0-2 14-16,2 5 2 0,-5 3 5 0,4-3 2 16,-4 5 8-16,1 0 5 0,-1 3-8 0,0 3 0 15,1-2-14-15,-2 1-3 0,0 1-7 0,2-1 2 16,-2 5-7-16,1-3 4 0,-1 3 5 0,0 0 3 16,6 13 2-16,-6-2 3 0,3 5-2 0,-1 3-1 15,1 6 2-15,0 5 2 0,1 1-3 16,0 1 5-16,1 0-1 0,-1 0-3 0,0 4-3 0,4 0-1 15,-4 0-7-15,3-2-5 0,0 12-2 16,-4-14-4-16,2 2-6 0,-3 2 2 0,1-3-6 0,2-3 2 16,-5 4-10-16,5-4-2 0,-3 0-10 0,-4-3-16 15,2 2-17-15,0-4-22 0,-1-9-26 0,-2 3-20 16,6-7-33-16,-6 0-16 0,3 0-27 0,-1-4-126 16,1 1-321-16,-5-4 142 0</inkml:trace>
  <inkml:trace contextRef="#ctx0" brushRef="#br0" timeOffset="209773.756">13345 15963 129 0,'4'-9'173'0,"-1"0"-20"15,5 1-17-15,0-2-7 0,4 3-19 0,1-5-8 0,6 4-13 16,5-5-7-16,-4 5 4 0,7-1-20 0,1 1-2 15,-2 0-9-15,-6 4-10 0,-3-1-1 0,5 3-9 16,-1 0 1-16,-2 2-5 0,-6 2-5 16,2 0-4-16,-5 1-2 0,1-1-4 0,-4 7-1 0,1-2-2 15,-6 2-6-15,0-2 2 0,-4 2 2 0,0 3 1 16,-4-2 0-16,2 2-12 0,-4-3 10 0,-1 4-6 16,0 1-2-16,-7-4 5 0,7 0-4 0,-2-4 0 15,-1 5 2-15,2-6-5 0,0 3 8 0,2-3-7 16,0-2 0-16,2 2 1 0,0-4-3 0,-1 3-5 15,3-6-7-15,4 2-6 0,0 0 1 0,-10-6-6 16,7 0 9-16,3-4 6 0,4 3-2 0,0-4-5 16,1 3 1-16,1-5 4 0,5 1 4 0,0-2-5 15,0 0-1-15,1 4 6 0,-3 0-2 0,3 3 9 16,-1-1-6-16,0 3 0 0,-2 0 7 16,3 1-3-16,-3 4 14 0,2-1-8 0,1 4 7 15,-3 0 11-15,2 2-4 0,-2 2 4 0,2 2 0 16,-1-1 4-16,0 4-2 0,-1-3 0 0,-2 1-1 0,0 0 0 15,0 0-4-15,2-1-3 0,-3 1 0 0,3-5-2 16,-3 4 0-16,2-4-1 0,-3 2-6 0,3-4-14 16,-2-1-4-16,2-3-12 0,2 0-24 15,3-6-22-15,-2 2-35 0,-3-3-28 0,2-1-117 16,-6-1-270-16,4-1 120 0</inkml:trace>
  <inkml:trace contextRef="#ctx0" brushRef="#br0" timeOffset="209923.415">13971 15591 130 0,'0'0'126'0,"0"0"-25"0,3-4-17 0,-3 4-26 16,0 0-13-16,0 0-37 0,0 0-29 0,1 14-31 16,-2-10-29-16,-2 0-86 0,2 0 39 15</inkml:trace>
  <inkml:trace contextRef="#ctx0" brushRef="#br0" timeOffset="210161.61">13993 15545 76 0,'0'-5'187'0,"0"5"-16"0,0 0-20 15,0 0-7-15,0 0-1 0,0 0 7 0,9 17-7 0,-6-7-3 16,2 5-8-16,0 1-8 0,1 4-8 0,2 5-8 15,-3 1-8-15,-1 3-11 0,3-3-5 16,-1-1-11-16,-2 1-10 0,3-7-4 0,-4 6-6 16,3 1-7-16,-2-6-5 0,-2-3-9 0,1 0-14 15,-2-2-24-15,-1 1-32 0,1-5-32 0,-1 2-32 0,0-4-36 16,-1 0-32-16,1 0-151 0,-4-4-346 0,0 0 154 16</inkml:trace>
  <inkml:trace contextRef="#ctx0" brushRef="#br0" timeOffset="210935.808">14008 15793 25 0,'11'-6'100'16,"1"1"-13"-16,0-1 2 0,4 0-15 0,0-2-4 15,4 0-11-15,-4 0-2 0,3 0-2 0,-4 3-7 16,0-2 5-16,-2 2-5 0,0 0-6 0,-3 1 4 15,-1 0-5-15,4 1 3 0,-7 0-3 0,3 1-6 0,0 0-3 16,-3-1 1-16,1 3-3 0,-7 0-6 16,10-1-3-16,-5 1-2 0,-5 0 1 0,8 0-1 15,-8 0 12-15,5-2-30 0,-5 2 17 0,6-1 5 16,-6 1 9-16,0 0 16 0,0 0 14 0,6-3 5 16,-6 3 11-16,0 0-6 0,3-2-7 0,-3 2-6 15,0 0 11-15,0 0-4 0,0 0 0 0,0 0-7 16,0 0-6-16,0 0-6 0,-19 9-7 0,13 1-2 15,-4 6-2-15,-1 1-2 0,2 1-3 0,-2 4-5 16,1 0 0-16,3-3-6 0,-3 2-2 0,6-3 0 16,2 0-1-16,-5-1-3 0,7-4 0 0,0-3-3 15,-1 0-8-15,2-2 5 0,2 1-3 0,-2-3 1 0,4-1-11 16,-1-4 2-16,4-1 2 0,-8 0-7 16,15-7-4-16,-4 1-4 0,-2-2-4 0,2-4 4 15,1-1-1-15,0 2 0 0,-2-3-3 0,2 0 0 16,-6 3-5-16,-1-3 6 0,2 2 4 0,-4 5 3 15,1 0-4-15,-1 0 8 0,1 4-6 0,-2-1 7 16,1 1 0-16,-3 3 3 0,0 0 1 0,10 9 0 16,-6-4 0-16,2 2 1 0,-1 1 2 0,0 4 0 15,-1-5-5-15,1 5 3 0,3-4 1 0,2 1-5 16,-6-1 6-16,4-1 2 0,-3-1-1 0,1-1-4 0,2-2-2 16,-3 1 3-16,3-2-1 0,1-2-3 15,-2-2-3-15,0-1-4 0,2-1-4 0,1-1 1 16,-4 1-6-16,3-4-6 0,-2 2 3 0,1-4-1 15,1-3-6-15,-2 2 3 0,1-4-2 0,-2-2-4 16,0 1 11-16,-2-3-9 0,-3-4-1 0,0-3 11 0,-1 1 0 16,-1-2 5-16,-2 1 7 0,1 1 9 0,-5 0 9 15,0 5 3-15,2 2 18 0,0 2 19 16,1 4 7-16,0 4 11 0,2 2-2 0,-1-2-7 16,1 7-9-16,2 1-5 0,0 0-2 0,0 0-5 15,-5 23-1-15,5-4 0 0,-2 8-7 0,2 2 1 16,2 1-6-16,0 3 1 0,1 0 2 0,-1-1-6 15,3 0 2-15,-2-3 2 0,2 0-2 0,2-1 3 16,-2-8 3-16,2 4-10 0,0-1 2 0,0-6-1 16,-2-6-1-16,1-3 2 0,1 2 4 0,0-1-1 15,0-4 2-15,-2 2 1 0,3-2 3 0,-3-5-7 16,0 2-8-16,0-2-7 0,2 0-21 0,-7 0-31 0,0 0-30 16,11-2-37-16,-6-2-40 0,-2 0-42 15,1 0-171-15,-3-1-397 0,3 1 175 0</inkml:trace>
  <inkml:trace contextRef="#ctx0" brushRef="#br0" timeOffset="212944.813">15243 15508 2 0,'0'-4'183'0,"-4"-1"-7"0,4 5-8 16,0-6-14-16,0 6-18 0,-3-2-9 0,3 2-12 15,0 0-13-15,-10 0-4 0,10 0-13 0,-13 4-5 16,4 1-6-16,-1 4-7 0,0 3 13 0,-3 3-1 16,-1 4-7-16,0 2 2 0,1 3-6 0,-1 1 0 15,4 0-5-15,1 2 0 0,4 0-24 0,-5-2 0 16,2 0-5-16,0-2-3 0,6 2-2 0,-2-8-1 15,0 4-3-15,4-3-5 0,5-2-4 0,-5-6-1 16,4 2-7-16,0 0 0 0,2-2 0 0,2-2-10 16,2-2 2-16,-1 0-5 0,4-4-4 0,1-4-4 15,-1 1-10-15,3-4-2 0,1-2-6 0,0 0-3 16,-1-2-3-16,2-1 3 0,-5-2 2 0,2-1 2 16,-2-3 4-16,0 3-2 0,-3-1 4 0,-1-1 2 15,-3 4 7-15,-2 0 3 0,0 5 18 0,-2 0 18 16,1 1 5-16,-3 3 0 0,2-3 1 0,1 2-4 15,-3 3-3-15,0 0-4 0,0 0 1 0,7 8 4 16,-7-3-4-16,3 2-2 0,0 3 1 0,-2-1-8 16,2 4 4-16,-1-3-7 0,3 1 4 0,-2-1-4 15,3 1 0-15,2-3-3 0,-3 2-2 0,3-5-4 16,-4081 2-3-16,8162 0-4 0,-4081-2-3 0,0-4-3 16,2 0-1-16,1 0-1 0,-3-2-2 0,1 0 0 15,1-3-3-15,-2-2-6 0,-2 0 2 0,2-3 1 16,-2 1 8-16,-2 2 0 0,0-6 1 0,-3 3 2 15,2-4 2-15,-6-2-2 0,2 4 4 0,-3-1 4 16,0 1 7-16,-2-3 4 0,-2 2 3 0,2 2 5 16,-3-4 5-16,-4 7 1 0,-1-1 0 0,2 3 5 15,0 2-6-15,2-2-4 0,-3 4-2 0,1 1-3 16,1 1 2-16,-1 2-9 0,2-1-22 0,0 4-14 16,1-1-29-16,3 2-25 0,-1-1-22 0,5-1-23 15,-2 3-5-15,3 0-18 0,1-3-102 0,1 0-279 16,3 1 123-16</inkml:trace>
  <inkml:trace contextRef="#ctx0" brushRef="#br0" timeOffset="213951.297">15517 15681 25 0,'8'-1'122'16,"-3"0"4"-16,2 1 2 0,-7 0-2 0,17 2-1 16,-10 5 4-16,2-1-9 0,1 0-8 0,-4 3-8 15,2 1-2-15,-3 2-9 0,3-2-16 0,-3 0-3 16,1 0-12-16,-1-1-4 0,1-1-6 0,-2 1-4 15,2-3-5-15,-4 0-6 0,2-1-1 0,-1 0-10 16,-1-2-6-16,2-2 1 0,-4-1-9 0,5 3 7 16,-5-3-13-16,0 0 11 0,13-5-21 0,-4-4 8 15,-3 1-6-15,3-2-2 0,0-2 3 0,0-2-9 16,-5 3 2-16,5 1 0 0,-4-1-3 0,0 1 4 16,3 1 1-16,-4 2 1 0,0 2 3 0,-3 1-5 15,4 0 7-15,-2 3 7 0,-3 1 3 0,0 0 9 16,10 6 5-16,-5 0-2 0,0 1 1 0,1 3-6 15,1-1 4-15,-1 1 0 0,2 3-4 16,1-2-8-16,-2 4 4 0,0-5 2 0,2 4-3 0,-1-5 2 16,0 0-15-16,1-4-8 0,0 3-10 0,1-5-1 15,2-1-8-15,-1 1-15 0,-2-6-10 0,4 1-12 16,0-2-3-16,1-7-2 0,0 0 1 0,-3 0-5 16,2-2 10-16,-1-3 10 0,-6 1 0 0,3-2 12 15,-4-1-1-15,0-2 6 0,-1 1 18 0,-4-1 0 16,-1 0 7-16,-2 0 19 0,1 4 23 0,-3 4 12 15,1 0 21-15,0 2 8 0,-1 1 0 0,1 2 7 16,-1 0 4-16,0 2 1 0,1 0-15 0,0 2-4 16,4 3-8-16,0 0-7 0,-9 7-5 0,7-2-3 15,-1 1-9-15,3 1-4 0,0 3-4 0,0 0-2 16,0-1-6-16,0 2-4 0,3-1-10 0,0 1-7 16,4 4-16-16,-2-3-9 0,4-3 2 0,-3 2-11 15,5 3-2-15,1-1-4 0,1-1-9 0,-5-5-3 16,6 6 2-16,-5-4 1 0,1 1-4 15,0-2 4-15,0 1-7 0,-3-3-2 0,4 2 2 0,-6 0 6 16,-2-1 6-16,2 0 3 0,-5-2 3 0,-1 5-3 16,-2-6 9-16,-2 2 3 0,1 1 7 0,-7 0 1 15,3 0 13-15,-1-2 8 0,-5 0 5 0,3 0 9 16,-3-1 5-16,3-1 5 0,0 0 2 0,-1-2-3 16,2 0 0-16,0-2 2 0,2 2 0 0,2-3-14 15,0-1 3-15,2 0-3 0,0-3-5 0,1 1 2 16,2-2 0-16,1-1-4 0,2 1 5 0,1-6-3 15,2 2-4-15,4-1-5 0,1-2 5 0,2 1 5 16,1 0-2-16,-1-1-3 0,1 0-2 0,4 1 13 16,-2 2-10-16,0-1 1 0,-2 3 6 0,4-3 4 15,-7 6 2-15,2-1-2 0,-1 3 7 0,-2-1 2 16,0 5 2-16,0-1 10 0,-2 2 7 0,1 0 6 16,-1 3 4-16,2 0 9 0,-3 5 0 0,3-1-6 15,-4 1-6-15,1-1-5 0,1 1-4 0,-1 0 0 16,1 2-2-16,-2-2-7 0,0-1-3 0,1 3 1 15,-2-3-9-15,4 0-1 0,-2 1-8 0,2-2-9 16,-4-2-8-16,3 2-5 0,0-6 1 16,0 2-2-16,5-1-2 0,-6-2-3 0,-1 0 6 0,3-3-3 15,1 0 2-15,-1-3 3 0,1 0-9 0,-3-2 5 16,2-1 3-16,1-5-3 0,-3-1 12 0,1 3-6 16,-3 0 1-16,-1 2 11 0,0-2 6 0,-2 2 13 15,1 0 16-15,0 6 21 0,-2-3 7 0,1 2 4 16,0 1 4-16,-1 1-6 0,2-1-8 0,-2 4-7 15,0 0-3-15,0 0 0 0,0 0-1 0,3 9-2 16,-1-2-3-16,0 1 4 0,0-2-8 0,-1 2-9 16,1 1-3-16,2 3-1 0,-1-3-4 0,2 2-2 15,-1-2-4-15,0-2-8 0,-1-1-9 0,1-2-11 16,2 1-16-16,-2 0-6 0,1-1-15 0,3-1-11 16,-4-3-18-16,4 0-13 0,-1-2-26 0,2 0-15 15,-1-5-13-15,2 1-16 0,-6 1-3 0,1-4-89 16,-1 1-276-16,0-2 124 0</inkml:trace>
  <inkml:trace contextRef="#ctx0" brushRef="#br0" timeOffset="214391.83">16569 15647 430 0,'0'-9'43'0,"0"2"21"0,0-1 23 0,0 1 15 16,-1 2 7-16,1 2-6 0,0-1-11 0,0-2 1 0,0 6-11 15,0-4-12-15,0 4 4 0,0 0 4 0,0 0 9 16,0 0 3-16,6 10-2 0,-1-5-3 0,-2 1-9 16,-1 4-1-16,1-1-6 0,1 2-8 0,-3 0-5 15,2-4-5-15,2 4-3 0,-4-2-4 0,2 0-7 16,-2-3-5-16,-1 0-4 0,4-1 2 0,-2 1-4 15,-2-1-6-15,3 0-7 0,-2-1-3 0,-1-1-5 16,0-3-4-16,0 5 1 0,0-5-1 0,0 0-4 16,0 0-7-16,8-16-8 0,-4 7-3 0,-1 0-3 15,0 0-7-15,3-5 5 0,-2 0 5 0,-1 8 1 16,1-5 4-16,-3 5 3 0,1-1 2 0,0 1 0 16,-2 1 2-16,2 3 2 0,-2 2 16 0,5-1 2 15,-5 1 11-15,0 0 1 0,10 4-1 0,-7 0 2 16,0-1-2-16,0 2 2 0,1 1-1 0,-1-1-6 15,1 0-2-15,-1 1-4 0,3-3-6 0,-3 0 4 16,3 2-3-16,-3-2 0 0,3 0-4 0,-1-2 2 16,-5-1-4-16,11-4 2 0,-2-1-3 0,0-1-1 15,1 1-8-15,-1-4-9 0,0 3 2 0,1-5 1 16,-3 4-2-16,1-2 2 0,-1 2 2 0,-3 3 5 16,2-1-2-16,-3 2 5 0,3 1-3 0,-6 2 5 15,12 3 8-15,-6 3 4 0,0-1 3 0,2 2 2 16,1 3 0-16,0 0 0 0,-3-1-2 15,7 5 4-15,-4-7-6 0,0 5-2 0,-2-3-1 0,0-1-6 16,3-1-1-16,-2-1-10 0,1-5-20 0,-4 5-15 16,5-6-26-16,-2-3-38 0,-2 0-34 0,7-2-28 15,-4-1-137-15,0-1-333 0,4-1 147 0</inkml:trace>
  <inkml:trace contextRef="#ctx0" brushRef="#br0" timeOffset="214662.407">17067 15276 46 0,'0'-4'241'0,"0"4"-18"16,-2-6-24-16,2 6-25 0,0 0-6 15,0 0-2-15,0 0-7 0,0 20-7 0,-2-5-8 0,4 3-10 16,0 7-10-16,2 4-6 0,1 3-3 0,2 0-5 16,-1 0-1-16,0-1-5 0,1 2 0 0,-2 3-10 15,3-1-5-15,2 9-4 0,-5-11-6 0,0 3-8 16,2-2-4-16,-2 2-3 0,-1-3-10 15,-1 2-5-15,0-2-7 0,-2 1-1 0,-1-2-4 0,0-3-7 16,-1 3-1-16,-1-4-15 0,-4-1-19 0,1 0-10 16,1 3-13-16,-2-12-31 0,2-1-41 0,-3 2-48 15,1-4-38-15,1-3-16 0,0-2 0 0,4-3 0 16,-4 0-9-16,1-2-136 0,1-5-375 0,-4 0 167 16</inkml:trace>
  <inkml:trace contextRef="#ctx0" brushRef="#br0" timeOffset="-214588.974">16906 15736 16 0,'5'-12'132'0,"3"3"-3"0,2-6-9 16,-1 7-6-16,7-4-12 0,-1 3-2 0,3 1-5 0,-2 4-8 16,5 1-5-16,1 1-10 0,-2-2-4 0,1 3-9 15,-1 0-8-15,0 3 0 0,-3 0-2 0,2 0-5 16,-6 0-5-16,-3 0-8 0,-3 0 2 0,0-1 5 15,-2 0 4-15,2 2 5 0,-2-3 6 16,-4 4-6-16,-1-4-8 0,-4 7-2 0,-3-3-5 16,0 4-13-16,-2 2-9 0,-6-3-10 0,2 4-21 0,-7-2-17 15,3 0-20-15,-2 0-19 0,-7-1-35 0,10-1-30 16,-3-1-90-16,-2-2-251 0,3-2 111 0</inkml:trace>
  <inkml:trace contextRef="#ctx0" brushRef="#br0" timeOffset="-213653.603">17204 15308 80 0,'1'-4'190'0,"-1"4"-4"0,0 0 10 16,9 19-25-16,-6-10-2 0,-2 7-8 0,3 5-11 15,-3-3-5-15,3 10-7 0,-3-2-13 16,2-2-6-16,1 4-9 0,-4-5-10 0,1-3-9 0,-1 6-12 16,0-9-9-16,0 2-2 0,0-2-26 15,0 0-3-15,0-1-7 0,0-3-5 0,4-1-4 0,-3-5-10 16,4 1-6-16,-3-1-10 0,4-2-7 0,-2-2-5 16,5-2-6-16,1-2-8 0,0-2 0 0,2-5-11 15,-1 2-24-15,3-3-18 0,0-5 0 0,0 3 11 16,0 2 9-16,-5-2 2 0,0 2 11 15,-1 2 11-15,-2 2 11 0,-1-1 7 0,-1 4 2 0,1 0 13 16,1 1 26-16,-6 1 11 0,11 1 9 0,-6 2-3 16,0 1 1-16,-1 1 0 0,1 0-6 0,2 2-4 15,-4-1-2-15,5 1-2 0,-3-2-3 0,2 1-1 16,-1 1-3-16,2-3-2 0,1-1-3 0,-3 0-16 16,2-3-1-16,-1 3-13 0,2-6-7 0,2 2-11 15,-1-2-14-15,-1 1-18 0,-3-2 11 0,1-2-18 16,1 0 4-16,-1 0-8 0,-1 0-5 15,-5-1 7-15,2-2 7 0,0 1 9 0,-1 0 11 16,-2 1 24-16,-2 2 16 0,-1 0 13 0,3 5 14 0,-3-6 11 16,0 4-2-16,-1 1-1 0,4 1 2 15,-7-2-3-15,7 2-5 0,0 0 3 0,0 0-5 0,-11 2-4 16,11-2 0-16,-4 3 2 0,4-3-7 0,0 0-4 16,-4 3-2-16,4-3 1 0,0 0-3 15,0 0 3-15,0 0-3 0,0 0 6 0,0 0 0 0,0 0-2 16,21-8-2-16,-14 5 4 0,0-1-3 0,4-2-3 15,-2 2 5-15,-2 1 0 0,4-1-3 0,-2 1 3 16,-3 3-6-16,2 0 1 0,0 0-1 0,-1 0 3 16,0 3 1-16,-1-1-5 0,1 0 1 0,-1 3 0 15,2 0 0-15,-1 0 2 0,1 2-4 0,-3-2 4 16,1 0-2-16,-1-1-2 0,1 1-1 16,-1-2-2-16,1-1-1 0,2 0-4 0,-2-1-1 0,4-2 1 15,2-2 4-15,-2-1 0 0,-2-1 0 0,4-1-4 16,-4 0 4-16,2 0-1 0,-3 1-4 0,-1-2 3 15,-1 3 3-15,-1 0-2 0,1-1 0 0,-2 3-3 16,-3 2 5-16,9-3 0 0,-4 1 11 16,-5 2 11-16,0 0-10 0,10 4 12 0,-6-1-15 15,1 0-3-15,0 1 2 0,0-1 3 0,2 1-4 0,-1 2-7 16,-2-2 13-16,2-2-2 0,2 2-4 0,-4 0-10 16,-1-1-1-16,3-1-15 0,-3 0-10 0,1 0 14 15,-4-2-21-15,6 3 4 0,-6-3-3 0,0 0-15 16,0 0-11-16,0 0-11 0,11-4-13 15,-11 4-11-15,-1-5-75 0,1 5-190 0,0 0 84 0</inkml:trace>
  <inkml:trace contextRef="#ctx0" brushRef="#br0" timeOffset="-213428.554">17240 15429 30 0,'-13'0'248'0,"4"0"-34"0,-2 1-23 16,7-1-17-16,4 0-26 0,-10 0-19 15,10 0-5-15,0 0-15 0,2-4-12 0,-2 4-4 16,12-7-15-16,3 3-8 0,-2 1-21 0,3-5-25 0,4 2-20 16,6-1-32-16,1-5-20 0,5-1-41 0,0-1-28 15,4-1-133-15,-2 1-272 0,11-9 121 0</inkml:trace>
  <inkml:trace contextRef="#ctx0" brushRef="#br0" timeOffset="-185508.945">17196 13409 19 0,'-1'-4'99'0,"1"4"1"0,0 0-15 15,-2-4-9-15,2 4-5 0,0 0 1 0,3-4-4 16,-3 4-2-16,4-3 7 0,0-2-20 0,-1 3 6 16,2-1-7-16,0 1-1 0,-4-2 2 0,8 1-3 15,0-2-9-15,3-2-4 0,2 2 1 0,5-4-1 16,6-1-6-16,5-3 2 0,2 2 1 0,2-2 0 15,12-6-12-15,3 2 4 0,2 2-1 16,-4 1 3-16,-10 2-4 0,17-2-1 0,-14 8-3 0,12 0 2 16,-16 3-6-16,3 3 2 0,-7 3 0 0,0 2-10 15,-3 3 6-15,-5 1-4 0,1 4 4 0,-9-2-4 16,0 3-7-16,-2 3 0 0,-4 1 6 0,-2 4 0 16,-2 5 2-16,-4 2-11 0,-4 0 4 0,-6 5-5 15,-3 10 6-15,-2-10-3 0,-6 12-2 0,-5 1 2 16,-2 2-8-16,0 0 10 0,-2-2 1 0,-2 3 0 15,-2-5-2-15,6 6-13 0,-3-7 11 0,2 4 0 16,4-3-2-16,3 0-3 0,3-2 2 0,5-11 9 16,3-3-6-16,2 0 1 0,3-2-5 0,4 2-1 15,7-6 5-15,-2-3 2 0,5 2-5 0,2-5-2 16,3 2 5-16,1-3 1 0,0-4-7 0,3-2-5 16,7 3 13-16,0-4-7 0,2 1 0 0,3-3 0 15,-6 1 6-15,5-3-7 0,-3 5 4 0,2-1-1 16,0-4 1-16,-3 5 0 0,1-1 1 0,-5 1-3 15,-3-1 2-15,-2 0 1 0,4 7-6 0,-5-1 6 16,-1-1-2-16,-2 1 0 0,6 8 3 0,-6 0 8 16,-2 0-3-16,-1 4-9 0,-2-1-2 0,1 4 8 15,-4 1-4-15,0 1 1 0,4 0 0 0,-4 3-2 16,4 0 2-16,-1 0-1 0,6 9 3 0,0 1-1 16,-2-10 1-16,3-1-5 0,3 11 4 0,1 2-4 15,-1-2 6-15,5-2 0 0,-1 4 1 0,-2 2-1 16,-1 1 0-16,-4 0 0 0,2 4-6 0,-8 4 13 15,5 23-1-15,-5-26 0 0,2 1 1 0,-4-3-3 16,-2 5-1-16,-5-1-2 0,4-5-3 0,-4 1 6 16,0 0-2-16,0 1-1 0,-5-6-1 0,1 0-6 15,-3-14-14-15,-4 13 1 0,2-14 10 0,-5 1 2 16,0-5 1-16,-4 0-5 0,4-4 8 0,-9 0 3 0,0-4 2 16,1-2 1-16,-5-1 2 0,-3-2-8 15,-1-4 6-15,-2-3 0 0,-3 0-1 0,-1-5-2 16,-2 0-8-16,-1-1-11 0,1-7-7 0,-12 0-9 15,14-5-13-15,-2-3-20 0,4-5-17 0,-7-9-17 16,1-5-24-16,13 6-81 0,-4-17-221 0,6 0 97 16</inkml:trace>
  <inkml:trace contextRef="#ctx0" brushRef="#br0" timeOffset="-172189.391">18884 14757 1 0,'0'0'92'16,"0"0"-5"-16,0 0-15 0,0 0-4 0,0 0-9 16,0 0 0-16,0 0-11 0,-6 9 2 0,5-1 2 15,-2 8 1-15,-1-1 1 0,-2 10-6 0,5 4 3 16,-6 2-5-16,2 2-2 0,-2 1 3 0,0 0-4 15,-3 12-1-15,2-14-3 0,1 2-6 0,2-2-3 16,-3-1-6-16,-1 0-1 0,4-3 1 0,-3-3-1 16,4-8 1-16,-1 2-10 0,4-1 5 0,-2-7 4 15,-3 0-8-15,6 0-4 0,-1-4 8 0,-3-1 20 16,4-2 14-16,0 2 20 0,0-4 2 0,0-2-5 16,0 0-7-16,0 0-5 0,0 0-6 0,-12-12-4 15,8 2-4-15,3-10-4 0,-1 1-5 0,-2-7-4 16,4-4 3-16,0-2-11 0,-4-1 0 0,4-2-4 15,0-10 0-15,0 10-3 0,1-1-3 0,2 4-3 16,1 3 2-16,-2-1 0 0,-1 10-4 0,3 2 2 16,-1 2-4-16,-2 4 1 0,3 2 0 0,-3 3 2 15,-1 0-9-15,3 2 1 0,2 1 4 0,1 1-4 16,-2 3 1-16,5 0 1 0,0 1-3 0,4 5 1 16,-2-2 2-16,5 7-4 0,-2 1 12 0,5 8 3 15,-6-6-2-15,6 3-3 0,0 4 2 0,0 2 0 16,-4-3-3-16,2 3 3 0,-3-1 0 0,0-1 0 15,-2 2-2-15,0-2 2 0,-3-3-5 0,-2-1-1 16,2 1 1-16,-4 0 1 0,0 3 0 0,1-4-2 16,0-2 0-16,-3 3-1 0,2-1-4 0,-2-1 2 15,-2-6-6-15,1 3-7 0,-1-1-12 0,-1 1 0 16,0-4-19-16,0 1-28 0,0-4-21 0,-1 0-4 16,2 2-19-16,-2-4-20 0,-2 0-24 0,-1 0-121 15,-2-2-302-15,6-2 134 0</inkml:trace>
  <inkml:trace contextRef="#ctx0" brushRef="#br0" timeOffset="-171994.486">18757 15247 137 0,'0'0'126'15,"0"0"-7"-15,14-6-9 0,-5 1-5 0,5 1-7 16,4-4-19-16,1-3-7 0,6 5-6 0,3-8-5 15,2 3-10-15,-2 4-4 0,0-6-3 0,2 3-8 16,-2 2-12-16,-7 2-23 0,0-2-29 0,-3 3-20 16,1-3-27-16,-8 3-97 0,3 0-184 0,-5-2 82 15</inkml:trace>
  <inkml:trace contextRef="#ctx0" brushRef="#br0" timeOffset="-171611.448">19259 14983 32 0,'0'0'159'16,"0"0"-13"-16,0 0-20 0,0 0-13 0,0 0-14 15,0 0-9-15,0 0-3 0,0 0-7 0,0 0-2 16,-1 17-3-16,2-9-1 0,-2 0-2 0,1 5-2 16,0-1-3-16,0 1 0 0,0-1 1 0,0 5 0 15,1 0-4-15,-2-2 1 0,1 0-3 0,0-1-7 16,1 0-5-16,0-3-4 0,0 0-2 0,2 2-2 15,1 2-6-15,0-4-6 0,-1 2-2 0,4-5-1 16,-1-1-3-16,2 0-1 0,1-2-3 0,2-2 8 16,-2 0-15-16,1 2 0 0,5-3 2 0,-4-2-2 15,3-2 1-15,-1-2 8 0,-2 1-16 0,2-3 1 16,0-3-3-16,1-3 3 0,-4 4-2 0,3-7-3 16,-3-1 0-16,-2 0-1 0,0-7 7 0,-2 3-4 15,-1-5-3-15,-2-1 0 0,-2 1 2 0,0 4-1 16,-2 3 4-16,2-1-7 0,-5 3 6 0,4 3 4 0,-4 1-7 15,3 2 2-15,-1 2-5 0,-1 0-2 0,1 4-13 16,-1-1-19-16,2 0-29 0,1 5-27 16,-3-5-40-16,2 3-23 0,1 2-18 0,0 0-114 15,0 0-311-15,0 0 138 0</inkml:trace>
  <inkml:trace contextRef="#ctx0" brushRef="#br0" timeOffset="-171372.328">19600 14936 101 0,'8'11'105'0,"-7"1"9"0,0-1-4 0,4 4-4 16,-1 3-3-16,-4 2-4 0,5 4-4 0,-5-2-6 15,3-4-8-15,-3 2-3 0,6 5-11 0,-4-7-5 16,-1 1-8-16,-2 6-4 0,1-8-2 0,1 0-8 0,-1-3-7 15,0-1-13-15,-1-1-27 0,-1 0-21 16,1-4-15-16,2-1-24 0,-1-1-5 0,0-6-18 16,0 5-102-16,0-5-207 0,0 0 92 0</inkml:trace>
  <inkml:trace contextRef="#ctx0" brushRef="#br0" timeOffset="-171045.632">19483 14900 92 0,'0'0'116'0,"0"0"-15"16,1-6-4-16,-1 6-13 0,0 0 1 0,9-3-7 15,-9 3-4-15,9-1-2 0,-9 1-3 0,14 2-5 16,-3-2-2-16,-1 4-1 0,1 0-10 0,3 0-1 16,-3 3-1-16,7 0-1 0,-4 3-6 0,3-1-7 15,-2 1 3-15,-1 1-6 0,2 2 0 0,0 0 2 16,-3 1-8-16,2 0 0 0,-2-1 3 0,0 2 0 0,-3-1 2 15,0 1-5-15,0 3-2 0,-2-2 5 0,1-2-5 16,-4 2 3-16,0-4 0 0,-4 1-3 16,-1-1-2-16,-1 4 6 0,-4 0-7 0,0 1-2 15,-1 0 1-15,-5-1-3 0,-1 1-2 0,-2-3-7 16,-7 5 3-16,2-1-5 0,-2 2-10 0,0-3-10 16,-1-3-7-16,-6-2-3 0,11-2-21 0,-9 4-14 15,5-6-22-15,-2 2-23 0,4-6-21 0,0 0-19 16,2 1-79-16,3-5-241 0,1 0 107 0</inkml:trace>
  <inkml:trace contextRef="#ctx0" brushRef="#br0" timeOffset="-170700.882">19944 14896 79 0,'0'0'104'0,"0"0"-12"0,0 0-11 0,0 0-1 16,0 0-15-16,0 0 0 0,0 0-1 0,3 20-6 16,-3-13 2-16,2 3 2 0,-2 0 13 0,4 2-7 0,-2 4 1 15,1 4 4-15,-1-3 6 0,2 2 0 16,-2 1-5-16,-1-1-2 0,0 1-2 0,-1-2-9 15,3 2-1-15,-1-3-6 0,1 1-5 0,-3 0-2 16,2 0-7-16,-2-1-2 0,3 0-4 0,-3-1-5 16,0-4-3-16,2 0-2 0,-2-2-1 0,0-1-1 15,0 1-15-15,-2-3-16 0,2 1-24 0,0-3-21 16,0 2-26-16,2-3-20 0,-2-1-19 0,0 1-23 16,0-4-99-16,0 0-262 0,0 0 116 0</inkml:trace>
  <inkml:trace contextRef="#ctx0" brushRef="#br0" timeOffset="-170417.22">19968 14938 121 0,'8'-2'139'16,"3"-5"-11"-16,2-3-11 0,6 4-5 0,0-3-12 15,7-4-5-15,1 2 2 0,-2-1-10 0,5-1 0 16,-1-3-4-16,0 3-1 0,2-1 2 0,0 2-12 16,-2-1-4-16,-2 1-7 0,0 3-7 0,-9 2-5 15,2-1-4-15,-1 4-1 0,-8-1-4 0,0 2-9 16,-1 0-4-16,-6 0-16 0,1 2-8 0,-5 1-17 16,9-1-10-16,-9 1-19 0,0 0-19 0,0 0-15 15,0 0-9-15,0 0-15 0,0 0-3 0,-22 10-12 16,12-6-86-16,-4 1-218 0,5-1 96 0</inkml:trace>
  <inkml:trace contextRef="#ctx0" brushRef="#br0" timeOffset="-170212.727">20267 14837 68 0,'0'8'95'0,"0"2"6"0,-1 2-7 16,1 3-2-16,-3-3 7 0,7 5-12 0,-4 0-2 15,1 0-7-15,-1 1 4 0,3-1-9 0,-2 3 3 16,-1 0 9-16,3-3-9 0,-2 0-2 0,3 0 4 15,-4 0-8-15,0 2 2 0,0-4-3 0,0 1 0 16,-4 1-9-16,8 0-4 0,-4-3-5 0,0-5-4 16,-4 5-4-16,4-2-6 0,0 0 0 0,0 0-8 15,0-3-15-15,0 0-37 0,-4 0-40 0,4-2-45 16,0-3-52-16,0 1-115 0,-4-2-295 0,4-3 130 16</inkml:trace>
  <inkml:trace contextRef="#ctx0" brushRef="#br0" timeOffset="-153214.923">20578 15014 12 0,'0'0'149'0,"6"-2"-13"0,-6 2-14 16,0 0-10-16,9-4-11 0,-9 4-11 0,11 0 3 0,0-3-7 16,0 3-13-16,8-4-9 0,-1 1 6 0,4 0-6 15,-2-1 6-15,10-1-4 0,-4-1-1 16,4 2-7-16,-1-1-3 0,0 0-4 0,-1 1-6 15,-7-1-3-15,-2 1-6 0,1 1 0 0,0 0-1 16,-7 1-8-16,1 0-1 0,-4 0 0 0,-2 1-10 16,-1-1-9-16,-1 0-24 0,-1 2-17 0,-5 0-14 15,6 0-27-15,-6 0-19 0,0 0-16 0,0 0-19 16,-14 9-92-16,3-2-240 0,-6 0 106 0</inkml:trace>
  <inkml:trace contextRef="#ctx0" brushRef="#br0" timeOffset="-153009.808">20656 15129 66 0,'5'3'97'0,"2"-2"1"15,6-1-7-15,5-1-4 0,4-1-1 0,6-2-1 0,-1-1-6 16,-1 0 3-16,4-2 0 0,-1 1-9 0,-2-2-4 16,-1-1-8-16,-6 2-6 0,-1 1-5 0,0-1-5 15,-5 3 0-15,-2 0-4 0,2 0-10 16,-4 0-6-16,-3-2-15 0,-1 4-14 0,0-3-24 0,-4 0-17 15,1 2-14-15,1-3-22 0,-4 3-11 0,0-3-84 16,0 0-188-16,-2 2 83 0</inkml:trace>
  <inkml:trace contextRef="#ctx0" brushRef="#br0" timeOffset="-152703.739">20992 14843 96 0,'0'-4'167'0,"-3"1"-11"16,2-3-5-16,-2 2-5 0,1 0 4 15,0 0-8-15,2 4-7 0,-5-3-6 0,5 3-18 0,-1-3-7 16,1 3-15-16,-3-4-10 0,3 4-8 16,0 0-8-16,0 0-5 0,-1-4-8 0,1 4-4 0,0 0-4 15,0 0-2-15,0 0-7 0,0 0-1 0,18 8-6 16,-12-5 0-16,3 0-3 0,4 3-3 0,0-4-2 16,0 4-3-16,3-1-2 0,2 3 2 15,0-1 0-15,0-1-4 0,2 3 0 0,-3-3 1 0,2 4-1 16,-2-3-1-16,0 1-1 0,1 2 0 0,-6 0-3 15,6-2 0-15,-8 2-2 0,-1-3-1 0,0 0 3 16,-1 2 0-16,-4 0-3 0,-2 2 1 16,-2 1 0-16,0 0 3 0,-14 5-2 0,-3 3-6 15,-5 2-11-15,-7 2-15 0,-1-1-19 0,-14 6-32 0,-2 1-17 16,-2-5-21-16,-1 1-23 0,-3 0-32 0,7-2-114 16,9-9-307-16,2-3 137 0</inkml:trace>
  <inkml:trace contextRef="#ctx0" brushRef="#br0" timeOffset="-152080.366">21462 14708 115 0,'-3'-5'188'0,"1"-1"-18"0,-1 2-11 0,1-2-9 0,0 2-9 16,1 1-16-16,1 3-16 0,-3-5-13 0,1 1-7 16,2 4-16-16,0-4-5 0,0 4-4 0,0 0-9 15,0 0-7-15,0 0-1 0,0 0-7 0,0 0-7 16,0 0 0-16,8 16-3 0,-6-8-3 0,3 3-3 15,3 4-4-15,-1 1-4 0,3 8 3 0,0-1-2 16,-3 5 6-16,1-2 0 0,-3 4-1 0,3 4-5 16,-2-4 1-16,-1 1-2 0,-2 1-2 0,-2 0-5 15,-1-1 3-15,-1-2 0 0,-2 0-3 0,3-3-3 16,-1 2-1-16,1-1 9 0,0-8-11 0,-3 1 3 16,2-2 3-16,1-3-10 0,0 0 2 0,-3-4-2 15,3-2 5-15,0-4-2 0,0 1 1 0,0-1 2 16,-1 4 9-16,1-8-4 0,-5 3 2 0,0-3-1 15,-2 1 1-15,-2-1-7 0,-5-3 2 0,3 0 0 16,-6-3 0-16,-2-2 0 0,2-2-13 0,-10-3-4 16,3-1-9-16,-6-2-9 0,4-2-9 0,0-2-11 15,0 2-8-15,2-6-20 0,0 5-12 0,3-6-26 16,1 3-12-16,1-2-24 0,-1-1-104 0,4 2-275 16,4-2 122-16</inkml:trace>
  <inkml:trace contextRef="#ctx0" brushRef="#br0" timeOffset="-151851.896">21213 14717 56 0,'4'-5'185'0,"2"0"-18"15,3 2-18-15,1-1-11 0,7-7-15 0,1 4-11 16,3 1-11-16,5-2-12 0,3 4-10 0,-8-1-8 15,-1 3-7-15,8-1-10 0,-1 1-1 0,1 2-4 16,-6 0-8-16,-2 2-12 0,2 3-15 0,-3 0-30 16,-1 0-14-16,-1 1-20 0,-2-1-23 0,3 4-19 15,-4 2-29-15,-1-3-78 0,0 4-215 0,1-1 94 16</inkml:trace>
  <inkml:trace contextRef="#ctx0" brushRef="#br0" timeOffset="-150666.021">21785 15011 67 0,'-4'-3'206'0,"4"3"-13"0,0 0-20 0,0 0-21 15,-4-3-11-15,4 3-18 0,0 0-12 0,0 0-10 16,0 0-9-16,-2 10-10 0,-1-3-6 0,3 0-7 15,-1 4-6-15,-5 0-7 0,5 0-4 0,-1 1-5 16,2 0-7-16,-1-1-2 0,-2 1-4 0,6-2-5 16,-3 0-3-16,1-1 5 0,1-2-9 0,-1-1-6 15,6-2-1-15,-3 2-3 0,-3-3-2 0,6 1-3 16,-3-2 2-16,1-2-2 0,-5 0 0 0,13-5 3 16,-4 1 0-16,0-4-6 0,-1 1 0 0,0-1 1 15,-1-4-2-15,1-1 2 0,0 3-4 0,-2-2 2 16,1 3 1-16,-2-2-2 0,-1 5 8 0,0-2 5 15,-2 3 5-15,1 0-5 0,-2 0-2 0,0 3-2 16,-1 2-1-16,2-3-4 0,-2 3 1 0,0 0 1 16,0 0 1-16,11 5-2 0,-6 0 3 0,0 5-1 15,0-2-6-15,0 0 3 0,2 5-3 0,3-2 2 16,-2-1-1-16,3 2-2 0,-3-2-6 0,3 2-14 16,-3-6-20-16,1 2-15 0,1 0-14 0,-1-1-18 15,0-2-10-15,4-3-13 0,-4 1-10 0,-1-2 2 16,-1-1-5-16,1-2 2 0,1-2 1 0,-3-1-3 15,1-1 12-15,0-3 5 0,-3 1 12 0,-1-1 8 16,-1-3 12-16,-2 1 13 0,2-1 11 0,-1 0 11 16,-1 0 12-16,1-1 17 0,2 5 2 0,-2-3 13 15,2 4 2-15,-3 1 6 0,2-2-5 0,-1 4 6 16,4-3-7-16,-3 4 2 0,-1-1 0 0,1 0 2 16,2 3-2-16,0-2-5 0,-4 3 2 0,7-2 2 15,-7 2-2-15,0 0-2 0,9 2 2 0,-6 1 3 16,1-1-1-16,1 1 4 0,-1 1 0 0,0-1 7 15,-1 2-13-15,3 1 5 0,0-1-7 0,-1 1 0 16,2-1-2-16,2 0 7 0,1 0 1 0,-1 0-3 16,0-1-1-16,2 0 3 0,-3-3 6 0,-2 2-3 15,2-3 11-15,0 0-1 0,-3 0 3 0,-5 0-2 16,11-3 6-16,-7 2 0 0,-2-5 0 0,1 4-5 16,1-5-2-16,-4 1-2 0,0-1-1 0,-2 0 8 15,-3 0-4-15,3-3-1 0,-4 2 3 0,-3-1 9 16,-1 1 10-16,1 2 2 0,-3 0-1 0,2 4 0 15,-3 0-1-15,0 1-4 0,-3 2-8 0,4 2 4 16,-2 1-4-16,3 1-4 0,-2 2-1 0,1-1-5 16,1 6 1-16,1-1-6 0,2-1 1 0,-1 0-6 15,-2 4 3-15,6-2-3 0,2 0 2 0,0 0-7 16,1-2 0-16,1 2-2 0,1-3-3 0,1-1-2 16,1 1 2-16,2-2-1 0,1-1-10 0,-3 1 2 15,6-3-2-15,-1-3-5 0,-1 1 4 0,1-1-2 16,2-2-5-16,-2-1-4 0,4-2 1 0,-2-2 3 15,3-2 1-15,-4 1 1 0,2-6-1 0,-1-3-4 16,-1 0 4-16,-2-3 1 0,-2-9 3 0,5-3-2 16,-5 0 1-16,-2-3 2 0,2 0-1 0,0 0 7 15,-1-1 0-15,-1 2-1 0,-2 5 17 0,0 1 13 16,0 10 10-16,0 7 9 0,0-3 6 0,0 1-6 16,2 6-5-16,-4 0-4 0,4 2 4 0,-2 4-6 15,2-2-10-15,-2 2 5 0,0 0 1 0,6 14 6 16,-4-5-12-16,-2 6 5 0,1 6 5 0,-1-3-8 15,1 7-4-15,2 2 1 0,-3-2-3 0,2 2-3 16,3 2 0-16,-2-5-1 0,1-4 1 0,0-1-6 16,2-2 2-16,0 8-5 0,-1-9 9 0,3 1-4 15,-1-2-7-15,-1-1-1 0,3 2 1 0,-3-7-2 16,0 0 1-16,0-1-14 0,-1-3-9 0,-1-1-1 16,0 1-5-16,3-2-4 0,-3-2-8 0,-4-1-1 15,14-6-11-15,-7-2-7 0,0-1-5 0,3-2 6 16,-2-2 3-16,-1-1 5 0,-1-2 8 0,1 4-1 15,0 0 18-15,-2 3 3 0,-4 1 7 0,3 1 2 16,1 2-1-16,-1 0 2 0,1 5 1 0,-1-3 11 16,-4 3 13-16,12 0 6 0,-6 3 5 0,-1 1 1 15,5 2 5-15,-2 1-5 0,1 1 2 0,0 2-4 16,0 4-2-16,-2-4 0 0,4 5-6 0,-2-2 5 16,-2-3-9-16,2-1 0 0,-3 1-1 0,2-2-17 15,-4-2-21-15,5-1-26 0,-4 2-27 0,4-5-36 16,-4 0-49-16,4-2-130 0,-4-4-315 0,3-3 140 0</inkml:trace>
  <inkml:trace contextRef="#ctx0" brushRef="#br0" timeOffset="-149751.056">22797 14853 50 0,'5'-6'116'0,"0"0"-13"0,-1 1 2 0,0 1-9 15,0-2-3-15,-4 2 1 0,5-1 4 0,-5 2 3 16,1-2 6-16,1 3-1 0,1-1-7 0,-3 3-10 16,0 0-2-16,2-7-11 0,-2 7-6 0,0 0-8 15,0 0-9-15,0 0-5 0,-13 17-1 0,5-7-6 16,-1 2-5-16,-2 0-2 0,2 4-4 0,0 0-2 15,0 3-5-15,1-2-3 0,3 3-1 0,0-2-1 16,1 0-2-16,3-2 1 0,1 1 0 0,0 1-10 16,2-1 5-16,4-7-3 0,-3 1 0 0,4-2-2 15,1 1-4-15,3-3-3 0,-1 1 3 0,4-3-7 16,3-5-2-16,3 2-4 0,-3-4-12 0,2-3-6 16,-1 0-4-16,-1-2-12 0,-1-1 1 0,-2-1-1 15,-2 1 8-15,-2-6-4 0,-2 6 9 0,-2-5 2 16,2-2 7-16,-3 3 5 0,-5 0 3 0,0 2 22 15,4-2 13-15,-4 7 15 0,1-2 13 0,0 2-3 16,1 0-4-16,-4 1 0 0,2-2-12 0,0 6-5 16,3-2 3-16,-3 2-4 0,0 0-3 0,0 0 1 15,6 9 1-15,-6-1-6 0,2-3-2 0,-1 4-3 16,1 4 3-16,3-5-4 0,-3 3 2 0,1 1-4 16,1-2-3-16,0 0 3 0,1-1-6 0,-1 1 2 15,0-1-1-15,0-3-3 0,0-1-10 0,-1-1-7 16,3 0-4-16,0 1-13 0,-1-4 1 0,1 2-6 15,1-3-9-15,-7 0-17 0,14-3-9 0,-5-3-16 16,0 1-18-16,-3-3-17 0,2 1-24 0,-2-3-80 16,-2 0-246-16,0 0 109 0</inkml:trace>
  <inkml:trace contextRef="#ctx0" brushRef="#br0" timeOffset="-149577.253">23106 14733 70 0,'0'0'183'15,"0"-3"-14"-15,0 3-26 0,0 0-15 0,0 0-24 16,0 0-40-16,0 0-40 0,17 4-60 0,-13-1-106 16,-1 2-154-16,3 2 69 0</inkml:trace>
  <inkml:trace contextRef="#ctx0" brushRef="#br0" timeOffset="-148287.485">23266 14894 168 0,'-5'5'165'0,"4"-2"-16"15,-1 4-10-15,-1 2-12 0,-1 2-14 0,3 0-10 0,-1 1-10 16,2-1-15-16,0 1-4 0,0 1-6 16,0-3-8-16,2 3-2 0,-1-1-9 0,3-3-5 15,-1 1-4-15,-1 2-8 0,2-4-3 0,-1-1-7 16,1-2-3-16,0 0-4 0,1-1-2 0,0 0 1 16,0 0-5-16,3-4 2 0,0-1 6 0,-8 1-7 15,15-7 8-15,-5 2-7 0,-3-3-8 0,3 0 0 16,-6 0-2-16,1-2 0 0,-3 0 2 0,1-2 0 15,-2-1-3-15,-2 1 3 0,-2-1 2 0,2 4 4 16,-3-3-3-16,-2 3 2 0,-2 0 7 0,3 0-3 16,-1 2 7-16,-1 1 5 0,2 1-9 0,-1 0 4 15,2 0-1-15,0 1-2 0,0 2-2 0,2-1-1 16,-1 0-3-16,-1-1-10 0,4 4-1 0,-4-2-1 16,4 2-3-16,0 0-1 0,-1-4-3 0,1 4 1 15,0 0 1-15,0 0 5 0,0-6-3 0,0 6 8 0,5-5-9 16,-5 5 1-16,8-2 1 0,-3 1 4 0,-2-1-3 15,-3 2-1-15,5-2 2 0,0-2 4 16,-5 4-1-16,0 0 0 0,4-2 4 0,-4 2 9 16,0 0 6-16,0 0 1 0,5-3 4 0,-5 3-1 15,0 0-4-15,0 0 1 0,1-4-2 0,-1 4-5 0,3-1 8 16,-3 1-2-16,0 0-9 0,0 0 1 16,0 0-4-16,0-7 0 0,0 7 0 0,0 0 10 15,-4-4-1-15,4 4 6 0,-4-4-2 0,4 4 0 16,-4-3-1-16,-2 1-2 0,6 2 5 0,0 0-10 0,-4-2 3 15,4 2-5-15,0 0 1 0,0 0-2 0,0 0-4 16,-1-3 2-16,1 3-1 0,0 0 1 0,0 0-1 16,0 0-3-16,0 0 1 0,0 0-1 15,-3-3 0-15,3 3 1 0,0 0 0 0,0 0-1 16,0 0-3-16,0 0 3 0,0 0 0 0,0 0-3 0,0 0 1 16,0 0-4-16,0 0 1 0,0 0 1 0,0 0-2 15,0 0 10-15,0 0-11 0,-6 8 1 0,6-8 5 16,0 0-7-16,0 0 7 0,1 3-4 0,-1-3-1 15,0 0 1-15,0 0 0 0,0 0-1 16,0 0 0-16,0 0 1 0,0 0-2 0,0 0 5 0,0 0-3 16,9 2 0-16,-9-2 2 0,13-3 0 0,-8 3-1 15,1-2 1-15,1 1 4 0,2 0-4 16,1-2-2-16,0 0 1 0,1 3-3 0,1-1-6 16,1-2-2-16,2 2-6 0,1-2-3 0,2 1-2 0,4-2 2 15,-4 1 0-15,4 1-1 0,-3-5 6 0,2 4 1 16,-3-1-1-16,-6 1 5 0,2-1-2 0,-5 1 0 15,-1 0 5-15,-2 2 2 0,1 0 11 16,-7 1 5-16,5-4 1 0,-5 4-3 0,0 0-1 16,0 0-1-16,0 0 2 0,0 0-2 0,-17 6-3 0,10 2 0 15,0-1-1-15,-2 2 3 0,2-1-3 16,-1 4-3-16,-1 1 6 0,1 4-1 0,1-1-5 0,2 4 1 16,-2-3 0-16,3 1 1 0,-1 0-1 0,5 1 1 15,-1-2 0-15,2 0-2 0,-1-1 0 0,0-5 4 16,4 3-2-16,-3-2-3 0,8-3 1 0,-5-1 0 15,5 0 2-15,-3-2-4 0,2 0-3 0,4-5-2 16,0-1 0-16,0 0-7 0,3-4 3 0,-3 0-4 16,7-4-3-16,-4-1 2 0,-1-2 2 0,0 0-1 15,-1-4-4-15,-3 1 4 0,1-2-2 0,1 0 0 16,-4 2 5-16,0 3 12 0,-4 0-3 0,2 4 11 16,-4 0 6-16,2 2 3 0,-1-1-3 0,-1 3-3 15,2-3-2-15,-1 5 1 0,-2 0-3 0,-1 1 2 16,0 0-1-16,0 0 0 0,14 2-2 0,-9 2-2 15,-1-1 1-15,2 1-1 0,0 1-1 0,-2-1-2 16,3 0 5-16,-1 1 0 0,2-1-4 0,-3-1 1 16,4-1-2-16,1 1 0 0,3-3-1 0,1 0-8 15,-5-3-1-15,10-2 1 0,-7-1-9 0,4-1-3 16,-3-3 1-16,-4 2-8 0,5-4 2 0,-3 0-4 16,-1-3-5-16,-1 0-2 0,-4-3-3 0,0 3 0 15,0-2 1-15,-2 1 11 0,-2 4 0 0,2-1 15 16,-3 6 15-16,0 0 14 0,0 3 4 0,2-3-4 15,-2 2-4-15,0 0 1 0,2 4-3 0,-2 1 1 16,0 0-1-16,11 7-1 0,-4-3-4 0,1 6 3 16,1 0 0-16,3 2-1 0,3 1-2 0,-2 1-3 15,1 0 2-15,-2 1 3 0,1-3-9 0,6 1 3 16,-7 1 4-16,2-3-8 0,-3 0-3 0,0-1-13 16,-4-2-10-16,-2 0-5 0,2 0-14 0,-5-2-7 15,1 0 1-15,-3-2-9 0,-1 1-4 0,-4-3-20 16,-4 5-22-16,-6-2-23 0,-2 1-102 0,-10 0-250 15,-3-1 111-15</inkml:trace>
  <inkml:trace contextRef="#ctx0" brushRef="#br0" timeOffset="-141716.733">18563 12676 2 0,'6'-8'110'0,"0"-4"2"16,2 2 5-16,1-5-6 0,-4 6 1 0,1-3-4 15,1 3-7-15,-2 1-2 0,-3-1-1 0,2 4-4 16,0-2-3-16,-3 1-1 0,1 1-10 16,2-2-9-16,-3 1-6 0,-1 0-7 0,2-1-5 0,-2-1-6 15,-2 2-5-15,2-1-4 0,0 1-4 0,-1-1-2 16,-2 0-4-16,-1 2 0 0,0 0-1 0,0-2-6 15,-1 5 2-15,-2-1-6 0,-5 3-3 0,0 0-3 16,-8 5 2-16,4 3-6 0,-4-1 1 0,-4 7-1 16,1-1 2-16,0 1-1 0,5-2-2 0,3 0-5 15,1-2-1-15,1 3 0 0,4-2-8 0,3-2-1 16,2 0 0-16,-1 4-7 0,3-5 9 0,2 3-7 16,3-1 7-16,0 0-3 0,2 1-6 0,1 0 9 15,4 3-1-15,4-4 4 0,-2 0-1 0,4 2 1 16,1 0-1-16,-3-3-1 0,4 1 0 0,-3 2 5 15,3-1-4-15,0-2 6 0,0 3-5 0,-3-5-4 16,2 5-2-16,-3-3-8 0,-1-2 1 0,-3 1-1 16,2-2-5-16,-1 0 7 0,-1 0-8 0,-3 0 3 15,0-1-7-15,-3-2-3 0,-1 2 8 0,-1 0-1 16,-2 0 1-16,0-1 9 0,-2-1-3 0,-3 0 9 16,0 1 5-16,-2-1-4 0,1-1 2 0,-3 2 3 15,-1-3 5-15,-2 2 4 0,0-2 16 0,-1 2-6 16,0-3-2-16,-4 0 8 0,-1 0-8 0,-1-3 6 15,1 2-4-15,-1-2 0 0,1 1 8 0,1-1-2 16,0-1 1-16,2 3 0 0,3-2-2 0,1 2-2 16,0-2-1-16,5 1-9 0,-1 1-17 0,2-1-21 15,5 2-25-15,0 0-7 0,-8 3-29 0,8-3-32 16,0 0-124-16,0 0-266 0,0 0 117 0</inkml:trace>
  <inkml:trace contextRef="#ctx0" brushRef="#br0" timeOffset="-141213.136">18840 12634 123 0,'1'-4'148'0,"-1"4"-14"15,3-3-11-15,-3 3-10 0,0-2-16 0,0 2-10 16,0 0-16-16,0 0 1 0,0 0-7 0,5 14-2 0,-5-10 0 15,0 7-7-15,-1 0-8 0,-1 1-2 16,0 0-10-16,0 3 1 0,0 2-4 0,0-1-1 0,-2 0-5 16,2-1-16-16,-2 0 17 0,3-4-5 15,-2 1-1-15,0 0-4 0,1 0 0 0,-1-3-3 0,0-1-3 16,3-3 6-16,-1 0-7 0,-1 0-6 0,1-2 5 16,1 1 7-16,0-4 15 0,-2 5 16 0,-1-3-3 15,3-2 0-15,0 0-3 0,0 0-2 0,-7-9-7 16,6 3-3-16,-1-3 3 0,-2 0-9 0,4-4 0 15,0-3-3-15,-4-2-3 0,4-3-2 0,0-4-2 16,0 1 1-16,3-2-4 0,-2 6 1 0,5 0-1 16,-2 2-8-16,0 1 12 0,-1 4-5 0,-1 1-6 15,1 3 1-15,-1 0 0 0,1 2 1 0,-2 2 1 16,2 0-6-16,0 1 1 0,1 2-1 0,1 0 2 16,-5 2-5-16,11 2 1 0,-6 0 2 0,4 2-1 15,0 3 1-15,-2 3 0 0,7 1 2 0,-3 4 0 16,-2 2 1-16,1 0-7 0,1 0 1 0,-2 1 2 15,1-1 3-15,-1 6-3 0,0-6-2 0,0 2 4 16,-4 0-2-16,3-4 1 0,-3 2-6 0,0 0-11 16,-1-4-9-16,2 0-11 0,-3-1-15 0,-1-4-23 15,0 3-15-15,0-2-13 0,0-3-17 0,-4 0-16 16,0-1-25-16,0-1-83 0,-3 0-262 0,-1-3 115 16</inkml:trace>
  <inkml:trace contextRef="#ctx0" brushRef="#br0" timeOffset="-140559.407">18803 12804 140 0,'-3'-4'116'0,"3"4"-1"0,0-7-12 0,0 7-10 15,8-4-13-15,0-3-1 0,4 2-12 0,0 0-10 16,7-1 2-16,-2-2-14 0,1 3-2 0,3-2-4 16,2-1-3-16,3 0-4 0,2-2-13 0,-7 4 1 15,-1-3-8-15,-1 1-7 0,1 1 1 0,-2-1 4 16,-4-1-10-16,-3 2 3 0,1 1 0 0,-4 0 1 15,0-2 0-15,-1 4 11 0,-3-1 9 0,1 1 8 16,-4 0 15-16,3 0 2 0,0 1 4 0,-4 3 2 16,1-1-8-16,-1 1-6 0,4-5-6 0,-4 5-4 15,0 0 2-15,2 10-7 0,0-2-4 0,-2 4-1 16,0 1 1-16,3 3-5 0,-2-1-2 0,-1 2 0 16,0-2 1-16,1 1 2 0,2 1-8 0,-3 0-5 15,0-6 0-15,0 0 4 0,0 0-4 0,0-2-2 0,0-1 2 16,5-2 2-16,-10 0-2 0,10-2 1 15,-5 1-1-15,0-1 9 0,1-1 14 0,-1-3 9 16,0 0-6-16,-6 2-2 0,6-2-2 0,0 0-5 16,-3-10-3-16,1 2 2 0,-3-1-6 0,2-5-1 0,-1-4-3 15,0-7-2-15,0 0 1 0,3-3-7 0,-2 1 9 16,3-1-3-16,3 1-2 0,2 7-4 0,-1 0 2 16,1 5 4-16,4-3-6 0,0 2 1 15,0 2-5-15,4 2 1 0,2 0 3 0,-5 5-6 0,3 0 5 16,-1 2 4-16,-1 2-9 0,3 1 0 0,-3-1 3 15,1 3 0-15,-3 1-1 0,0 3 2 16,3-1-2-16,-7 2-6 0,1 2 4 0,-2 0-9 0,-4 5 4 16,-3-2-1-16,0 7-4 0,-4 2 5 0,-6-3-7 15,-3 5 1-15,-3 0 3 0,-1-1-2 0,3-3 5 16,0-3-8-16,0-2 8 0,-2-2 4 0,6-1-4 16,-2 2 1-16,6-4 0 0,1-1 2 0,2-3-3 15,2 0 0-15,-1 1-8 0,3-1-2 0,0 0 5 16,1 1-4-16,1-4 6 0,1 7-1 0,3-3 2 15,1 0 1-15,-1 1 2 0,6-1 0 0,-1 1 2 16,0 1 4-16,4 0-5 0,-3-1-1 0,4 1 4 16,2 3 5-16,3-4-7 0,-3 2 6 0,2 0-5 15,-1 0 3-15,1 1 2 0,0-3-3 0,-7 2-3 16,2-3-9-16,-2 1-14 0,2 0-20 0,0-3-14 16,-3 3-12-16,3-3-16 0,0-2-19 0,-2 0-14 15,1-2-100-15,-6 2-241 0,1-5 106 0</inkml:trace>
  <inkml:trace contextRef="#ctx0" brushRef="#br0" timeOffset="-140321.867">19527 12622 129 0,'-1'-6'183'0,"-2"0"-4"0,2 4-18 0,1 2-14 16,1-7-14-16,-1 7-19 0,0-3-7 0,0 3-10 15,0 0-15-15,0 0-5 0,0 0-8 0,2 17-4 16,-2-10-11-16,0 2-7 0,1 7-2 0,0 0-3 15,-1 1-4-15,0-2-3 0,3 4-3 0,-3-4-3 16,0 0-2-16,0-1-9 0,0 0 0 0,0-3 1 16,-3-1-4-16,3 1-1 0,3-4-14 0,-3 3-17 15,2-5-20-15,-4 1-17 0,2-1-7 0,0-5 2 16,0 7-10-16,0-7-19 0,0 0-20 0,0 0-27 16,0 0-90-16,0 0-244 0,-8-21 108 0</inkml:trace>
  <inkml:trace contextRef="#ctx0" brushRef="#br0" timeOffset="-140127.588">19435 12557 118 0,'0'-7'142'0,"0"4"-7"0,0-4-15 0,3 0-10 0,-1 2-7 15,2-1-6-15,1 2-3 0,0-3-7 16,3 4-1-16,2-4-12 0,2 2-7 0,4 1-5 16,0-1-3-16,4-2-9 0,-1 3-10 0,-1 3-1 15,-4-2-3-15,3 3-4 0,-4 0-3 0,1 3-7 0,-3-1-8 16,-2 3-20-16,0 0-10 0,-4-1-18 0,0 3-4 15,-1 1-9-15,-1 1-12 0,-7 1-10 0,-2 5-9 16,-1 0-17-16,-2 2-20 0,-7 4-62 0,-4 2-191 16,-3-2 84-16</inkml:trace>
  <inkml:trace contextRef="#ctx0" brushRef="#br0" timeOffset="-139961.034">19332 12960 71 0,'0'11'96'0,"0"-5"2"0,2 1 4 0,3-1-1 15,0 2 5-15,3-2 7 0,1 1-1 0,9-2 4 0,-4 2-7 16,8-4-2-16,-2-3-3 0,11 0-5 0,-1 0-5 16,1-4-10-16,2-2-5 0,-2 4-9 15,-3-3-6-15,-5 2-13 0,-5-1-30 0,-4 4-46 16,-2-2-49-16,-5-1-67 0,-4 3-119 0,-3 0-281 0,0 0 125 16</inkml:trace>
  <inkml:trace contextRef="#ctx0" brushRef="#br0" timeOffset="-138446.513">20055 12711 77 0,'0'0'104'0,"0"0"2"0,0 0-5 0,-8 0-18 15,8 0 9-15,0 0 6 0,0 0-17 0,0 0 1 16,0 0-11-16,-9 0-6 0,9 0-4 0,0 0-4 15,0 0 2-15,0 0-14 0,0 0-5 0,0 0-9 16,0 0 2-16,0 0-2 0,0 0-2 0,0 0-1 16,0 0-4-16,0 0-3 0,0 0 4 0,0 0-3 15,0 0 7-15,0 0-7 0,0 0 4 0,0 0-5 16,0 0 6-16,0 0-4 0,0 0-4 0,0 0 1 16,0 0 2-16,0 0 0 0,0 0-2 0,0 0 2 0,0 0 2 15,0 0-2-15,0 0-3 0,9-13 1 0,-2 5-1 16,2-5-3-16,3-3-1 0,5-6-3 15,3-4 6-15,3-4-5 0,11-9-7 0,-4-4 2 16,2-3-2-16,5-2 1 0,3 2-2 0,15-22 7 0,-16 23-5 16,5 1-1-16,-6-2 3 0,8 4 3 0,-7-1-4 15,0 5-4-15,-2 0 3 0,-11 11 3 0,1 1-2 16,-7 0 5-16,3 4 2 0,-4-2-1 16,-2 4 5-16,-7 6 7 0,2 1 3 0,-5 4 2 0,1-3 2 15,-1 2 1-15,0 3 6 0,-3 3 3 0,0-3-4 16,-2 3 0-16,1 0-1 0,-2 0-5 0,4-1-3 15,-5 2-2-15,0 3-4 0,4-3-2 0,-4 3-2 16,0 0-3-16,0-5-1 0,0 5-3 0,0 0-1 16,0 0 0-16,6-2-7 0,-6 2-6 0,0 0-7 15,0 0-14-15,0 0-24 0,0 0-12 0,0 0-21 16,0 0-22-16,0 0-14 0,0 0-14 0,0 0-21 16,0 0-19-16,-10 11-132 0,5-5-324 0,1-1 144 15</inkml:trace>
  <inkml:trace contextRef="#ctx0" brushRef="#br0" timeOffset="-137731.244">19983 12766 1 0,'-4'-3'142'15,"4"3"-3"-15,-3-4-7 0,3 4-8 0,-3-4-3 16,3 4-12-16,-2-1-7 0,2 1 1 0,0 0-7 16,0 0-7-16,0 0-8 0,0 0-5 0,-3-5-4 15,3 5-8-15,0 0-5 0,0 0-8 0,0 0 4 16,0 0-5-16,0 0-8 0,0 0 2 0,0 0-3 16,0 0-4-16,0 0-3 0,0 0-6 0,0 0-3 0,0 0-2 15,0 0 0-15,0 0 0 0,0 0-2 0,0 0-3 16,19 9 1-16,-10-2 0 0,4 0 10 0,2 0 0 15,3 3 0-15,5 2-1 0,3 1 4 16,1 3-5-16,1 1 2 0,0-2-6 0,2 2-1 0,2 2 1 16,3 0-1-16,10 6-5 0,-2 4 0 0,-10-11 2 15,13 5-4-15,-6 6-6 0,-8-8 4 0,8 6-4 16,-7-6 5-16,-4-1-2 0,4 5-3 0,-7-4 4 16,6-1-7-16,-4 1 7 0,1 1 0 0,-3-1-3 15,-1-1 2-15,-4-2-1 0,1 0 0 16,-6-3 0-16,-3-2 0 0,2 1-4 0,-6-4 2 0,1 4 1 15,-2-7-5-15,1 3 3 0,-4-5-4 0,-2 1 5 16,4-2-8-16,-3 0-6 0,-1 0-17 16,-1 0-25-16,1 0-25 0,-2-4-32 0,2 3-42 0,-3-3-65 15,0 0-131-15,0 0-369 0,0 0 163 0</inkml:trace>
  <inkml:trace contextRef="#ctx0" brushRef="#br0" timeOffset="-111058.822">21227 11618 65 0,'0'0'75'0,"0"0"-9"0,0 0-3 0,0 0-7 15,0 0-8-15,0 0 4 0,0 0-13 16,0 0-11-16,0 0 0 0,0 0 1 0,0 0 6 0,0 0 6 16,0 0-4-16,0 0-10 0,0 0 11 0,0 0 5 15,0 0-3-15,0 0-3 0,0 0-8 0,0 0-7 16,0 0 0-16,0 0 4 0,0 0 0 0,0 0-13 16,0 0 4-16,0 0-6 0,0 0 2 0,0 0 0 15,0 0 4-15,6 8-9 0,-6-8 3 0,0 0-2 16,0 0-7-16,7 0 4 0,-7 0 0 0,2 3-1 15,-2-3 7-15,0 0-3 0,0 0-2 0,0 0-11 16,0 0 8-16,3 3-9 0,-3-3 13 0,0 0-2 16,4 3-8-16,-4-3 2 0,0 0 5 0,4 1 2 15,-4-1-9-15,4 3 7 0,-4-3 0 0,0 0-16 16,9 0 10-16,-9 0-5 0,7 0 6 0,-7 0-3 16,0 0-3-16,9 1 10 0,-9-1-5 0,0 0 2 15,7 0 1-15,-7 0 0 0,4 1 2 0,-4-1-5 0,0 0-4 16,0 0 9-16,0 0-2 0,10 0-4 0,-10 0 6 15,0 0-6-15,4 2 6 0,-4-2-5 16,0 0 2-16,5 1 0 0,-5-1-5 0,5 3 3 0,-5-3 4 16,6 0-1-16,-6 0-2 0,7 0 1 0,-7 0 6 15,5 0-8-15,-5 0 6 0,9 0-15 0,-9 0 3 16,5 4 7-16,-5-4-5 0,7 0 6 0,-7 0 3 16,6 1-6-16,-6-1-3 0,0 0-8 0,8 2 15 15,-6-1-7-15,-2-1 14 0,9 0-11 0,-9 0 2 16,3 2 0-16,-3-2 4 0,10 0-6 0,-6 2 6 15,-4-2-7-15,10-1 8 0,-5 2-4 0,-5-1-3 16,8-1 3-16,-8 1-1 0,8 0 0 0,-8 0-3 16,6-1 8-16,-6 1-4 0,6 1 0 0,-6-1 2 15,3 2-3-15,-3-2 2 0,0 0 3 0,0 0-8 16,8 0 3-16,-8 0 2 0,0 0-3 0,0 0-3 16,9-1 12-16,-9 1-13 0,6-2 2 0,-6 2 3 15,6-2-6-15,-6 2 4 0,0 0 4 0,7-1-8 0,-3-1 12 16,-4 2-7-16,7-2 1 0,-7 2 1 15,4-3-2-15,-4 3-1 0,6-4-6 0,-6 4 12 16,6-1-5-16,-6 1 7 0,3-2-4 0,-3 2-5 0,4-5 0 16,0 3 6-16,-4 2 4 0,0 0-11 0,4-3 4 15,-4 3 4-15,0 0-1 0,6-4-2 0,-6 4-1 16,0-3-5-16,0 3 13 0,5-2-3 0,-1-1 6 16,-4 0-16-16,4-1 10 0,-4 4-5 0,5-5 3 15,-3 2-2-15,0 1 7 0,3-2-9 0,-5 4-3 16,4-7 7-16,-3 6-2 0,0-3 1 0,3 0-5 15,-1 0 8-15,-3 4-8 0,4-5 5 0,-3 1-1 16,0 0 5-16,2 0-6 0,-2 2 6 0,-1-3 1 16,3 2-3-16,-2-1-10 0,2 1 9 0,-1-2-8 15,-1 2 13-15,3-1-11 0,-1 2 10 0,-1-4-4 16,1 4-8-16,-2-2 5 0,3-1 1 0,-1 1 1 16,-1-1 1-16,3-1-5 0,-2 2 8 0,-1 0-7 15,1 0 2-15,-1-1-1 0,1 3 1 0,-2-2-4 0,2 1 1 16,-2 0 5-16,1 0-8 0,1-1 7 0,-1 0-1 15,0 1-1-15,-1-3-3 0,3 4 0 16,-1-4 1-16,-1 2 4 0,-1 2 1 0,1-2 2 0,0 0-6 16,0 0 3-16,0 1-3 0,-1-1 1 0,1 1 0 15,-1-2 5-15,3-1-8 0,-3 2 7 0,1 0-5 16,0-3-4-16,2 4 6 0,-3-4-2 0,0 0 9 16,2 5-19-16,-2-5 1 0,2 1 1 0,-2 2-3 15,2 1 2-15,-2-3 6 0,1 2-4 0,2-1 0 16,-4 2-5-16,2-2 7 0,-1 2 5 0,1 0-2 15,1-3-4-15,-1 2 14 0,0 0-14 0,0 1 3 16,-2-3 3-16,3 1 2 0,-3 1-3 0,4 0-3 16,-2 1 7-16,0-3-2 0,0 2 0 0,1 0 0 15,-1-1-4-15,2 2 4 0,1-2 0 0,-4 1 3 16,1 2 2-16,0-4-10 0,2 1 5 0,-3 1-1 16,3 2-4-16,0-1 7 0,-3-1-5 0,-1 4 6 15,3-5-4-15,-2 2 7 0,-1 3-1 0,3-5-8 16,3 2 4-16,-5-2-2 0,2 4 4 0,-2-2-3 0,0-1-1 15,2 0 5-15,-3 4-7 0,5-7 3 16,-2 4 0-16,-1-1 0 0,2 1-1 0,0-1-2 16,-3 1 7-16,2 0-5 0,-1-1 2 0,2 1-6 0,-4 3-1 15,4-4 6-15,-3 0 4 0,1 1-7 0,0 1 1 16,-2 2 1-16,4-3 4 0,-4 3 0 0,1-5-5 16,-1 5 2-16,3-3 6 0,-3 3-5 0,0-4-3 15,0 4 0-15,6-2-5 0,-3-1 8 0,-3 3 0 16,0 0-5-16,5-3-1 0,-5 3 5 0,4-1-5 15,-4 1 4-15,5-3 4 0,-3 2-5 0,-2 1 1 16,0 0-1-16,8-2-3 0,-8 2 4 0,5-2 6 16,-5 2-5-16,3-3 3 0,-3 3 3 0,6-4-2 15,-2 4-7-15,-4 0 3 0,9-1-3 0,-5-1-1 16,-4 2 8-16,7-3-2 0,-3 2 1 0,-4 1-4 16,8-3 1-16,-4 3-1 0,-4 0-1 15,8-3 2-15,-4 3 1 0,-4 0-9 0,7-1 11 0,-7 1-4 16,5-3 0-16,-5 3-1 0,10 0 0 0,-10 0 6 15,10 0-4-15,-10 0-2 0,4 3 5 0,-4-3-9 16,9 1 5-16,-9-1 11 0,7 0-13 0,-7 0 7 16,7 6-5-16,-2-6 0 0,-1 2 5 0,-4-2-1 15,8 4-12-15,-3-1 15 0,0-1-6 0,0 1-2 16,-1 0 4-16,0-2-9 0,1 2 8 0,-4-1 2 16,6 1-4-16,-5 0 4 0,3 0-4 0,2 0 2 0,-4 1 3 15,0 0-2-15,1-1-4 0,1 0-3 16,-1 0 1-16,1 2 8 0,-2-2 3 0,3 1-9 15,-2-1 6-15,-2-1 3 0,1 2-2 0,1 0-5 0,2 1 1 16,-1-3 1-16,0 1-7 0,0 1 3 16,-1-1 3-16,0 1 0 0,2-1 2 0,-3 0-4 15,0 1-1-15,4 1 3 0,-6-3-3 0,5 1-3 16,-2 0 2-16,-1 2 0 0,2-1 4 0,-1-1-2 0,1 1-2 16,-1-2 4-16,0 2 1 0,-1 0-2 0,3-1 12 15,-1 1-15-15,-4-2-3 0,3 3 3 0,1-2 1 16,-2 0 2-16,-3 2 14 0,6-1-11 15,-2 0-4-15,1-1 1 0,-1 0-2 0,0 1 8 0,-2 0-9 16,2 0 3-16,-1 0 3 0,-1 1 4 0,0-2-3 16,0 1 2-16,0 0 3 0,4 1-7 0,-4-1 6 15,0 2 2-15,0-3-2 0,-2 1-6 0,4 1 0 16,-3 1 4-16,2-3-9 0,-1 2 1 0,1 2 4 16,0-2 1-16,-2-3-1 0,0 4-4 0,3-2 5 15,0 0 0-15,-3-2-4 0,3 3 5 0,-2-2-3 16,1 1 0-16,-1-1 3 0,0 2-11 0,2 0 13 15,-3-2-3-15,2 2-3 0,-3 0 0 0,3-1-6 16,1 3 7-16,-1-2-5 0,0-1 5 0,-1-1-2 16,0-1 10-16,2 4-6 0,-1 0-7 0,-1-1 6 15,0 1-5-15,0-4 6 0,1 1-1 0,-1 1-2 16,1 1 0-16,0-1-2 0,-1-1 5 0,0 2 0 16,0-2-2-16,0-1-3 0,0 1 2 0,1 1 4 15,1-1-6-15,-2 2-2 0,0-4 5 0,1 4 2 0,2-2 0 16,-4 2-4-16,4-1 6 0,-2-1-8 0,-1 2 5 15,2-2-5-15,1-1 5 0,-3 2-1 16,1-1-6-16,2 0 5 0,-1 1 5 0,0-1-5 16,-3 1 6-16,3-1-3 0,-2-2-2 0,1 2-2 0,0 0-2 15,2 0 3-15,-3 0-3 0,1-2-4 0,2 3 11 16,-1-1 2-16,0 1-9 0,-3-3 2 16,4 2 2-16,-1 0-6 0,1 0 3 0,-1 1 4 0,-1-2-3 15,-1 0 0-15,3 1-6 0,-2 0 9 0,-1-1-7 16,-2-2 2-16,9 3 12 0,-5-1-6 0,0-1-4 15,-2 2 4-15,-2-3 0 0,6 3-3 0,-2-3 1 16,-2 4-5-16,-2-4 1 0,5 1 8 0,-5-1-10 16,6 3 6-16,-6-3 1 0,6 4-5 0,-4-4 2 15,-2 0-1-15,3 5 3 0,-3-5 2 0,4 2-6 16,-1 1-1-16,-3-3 3 0,3 3 3 0,1-1-5 16,0 0 5-16,-4-2 2 0,3 5-2 0,-3-5 0 15,3 2 0-15,-2 0 0 0,-1-2 3 0,5 6-1 16,-3-5-7-16,-2-1 0 0,4 3 1 0,-4-3-4 15,3 2 8-15,-3-2-8 0,4 3 9 0,-4-3-3 16,0 0 4-16,4 4-6 0,-4-4-2 0,4 1 1 16,-4-1 4-16,0 0 2 0,6 3-1 0,-6-3-2 15,4 1 2-15,-4-1 1 0,0 0-4 0,5 1 2 0,-5-1 2 16,0 0-5-16,4 2 1 0,-4-2 4 0,0 0 0 16,0 0-3-16,0 0 5 0,10 0-4 0,-10 0-3 15,0 0 6-15,5 1-1 0,-5-1-6 16,0 0 0-16,0 0-5 0,9 0 12 0,-9 0-5 0,0 0 1 15,6-1-3-15,-6 1 6 0,3-3-6 0,-3 3 3 16,8-1-3-16,-8 1 6 0,0 0-3 0,5-3-1 16,-5 3-2-16,0 0 10 0,0 0-7 0,5-3 3 15,-5 3-2-15,0 0 0 0,0 0-5 0,5 0 8 16,-5 0-9-16,0 0 1 0,4-2 5 0,-4 2 2 16,0 0-6-16,7-3 6 0,-6 1-4 15,-1 2-4-15,6-4 6 0,-6 4 5 0,5 0-7 0,-5 0 2 16,4-4-3-16,-4 4 3 0,5-3-1 0,-5 3 1 15,0 0 6-15,3-3-5 0,-3 3-2 0,0 0-3 16,6-1 8-16,-6 1-8 0,0 0-1 0,0 0 1 16,8-1 2-16,-8 1 2 0,0 0-3 0,2-3 9 15,-2 3-3-15,0 0-6 0,0 0-3 0,4-2 4 16,-4 2 5-16,0 0-8 0,7-3 1 0,-7 3 2 16,0 0 7-16,3-5-1 0,-3 5-10 0,6-1 7 0,-6 1 1 15,5-2-5-15,-5 2 2 0,0 0 3 16,6-1-9-16,-3-2 6 0,-3 3 0 0,0 0-1 15,3-3 1-15,-3 3-4 0,3-2 5 0,-3 2-1 16,4-3 4-16,-4 3-10 0,2-3 7 0,-2 3 1 16,0 0-4-16,4-1 2 0,-4 1 3 0,0 0-1 15,0 0 1-15,4-5 6 0,-4 5-8 0,0 0-1 16,0 0 1-16,3-2-1 0,-3 2 1 0,0 0 1 0,0 0-4 16,0 0 2-16,0 0-3 0,0 0-3 0,0 0 3 15,0 0 3-15,0 0 1 0,0 0 4 16,0 0 4-16,0 0-11 0,0 0 2 0,0 0 1 15,0 0-4-15,0 0 2 0,0 0 2 0,0 0-3 0,0 0 2 16,0 0 1-16,0 0-5 0,0 0 1 0,0 0 9 16,0 0-5-16,0 0 0 0,0 0-3 0,0 0-1 15,0 0-3-15,0 0 6 0,0 0 3 0,0 0-1 16,0 0 0-16,0 0-4 0,0 0 5 0,3-3-5 16,-3 3 4-16,0 0-3 0,0 0 0 0,0 0-3 15,0 0 5-15,0 0-1 0,0 0 0 0,0 0 0 16,0 0 2-16,0 0-3 0,0 0 3 0,0 0-4 15,0 0 5-15,0 0-3 0,0 0 3 0,0 0 2 16,0 0-6-16,0 0-2 0,0 0 5 0,0 0-6 16,0 0 5-16,0 0-2 0,0 0 1 0,0 0 3 15,0 0 7-15,0 0-12 0,0 0 2 0,0 0 0 16,0 0 0-16,0 0 2 0,0 0-4 0,0 0 5 16,0 0-5-16,0 0 0 0,0 0 5 0,0 0-8 15,0 0 5-15,0 0-5 0,0 0 5 0,0 0 9 0,0 0-11 16,0 0-4-16,0 0 4 0,0 0 5 15,0 0-9-15,0 0 7 0,0 0-1 0,0 0 4 16,0 0-2-16,0 0 0 0,0 0-8 0,0 0 7 0,0 0 7 16,0 0-8-16,0 0-5 0,0 0 3 0,0 0-2 15,0 0 6-15,0 0 3 0,0 0-7 0,0 0-3 16,0 0 3-16,0 0 5 0,0 0 1 0,0 0-6 16,0 0-1-16,0 0 2 0,0 0 1 0,0 0-2 15,0 0 4-15,0 0-7 0,0 0 5 0,0 0 3 16,0 0-3-16,0 0 4 0,0 0-3 0,0 0-1 15,0 0 0-15,0 0-9 0,0 0 10 0,0 0 2 16,0 0-6-16,0 0 3 0,0 0 0 0,0 0-2 16,0 0-2-16,0 0 7 0,0 0 0 0,0 0 0 15,0 0 0-15,0 0-1 0,0 0-7 0,0 0-1 16,0 0 9-16,0 0-3 0,0 0 3 0,0 0 0 16,0 0-5-16,0 0 8 0,0 0-12 0,0 0 7 15,0 0-4-15,0 0 4 0,0 0-4 0,0 0 0 16,0 0 3-16,0 0 0 0,0 0 2 0,0 0-3 15,0 0 4-15,0 0-2 0,0 0-1 0,0 0 1 16,0 0-6-16,0 0 5 0,0 0 3 0,0 0 0 16,0 0-1-16,0 0 1 0,0 0-4 0,0 0-5 15,0 0 7-15,0 0-4 0,0 0 3 0,0 0 2 0,0 0 2 16,0 0-5-16,0 0-1 0,0 0 2 0,0 0-1 16,0 0-1-16,2-4 3 0,-2 4-3 15,0 0 4-15,0 0-6 0,0 0 4 0,0 0 0 0,0 0-2 16,2-3 4-16,-2 3-2 0,0 0 2 0,0 0-4 15,0 0-1-15,0 0 6 0,0 0-3 0,0 0-1 16,0 0-7-16,0 0 6 0,0 0 2 0,0 0 2 16,0 0-1-16,0 0 2 0,0 0-1 0,0-3-5 15,0 3 0-15,0 0 8 0,0 0 0 0,0 0-4 16,0 0-3-16,4-2 5 0,-4 2-3 0,0 0 0 16,0 0-3-16,5-4 3 0,-5 4-5 0,0 0 6 15,0 0 3-15,0 0-3 0,0-4-3 0,0 4 1 16,0 0 0-16,0 0 4 0,1-4-5 0,-1 4-1 15,2-3 5-15,-2 3-8 0,1-4 4 0,-1 4 5 16,1-4-3-16,-1 4-1 0,0 0 0 0,4-4 6 16,-4 4-7-16,3-2 1 0,-3 2 5 0,2-3-5 15,-2 3 6-15,0 0-5 0,1-4 3 0,-1 4-4 16,0 0-3-16,4-4 4 0,-4 4 2 0,0 0-3 0,0 0 1 16,4-1 3-16,-4-3-5 0,0 4 8 0,0 0-7 15,1-5 2-15,-1 5 2 0,0 0-5 0,4-5 5 16,-4 0-3-16,2 3-2 0,-2 2 3 15,1-4 2-15,-1 4-1 0,0-4-4 0,0-1-1 0,0 5 0 16,5-5-3-16,-4 1 9 0,-1 4-1 0,2-6-4 16,-2 6 3-16,3-6 4 0,-3 3-2 15,2-2-8-15,0 0 4 0,-2 2-2 0,0-1 3 16,0 4 1-16,1-7-6 0,2 3-2 0,-3-2 0 0,0 2 16 16,0 4-9-16,1-8 1 0,-1 5 3 0,1-1-3 15,-1 4-4-15,3-5 4 0,-3 0-5 0,0 1-1 16,0 0 7-16,0 4 1 0,1-8-1 0,-2 3 1 15,2 0 6-15,-1-1-8 0,0 1 1 0,3 1-2 16,-6-1-2-16,6-2-4 0,-3 2 7 0,0 1 9 16,0-2-15-16,-3 2 2 0,6-3 4 0,-3 3-2 15,1 0-5-15,-1 0 5 0,0-2-1 0,0 2 2 16,0 1 2-16,0-3 1 0,3 1-2 0,-3-1-1 16,0 2 3-16,0-1-6 0,0-2 1 0,-3 1 4 15,6 2 0-15,-6-2-1 0,3 0 2 0,0 0-1 16,0-1-9-16,3 0 2 0,-2 0 4 0,-1-1 3 15,0 3-6-15,1-1 8 0,2-1-5 0,-3-2-5 16,1 4 9-16,-1-3 4 0,0 2-6 0,0-1 3 16,3 0-6-16,-1 2 7 0,-2-7-5 0,0 7-3 15,0 1 3-15,3-4-3 0,-2 1-3 0,-1-1 4 16,0 3 2-16,1-2-2 0,-1 1-1 0,3-2 1 16,-3-2 3-16,0 3 5 0,4 0-9 0,-3-1-2 0,-1 2 8 15,0-2-3-15,3-1 10 0,-2 2-13 0,0-1 2 16,2 0 0-16,-2-1-3 0,-1 2 7 0,0 0-2 15,3-1 1-15,-3 1-1 0,1-3-5 16,-1 4 5-16,2 1-3 0,0-2 4 0,-1 1 1 0,0-2 2 16,2-1-4-16,-2 2-4 0,0-2 3 0,0 1-2 15,1-1 7-15,-1 1-6 0,3-1 0 0,-4-2 3 16,3 2-8-16,1 2 6 0,-3-4-3 0,0 2 9 16,2-1-8-16,2 1-1 0,-4-1 5 0,0 5-7 15,2-7 5-15,-2 3 2 0,-1 0-5 0,4-1 1 16,-2 2-2-16,0 0 7 0,-1-1-6 0,0-3 6 15,1 6-9-15,-1-5 1 0,0 5 8 0,1-3-6 16,0 1 2-16,-1-3-1 0,2 4 0 0,-2-1-1 16,2 1-4-16,-1-3 6 0,-1 3-4 0,0-2 3 15,4 1 0-15,-4-2 0 0,3 1 0 0,-2 2-2 16,1 2 4-16,1-7 1 0,-2 9-2 0,1-4-2 16,0-1-3-16,0 3 3 0,1-2-2 0,-1 1-1 15,0 1 3-15,-1-1-2 0,0 0-4 0,1 2 1 16,-2-2 8-16,1-1-5 0,2 2 0 0,0-1-1 0,-3 0 15 15,3 1-13-15,0-2-8 0,-1 2 7 0,-1-3-1 16,2 1 6-16,0 0-7 0,-4 0-2 16,6 0 2-16,-4 1 11 0,1 1-6 0,1-2-2 15,-2 1 12-15,0 2-13 0,3-3-1 0,-2 3 4 0,-2-1 2 16,-1 2 3-16,1-2-9 0,4 0 6 16,-2 0-2-16,-2 1-5 0,-1 2 8 0,3-3 2 15,-1 0-4-15,2 2-3 0,-4-4 3 0,3 5-1 0,1-3 3 16,-3 3-6-16,3-3 3 0,-3 1 8 0,4-2-11 15,-4 4 6-15,3-2 1 0,-1 0-6 0,-1 0 2 16,0 1 3-16,-2 1 2 0,0 2-2 0,2-5 4 16,1 2-9-16,-3 3 7 0,4-4-5 0,-4 4 1 15,4-4-4-15,-1 3 8 0,-3 1 2 0,4-4-5 16,0 1-1-16,-2 1 0 0,-2 2 0 0,6-4 1 16,-4 0-2-16,1 1 6 0,-1 1-7 0,-2 2 0 15,4-5 2-15,1 2 1 0,-1 3 0 0,-4 0 2 16,2-4 0-16,-2 4 2 0,0 0-5 0,6-4-1 15,-6 4 4-15,4-3-3 0,-4 3-4 0,2-1 4 16,-2 1 6-16,0 0-8 0,5-2 6 0,-5 2-3 16,0 0-3-16,0 0 3 0,10-2-2 0,-10 2 5 15,5-1 2-15,-5 1-8 0,6-1 16 0,-6 1-9 16,7 0-2-16,-7 0-1 0,8-1-5 0,-8 1 5 16,7 1-4-16,-7-1 1 0,6 1-4 0,-6-1 3 15,6 1-2-15,-6-1 4 0,7 2 3 0,-7-2-1 16,7 3-7-16,-7-3-2 0,4 2 5 0,-4-2 5 15,5 1-3-15,-5-1 5 0,5 2-2 0,-5-2-1 16,4 4 8-16,-4-4-11 0,5 2 1 0,-5-2-4 16,5 2 6-16,-1-1 1 0,-4-1 2 0,4 3 0 15,-4-3-12-15,6 3 3 0,-4-2 8 0,-2-1 1 16,6 5-5-16,-5-2-2 0,2 0-1 0,-3-1 3 16,6 2 2-16,-3-1-3 0,-1 2 1 0,-2-3 1 15,4 1-3-15,-1 1 4 0,-2-1-4 0,2 1 6 0,-2 0-4 16,0 1-5-16,2-1 1 0,-1-2 1 0,1 4 5 15,-2-2-1-15,3 1 5 0,-3 0-1 16,-1-1-2-16,3 1 4 0,1-1 0 0,-3 1-3 0,0 1-3 16,0-2 3-16,1-1 11 0,-1 2-7 0,-1 1-2 15,1-1-4-15,1 1 4 0,-1-2 3 0,0 3-10 16,0-3 3-16,-1 1 8 0,2 1-7 0,-2 0 2 16,1-1 0-16,-1 4-3 0,3-5 9 0,-1 4-11 15,-1-3 7-15,0 3-1 0,1-2-6 0,-1 0 12 16,0 0-13-16,1 1 4 0,-2-2-2 0,1 3 4 15,0-2-5-15,1 1 2 0,-1-1 0 0,0-1 2 16,0 2-2-16,-1-1 3 0,0 2 1 0,1-1 5 16,-1-1-7-16,2-1 6 0,-1 2-8 0,-1-2 6 15,2 2-5-15,-1-2-1 0,-1 2 0 0,2-2 0 16,-1 2-3-16,1-1 5 0,-1-1 2 0,2 1-2 16,-2-1-1-16,1 0 2 0,0 2-1 0,0-2 1 15,1 1-3-15,-1 2 2 0,0-1-4 0,-1-1 2 16,2 2-3-16,-1 0 3 0,3 2 6 0,-3-2-7 15,1 3 3-15,0 0-3 0,-1-5 5 0,0 1-2 16,2 3-2-16,-1-2 7 0,1 0-11 0,-2 0 2 16,0 0 3-16,-1-3-4 0,1 2 3 0,0-1 2 15,3 2-4-15,-5-2 2 0,3-2-4 0,-1 3 5 0,-2 0-1 16,4-2-3-16,-2 2 5 0,0 0 1 0,-2-1 9 16,4 2-9-16,-3 0 5 0,1 0-5 15,1 1 1-15,2-3-3 0,-2 3 1 0,-1 1-1 16,2-2-2-16,0 2 4 0,-3-2 1 0,3 0 1 0,0 1-2 15,1 1 0-15,0 0-2 0,-1 1 1 0,0 0-2 16,-3 0 2-16,3 0 0 0,-1 0 3 0,-2 0 0 16,3 0-2-16,-3-1 2 0,2-1 3 0,-2 1-4 15,3 0 14-15,-2 0-13 0,0 0 3 0,0-1 2 16,-1 1-5-16,2-2-6 0,-2 2 2 0,1 0 5 16,0-2-3-16,-2-3-2 0,3 4-3 0,1-2 6 15,-3 4-2-15,1-1 0 0,2-3 0 0,-3 2 2 16,2 0 0-16,-2-1-6 0,3 0 3 0,-1 1-2 15,0 0 3-15,0-1-1 0,0-1 3 0,-1-1-3 16,-2 4 2-16,3-3 8 0,-1-1-1 0,2 2-2 16,-3-1-7-16,1 0 14 0,0-2-9 0,-1 5 3 15,2-5 3-15,-2 3 0 0,2-2-3 0,-1 3-5 16,0-2 6-16,0-2 0 0,1 6-5 0,-1-5 2 16,3 4-3-16,-3-5 3 0,0 5-5 0,1-3 3 15,-1 1 1-15,0-4-4 0,0 5 4 0,-1-1-1 16,2-3-3-16,-2 1 6 0,3 0-6 0,-2 0-4 15,0 0 4-15,-2-1 4 0,1-1-4 0,1 0-3 16,1 0 2-16,-3 0 2 0,2 0-3 0,0 0 4 0,-2-1-1 16,0-3-4-16,1 5 2 0,-1-5-2 15,3 5-3-15,-3-5 11 0,1 4-7 0,-1-4-1 16,2 4 3-16,-2-4-1 0,1 4-1 0,-1-4-3 16,3 4 1-16,-3-4 1 0,3 2 3 0,-3-2-6 0,0 4 1 15,4-1 4-15,-4-3 1 0,2 5-4 0,0-2 1 16,3 0-3-16,-5-3 3 0,1 3 0 0,1-1-4 15,-2-2 10-15,3 6-1 0,0-3-8 0,-2-2 10 16,3 2-12-16,-4 0 5 0,0-3-1 0,5 4 0 16,-5-4 0-16,4 3-3 0,-1 0 6 0,-3-3-2 15,7 1 5-15,-7-1-5 0,8 3 0 0,-8-2-2 16,0-1 3-16,10 0-1 0,-10 0-1 0,4 2 4 16,-4-2-6-16,9 0 3 0,-9 0 0 0,6 0-3 15,-6 0 3-15,0 0-3 0,0 0 3 0,8 0 1 16,-8 0-2-16,0 0-3 0,8 1 2 0,-8-1 2 15,0 0-4-15,0 0 4 0,0 0 2 0,0 0 2 16,6 1-1-16,-6-1 1 0,0 0-3 0,0 0-2 16,0 0-1-16,0 0 2 0,0 0-1 0,6-2 0 15,-6 2 1-15,0 0 3 0,0 0-4 0,0 0 3 16,0 0-5-16,6 2 2 0,-6-2 1 0,0 0 2 16,0 0 1-16,0 0-6 0,7-2 1 0,-7 2 6 15,0 0-5-15,8 2-2 0,-8-2 5 0,0 0 1 16,6 0-7-16,-6 0 4 0,0 0-3 0,0 0 3 15,0 0-1-15,0 0-1 0,0 0 1 0,0 0 3 16,0 0 3-16,0 0-2 0,8-1-3 0,-8 1 3 16,0 0-2-16,5 3 1 0,-5-3-5 0,0 0 4 15,3 1-3-15,-3-1 0 0,0 0 0 0,0 0 7 0,6 0-4 16,-6 0-5-16,0 0 3 0,0 0 3 0,0 0-2 16,0 0-1-16,0 0 1 0,0 0-3 0,0 0 3 15,0 0 1-15,0 0-2 0,0 0 3 16,0 0-1-16,0 0 1 0,0 0-2 0,11 0-1 0,-11 0 3 15,0 0-5-15,0 0 4 0,0 0-1 0,0 0-2 16,0 0 6-16,6-1-5 0,-6 1 2 0,0 0-1 16,0 0-3-16,0 0 3 0,5-3-2 0,-5 3 2 15,0 0-1-15,0 0 1 0,4-2-4 0,-4 2 6 16,0 0-5-16,0 0 0 0,0 0 2 0,0 0 5 16,4-2-4-16,-4 2-1 0,0 0-1 0,0 0 0 15,0 0 5-15,0 0-3 0,0 0 0 0,0 0-1 16,0 0 6-16,0 0-6 0,0 0 1 0,0 0 2 15,5-2-5-15,-5 2 1 0,0 0 4 0,0 0-2 16,3-2 0-16,-3 2 2 0,0 0-4 0,0 0 3 16,0 0 0-16,0 0 0 0,0 0-2 0,5-2-1 15,-5 2 5-15,2-3-3 0,-2 3 2 0,0 0-3 16,0 0 2-16,0 0 1 0,6-4-4 0,-6 4 1 16,0 0 1-16,0 0 1 0,0 0-4 0,0-2 2 0,0 2 2 15,0 0-1-15,0 0 2 0,0 0-4 16,0 0 4-16,0 0-1 0,0 0 0 0,0 0-3 15,0 0 3-15,0 0 1 0,5-2-6 0,-5 2 6 16,0 0-2-16,0 0-4 0,0 0 3 0,0 0-3 0,0 0 2 16,4-3 5-16,-4 3-4 0,0 0-2 0,0 0 3 15,0 0-1-15,0 0-2 0,0 0 5 16,0 0-5-16,0 0 3 0,0 0 2 0,0-4-4 16,0 4 4-16,0 0-2 0,0 0-2 0,5-1-1 0,-5 1 9 15,0 0-6-15,0 0 2 0,0 0-3 16,0 0 2-16,0 0 1 0,0 0 2 0,0 0-4 0,0 0 3 15,0 0-3-15,0 0 3 0,0 0 0 0,0-5-9 16,0 5 7-16,0 0-1 0,0 0-1 0,0 0 1 16,0 0 0-16,0 0 1 0,0 0 4 0,0 0-5 15,0 0 3-15,0 0-5 0,0 0 0 0,0 0 3 16,0 0-1-16,0 0 1 0,0 0-2 0,0 0 3 16,0 0 1-16,0 0 0 0,0 0-4 0,0 0-1 15,0 0 0-15,0 0-2 0,0 0 1 0,0 0 3 16,0 0 1-16,0 0-1 0,0 0 7 0,0 0-6 15,0 0-2-15,0 0-2 0,0 0 2 0,0 0 4 16,0 0-5-16,0 0-1 0,0 0 5 0,0 0-4 16,0 0 1-16,0 0 1 0,0 0-2 0,0 0 4 15,0 0 0-15,0 0-3 0,0 0 1 0,0 0 0 16,0 0-2-16,0 0 4 0,0 0-1 0,0 0-2 16,0 0 0-16,0 0-1 0,0 0 4 0,0 0-5 15,0 0 4-15,0 0-2 0,0 0 1 0,0 0 0 16,0 0-1-16,0 0 2 0,0 0 1 0,0 0-4 0,0 0 4 15,7-1-6-15,-7 1 7 0,0 0-3 0,2-3 1 16,-2 3 5-16,0 0-7 0,0 0 1 16,1-4 0-16,-1 4-1 0,4-3 4 0,-4 3-4 15,0 0 2-15,0 0-4 0,0 0 2 0,0 0 5 0,0 0-7 16,0 0 5-16,0 0-3 0,0 0 0 0,0 0 1 16,0 0 0-16,0 0-2 0,3-1 0 0,-3 1 0 15,0 0-1-15,0 0 2 0,0 0 4 16,0 0-6-16,0 0 3 0,0 0 3 0,0 0 1 0,0 0-4 15,0 0 0-15,0 0-4 0,0 0 3 0,0 0 2 16,0 0-1-16,0 0-3 0,5-3-1 16,-5 3 4-16,0 0 3 0,0 0-2 0,0 0 1 0,0 0-3 15,0 0 3-15,0 0 1 0,0 0 0 0,5-1-5 16,-5 1 1-16,0 0 2 0,0 0-5 0,0 0 3 16,0 0 4-16,0 0 0 0,0 0-5 0,0 0 3 15,0 0-1-15,0 0-2 0,0 0 1 0,0 0 1 16,0 0-2-16,0 0 3 0,0 0 0 0,0 0-3 15,0 0 2-15,3-4 4 0,-3 4-7 0,0 0 2 16,0 0 1-16,3-4-2 0,-3 4 0 0,0 0-1 16,0 0 7-16,0 0-7 0,0 0 6 0,0 0-2 15,0 0-1-15,0 0 1 0,0 0 4 0,0 0-7 16,0 0 2-16,0 0-2 0,0 0-1 0,0 0 2 16,0 0-2-16,0 0 3 0,0 0-1 0,0 0 1 15,0 0 2-15,4-1-1 0,-4 1 2 0,0 0-1 16,0 0-1-16,0 0-3 0,0 0 0 0,0 0 4 15,0 0-2-15,0 0-2 0,3-3 2 0,-3 3 3 16,0 0-1-16,0 0 1 0,0 0-2 0,0 0 1 0,0 0 0 16,0 0-4-16,0 0-2 0,0 0 5 0,0 0-2 15,0 0-1-15,0 0 1 0,0 0 16 16,0 0-13-16,0 0 1 0,0 0-4 0,0 0 2 16,0 0-2-16,0 0-3 0,0 0 3 0,0 0 5 0,0 0-7 15,0 0 8-15,0 0-8 0,0 0 2 0,0 0-3 16,0 0 2-16,0 0 7 0,0 0-7 15,0 0 4-15,0 0-5 0,0 0 1 0,0 0 7 16,0 0-2-16,0 0-2 0,0 0-5 0,0 0 6 0,0 0-2 16,0 0-2-16,0 0 2 0,0 0-2 0,0 0 4 15,0 0 0-15,0 0 0 0,0 0-3 0,0 0 5 16,0 0-2-16,0 0-5 0,0 0 3 0,0 0 1 16,0 0-2-16,0 0 0 0,0 0 1 0,0 0 4 15,0 0-7-15,0 0 0 0,0 0 9 0,0 0-7 16,0 0-2-16,0 0-1 0,0 0 3 0,0 0-1 15,0 0 1-15,0 0-4 0,0 0 2 0,0 0 3 16,0 0 0-16,0 0 3 0,0 0-4 0,0 0 0 16,0 0 0-16,0 0-2 0,0 0 6 0,0 0-5 15,0 0 10-15,0 0-11 0,0 0 1 0,0 0 7 16,0 0-5-16,0 0 3 0,0 0-4 0,0 0-4 16,0 0 8-16,2-4-5 0,-2 4-2 0,0 0 6 15,2-4 2-15,-2 4-4 0,0 0-2 0,2-4-3 16,-2 4 8-16,0 0-3 0,0 0-4 0,0 0 1 15,4-1 0-15,-4 1 8 0,0 0-2 0,0 0 0 16,0 0-7-16,0 0 4 0,0-6-2 0,0 6 0 16,0 0 4-16,4-2-4 0,-4 2 1 0,1-5 0 15,-1 5 0-15,0-4-5 0,0 4 9 0,4-4-4 0,-4 4 9 16,1-4-4-16,-1 4-4 0,0-4-1 16,0 4-2-16,3-4 2 0,-3 4-2 0,0 0 6 15,2-2-4-15,-2 2 4 0,2-4-5 0,-2 4 2 16,0 0 0-16,0 0 2 0,0 0-2 0,0 0 0 0,0 0 0 15,0 0 0-15,0 0-4 0,0 0 4 0,0 0-1 16,1-3 3-16,-1 3-1 0,0 0 1 16,0 0-2-16,0 0 3 0,0 0-5 0,0 0 1 15,0 0 0-15,1-5 2 0,-1 5 1 0,0-4 0 0,0 4 2 16,0 0-6-16,0 0 5 0,0 0-6 0,3-3 3 16,-3 3 1-16,0 0-2 0,0 0 1 0,0 0 3 15,0 0-8-15,0 0 5 0,0 0 2 0,0 0 0 16,0 0-3-16,0 0 1 0,0 0 1 0,0 0-5 15,0 0 3-15,0 0-2 0,0 0 6 0,0 0-2 16,0 0 1-16,0 0-5 0,0 0 0 0,4-3 9 16,-4 3-9-16,0 0-4 0,0 0 10 0,2-4 1 15,-2 4-4-15,0 0 0 0,0 0 0 0,0 0 1 16,0 0 3-16,0 0-2 0,0 0-3 0,0 0 4 16,0 0-2-16,2-3 0 0,-2 3 4 0,0 0-8 15,0 0 2-15,0 0 2 0,0 0-3 0,0 0 2 16,0 0-3-16,0 0 3 0,0 0-2 0,2-3-2 15,-2 3 6-15,0 0-1 0,0 0 2 0,0 0-6 16,0 0 1-16,0-4 1 0,0 4 1 0,0 0 3 0,1-5 2 16,-1 5-4-16,0 0-6 0,0 0 3 0,3-3 2 15,-3 3-4-15,0 0 4 0,0 0-1 16,0 0-1-16,4-4 0 0,-4 4 3 0,0 0-1 16,0 0-3-16,1-5 2 0,-1 5 2 0,0 0-5 0,2-1 4 15,-2 1 1-15,0 0 6 0,0 0-12 16,0 0 2-16,0 0 6 0,0 0-5 0,0 0-1 15,0 0 6-15,0 0-5 0,0 0 0 0,4-4 5 0,-4 4-6 16,0 0 8-16,0 0-6 0,0 0 6 0,0 0-4 16,2-4-5-16,-2 4 2 0,0 0 4 0,0 0-4 15,1-3 6-15,-1 3-7 0,0 0 6 0,2-3-2 16,-2 3-1-16,0-4-1 0,0 4 2 0,0 0-5 16,4-4 5-16,-4 4-2 0,3-2 3 0,-3 2 3 15,0 0-6-15,1-4 3 0,-1 4-4 0,0 0 0 16,0 0 1-16,3-3-4 0,-3 3 5 0,0 0 1 15,0 0 4-15,0 0-10 0,2-4 11 0,-2 4-7 16,0 0 1-16,0 0 0 0,0 0 1 0,0 0-3 16,0 0 3-16,2-5-2 0,-2 5 0 0,1-3 5 15,-1 3-1-15,0 0-3 0,3-2-1 16,-3 2-1-16,0 0 2 0,0 0 2 0,2-4 2 0,-2 4-6 16,0 0 2-16,0 0-1 0,0 0 1 0,2-4 0 15,-2 4-1-15,0 0-3 0,0 0 1 0,0 0 6 16,2-4 1-16,-2 4-8 0,0 0 4 0,0 0 1 0,0 0-2 15,1-3 4-15,-1 3-6 0,0 0 1 16,0 0 6-16,4-4-1 0,-4 4-8 0,0 0 4 16,1-3 0-16,-1 3 5 0,3-2-5 0,-3 2 5 15,0 0-5-15,2-3 1 0,-2 3-2 0,0 0 3 0,2-4-1 16,-2 4 4-16,0 0-6 0,2-5-1 16,-2 5 3-16,0 0 0 0,3-2-7 0,-3 2 9 15,0 0-5-15,2-3 4 0,-2 3-5 0,0 0 3 16,0 0-1-16,0 0 4 0,0 0-1 0,0 0-4 0,0 0 7 15,0 0-2-15,0 0-2 0,4-4 0 0,-4 4-3 16,0 0 3-16,0 0 2 0,0 0-1 0,0 0 0 16,0 0 1-16,0 0-2 0,0 0 2 0,0 0-4 15,0 0 2-15,0 0-1 0,0 0 2 0,0 0-1 16,0-4-3-16,0 4 3 0,0 0 0 16,0 0 2-16,2-4 2 0,-2 4 1 0,0 0-5 15,0 0-4-15,2-2 4 0,-2 2 1 0,0 0-3 0,0 0 2 16,0 0 0-16,0 0 1 0,0 0-2 0,2-3 2 15,-2 3 0-15,0 0-1 0,0 0 2 0,0 0-5 16,0 0 1-16,0 0-2 0,0 0 5 0,0 0 1 16,0 0 0-16,0 0-6 0,0 0 9 0,0 0-9 15,0 0-1-15,0 0 7 0,0 0 0 0,0 0-4 16,0 0 5-16,0 0-1 0,0 0-4 0,0 0 5 16,0 0-9-16,0 0 6 0,0 0-2 0,0 0 1 0,0 0 1 15,3-5 3-15,-3 5-4 0,0 0 2 16,0 0-1-16,2-3 4 0,-2 3-6 0,0 0 1 15,0 0 2-15,0 0-1 0,0 0-1 0,2-1-1 16,-2 1 2-16,0 0 2 0,0 0-1 0,0 0-2 0,2-5 3 16,-2 5 0-16,0 0 1 0,0 0-8 15,0 0 7-15,0 0 1 0,4-2-4 0,-4 2 0 16,0-5-1-16,0 5-1 0,0 0 2 0,3-4-1 16,-3 4 0-16,0 0 6 0,0 0-5 0,4-4-4 0,-4 4 14 15,3-1-9-15,-3 1 0 0,0 0-2 0,0 0 5 16,0-5 0-16,0 5-4 0,0 0 1 15,0 0-5-15,1-4 8 0,-1 4-2 0,0 0-2 0,3-2 3 16,-3 2-3-16,0 0 2 0,0 0-1 0,1-5 1 16,-1 5-4-16,0 0 2 0,4-4 1 0,-4 4 1 15,0 0 1-15,0 0-1 0,0 0-2 0,2-3 6 16,-2 3-5-16,0 0 0 0,0 0-3 0,0 0 2 16,0 0 19-16,0 0-18 0,0 0 0 0,0 0-2 15,0 0-5-15,0 0 6 0,0 0 0 0,3-1-2 16,-3 1 4-16,0 0-2 0,0 0 1 0,0 0-7 15,0 0 6-15,2-4-1 0,-2 4 4 0,0 0-2 16,0 0 0-16,2-3-3 0,-2 3 3 0,0 0-2 16,0 0 4-16,0 0-2 0,0 0 2 0,2-3 0 15,-2 3-3-15,0 0 3 0,0 0-1 0,0 0-4 16,0 0 0-16,3-4-1 0,-3 4 6 0,0 0-3 16,0 0 1-16,4-2 3 0,-4 2-8 0,0 0 6 15,0 0-1-15,0 0 1 0,0 0-1 0,0 0 2 16,0 0-4-16,2-3 1 0,-2 3 5 0,0 0-4 15,0 0-1-15,0 0-1 0,0 0 2 0,0 0-3 16,0 0 5-16,0 0-4 0,0 0 0 0,0 0 3 16,0 0-2-16,0 0 3 0,0 0-3 0,0 0-3 15,0 0 4-15,0 0-4 0,0 0 1 0,0 0 1 0,0 0-4 16,0 0 2-16,0 0-14 0,0 0 1 0,0 0-8 16,0 0-14-16,0 0-11 0,0 0-24 15,0 0-25-15,0 0-125 0,0 0-240 0,-9 9 106 16</inkml:trace>
  <inkml:trace contextRef="#ctx0" brushRef="#br0" timeOffset="-108753.592">19032 12312 3 0,'1'-4'39'0,"1"1"-3"0,1-5-3 0,-1 4-4 15,1-1-8-15,-2-2 12 0,2 1-7 0,-1 0 1 16,1 1-11-16,-2 1 4 0,0-1 1 0,1 2-9 16,-2 3 3-16,2-5-2 0,0 2 3 0,-2 3-5 15,2-4 1-15,-2 4-2 0,0-4-3 0,0 4 1 16,0 0-1-16,1-3-3 0,-1 3 10 0,0 0-9 15,0 0-7-15,0 0 2 0,0 0 0 0,0 0 6 16,0 0-17-16,0 0-15 0,0 0-42 0,0 0-73 16,-2 14 33-16</inkml:trace>
  <inkml:trace contextRef="#ctx0" brushRef="#br0" timeOffset="-101591.836">23970 11851 95 0,'0'-5'91'0,"0"-1"-7"0,0 6 0 0,0-4-7 16,0-1 3-16,0 0-5 0,0 5 11 0,0-5-10 15,0 2 5-15,0 3-5 0,0-6-2 0,0 6-3 16,0-4-6-16,0 4 0 0,0 0 2 0,0-5-2 16,0 5-1-16,0 0 1 0,0 0-3 0,0 0 3 15,0 0-5-15,-2-3-2 0,2 3-2 0,0 0-10 16,0 0 0-16,0 0-6 0,0 0-4 0,-4 16-2 16,0-7 2-16,0 3-3 0,-1 3-2 0,1 2-3 0,-1 1 0 15,1-1-3-15,-1 1-1 0,3-2-2 0,-1 1 0 16,-1 0-6-16,-1 0-1 0,3-1-1 15,2-3-3-15,0 4 1 0,-2-6-6 0,1-1-2 16,-2 2-8-16,2-2-8 0,1-3-5 0,0 1-11 0,0 0-10 16,0-2-7-16,0-3-9 0,0 2-10 0,0-1-8 15,0-4-6-15,0 6-8 0,0-6-20 0,-2 1-28 16,2-1-122-16,0 0-277 0,0 0 123 0</inkml:trace>
  <inkml:trace contextRef="#ctx0" brushRef="#br0" timeOffset="-100490.837">23745 12010 31 0,'0'0'111'15,"-2"-2"-4"-15,2 2-13 0,0 0-6 0,0 0-9 16,0 0-11-16,0 0 1 0,0 0-3 0,5-5 2 16,-1 2-2-16,-4 3-1 0,9-4-4 0,-3 1-1 15,3 1 3-15,0-1-6 0,-1 1-3 0,6-3 3 16,-3 0-5-16,2 2-6 0,0-1-1 0,0 1-4 15,0-1-2-15,-1 2-7 0,0 0-3 0,0-1 1 16,-3 2-8-16,-2 0 4 0,0 1-8 0,1 0 2 16,-2 1-3-16,2 2 7 0,1-1-1 0,-5 1-1 15,2 1 1-15,2-1 4 0,-2 1-6 0,-1 2-3 0,-1 1-2 16,3-2 2-16,-3 2-4 0,1 0 2 0,-3-2-4 16,4 0-2-16,-2 2-1 0,-1 0-3 15,2-2 2-15,-1 0-2 0,-3 0 2 0,3-1 1 16,-1 1-5-16,0-2 1 0,1 1-3 0,0 0 1 0,0-2-7 15,-2 0-2-15,2-1-2 0,-2 2 2 0,-2-3-8 16,7 0 4-16,-7 0 0 0,12-4-2 0,-7 0 7 16,-1 0-2-16,1 0 0 0,2-1-2 15,0-2 0-15,-1 0 3 0,-1-1 3 0,0 1-2 16,-1 2 4-16,3-4-1 0,-1 1-4 0,-5-1 3 16,4 4-2-16,-1-2 4 0,-1 0-1 0,-2 3 3 0,0 0 3 15,3 0-1-15,-4 1 6 0,0 3-3 0,4-5 5 16,-3 3 1-16,-1 2 4 0,0 0 3 0,0 0 7 15,0 0 11-15,5 10 7 0,-5 0 2 0,0-1-4 16,0 1-2-16,0 2-4 0,0 0-4 0,0-3 1 16,0 6-7-16,0-4-2 0,0 1 2 0,0-1-7 15,2-2-1-15,-2 1 1 0,2-3-5 0,-2-1-2 16,0 0 1-16,0 0-4 0,3-2 2 0,-3-1-5 16,0-3 4-16,1 4-2 0,-1-4-1 0,0 6-4 15,0-6 1-15,0 0 1 0,0 0-1 0,9-13 3 16,-5 3-3-16,1 2 1 0,0-3 0 0,0 1-3 15,0-2 2-15,-1 2-4 0,1 0-9 0,3 1 6 16,-4 1 0-16,0 2 1 0,-2 2 1 0,2-2-4 0,-1 3 2 16,-2-1-1-16,1 1 2 0,-2 3-2 0,7-4 0 15,-7 4 5-15,5-1 0 0,-5 1-5 16,0 0 3-16,11 5 0 0,-7-5 1 0,0 5-1 16,-1-2 2-16,4 2-3 0,-2-2 2 0,0-2 4 0,-2 4-2 15,2-1-2-15,0 0 0 0,0-2 3 0,-2 2-1 16,1-2-4-16,-2 2 5 0,2-3-4 15,-2 2 0-15,1 0 0 0,-3-3 0 0,5 2 2 16,-5-2-1-16,0 0 0 0,0 0 2 0,13-8-1 0,-9 4-4 16,-1 1 0-16,-1-3 2 0,3 0-1 0,-1-1-5 15,-3 2 7-15,7 0 0 0,-7-2-3 0,3 6 0 16,-3-2 2-16,3-1-1 0,-1 0 1 0,-3 4 1 16,5-2 2-16,-5 2-1 0,0 0 2 0,0 0-1 15,10 7 1-15,-9-1 0 0,6-2 3 0,-5 1-4 16,2 1 0-16,1 0 1 0,-1 1-3 0,2 2 3 15,0-3-4-15,1-2 0 0,0 4 1 0,-2-3 4 16,2-1-4-16,0-1 2 0,-2-1-3 0,1 2 0 16,3-3 2-16,-2 1 0 0,2-4-3 0,0 1 2 15,3-2-4-15,-2 0 3 0,0-3-4 16,0-1 0-16,-3 0 2 0,2-2-2 0,0 1-1 0,-1-1-5 16,-2-2 5-16,-2 1-2 0,1-1 1 0,-1 2-1 15,0-2 6-15,-3 4-1 0,2-4 1 0,-5 4-1 16,2 2-1-16,-1-2 5 0,0 4 4 0,-3-2 2 15,2 1 2-15,0 2-2 0,2 2 4 0,-6-1-5 16,6 1-2-16,-9 4 1 0,2 1 0 0,1 0-1 16,2 1-2-16,1 3 3 0,-3 1 1 0,5-1-4 15,-3 1 0-15,0 2 2 0,4 0-2 0,-1-2-9 16,1-1 10-16,0 0 1 0,1 2-5 0,3-2 3 16,-3-1 2-16,6-1 1 0,-4 0 0 0,0-2 3 15,1 0 0-15,5-1-4 0,-4 0 0 0,3-2 3 16,-2-1 0-16,3 2-2 0,0-6-3 0,4 0 0 15,1-1 2-15,-4 0-6 0,4-2-11 0,-2 1-14 16,-2-1-12-16,-1-2-21 0,0-2-22 0,-3-1-31 0,3-4-22 16,-3 1-28-16,-3-1-160 0,-3-2-349 15,0 3 154-15</inkml:trace>
  <inkml:trace contextRef="#ctx0" brushRef="#br0" timeOffset="-100331.38">24433 11803 182 0,'-3'2'177'0,"3"-2"-20"0,0 0-20 0,0 0-15 0,-4081 0-40 16,8162 0-51-16,-4086 2-53 0,5-2-123 0,0 0-156 16,-1 3 70-16</inkml:trace>
  <inkml:trace contextRef="#ctx0" brushRef="#br0" timeOffset="-97703.118">23978 12305 17 0,'6'-4'122'16,"-1"-1"-2"-16,-1 0 9 0,-1 1-4 0,-2 0 1 15,2 1-5-15,-2-1-6 0,-1 4-11 0,0-7-7 16,-3 2-8-16,-2 3-4 0,0 0-9 0,0 1-6 15,5 1-4-15,-19 5-5 0,6-4-7 0,-4 4-9 16,-2 1-2-16,1 4 0 0,-7-3-1 0,4 5-3 16,4-2-1-16,-1 0-3 0,0 0-8 0,2-2 0 15,5 4-3-15,-3-1-1 0,6-1-3 0,-1-3-2 16,0 4-9-16,5-3 0 0,2 2-7 0,-1-3 1 0,3 3 2 16,4-1-7-16,0-4 2 0,4 7-4 15,2-3-1-15,0 3 4 0,7-1 0 0,-2-2-1 16,4 1 2-16,-1 0-2 0,-1 0-2 0,-1-3-2 15,2 2-6-15,-2-1-4 0,-4-4 2 0,-3 4-4 0,0-4 3 16,0 1-1-16,-4-1 0 0,0 1 2 0,-1-2 1 16,-4 2 6-16,0-2 0 0,-4 2-4 0,3-1 6 15,-4 1 8-15,-3-2 2 0,-4 1 7 16,3 0 3-16,-2 2 4 0,-1-6-1 0,-3 4 3 0,2-1 4 16,2-1-2-16,-1 0 5 0,-1-2-4 0,2 1 3 15,0 2-5-15,1-3-3 0,2 0 0 0,3 0-1 16,5 0-3-16,-11 0 0 0,4 0-6 15,7 0-2-15,-6 0-3 0,6 0-7 0,0 0 4 0,0 0 0 16,0 0-1-16,0 0-4 0,0 0 5 0,13-10 1 16,-5 5-1-16,2 3-2 0,2-5 4 0,6-1-9 15,0-1 2-15,-1 1 0 0,-1-1-6 0,1 0-2 16,1-1-4-16,-2-2 6 0,0 0 0 0,-1 2 2 16,-4-2-2-16,0 4-3 0,-5 0 4 0,4 1 3 15,-2 0-1-15,-4-1 2 0,0 4 3 0,-2-2 1 16,0 0 2-16,0 1 8 0,-2 3 5 0,-2-3-4 15,2 5 4-15,-2-5 1 0,-2 3 4 0,4 2-1 16,-9 0-2-16,9 0 4 0,-11 5-5 0,6-2-2 16,-2 3 1-16,1-3-2 0,-3 5-4 0,4-2 5 15,0 1-7-15,1 3 0 0,0-1 2 0,0 1-3 16,-1 0-1-16,5 2 2 0,0-4-3 0,4 4-2 16,-1-1 2-16,-1-2-10 0,6 0-4 0,-6-1 1 15,6-2 4-15,2 0 0 0,-1-2-8 0,0-2-6 16,5 1 1-16,-3-3-2 0,2-3-1 0,-1 3 1 0,1-5 5 15,-2 1 3-15,0-4-2 0,0 2 1 16,-2-1 4-16,-1-2 0 0,-1 0-4 0,2 0 6 16,-4-2 1-16,-1 1 2 0,1-1-3 0,-1 0 3 15,-3 2 1-15,2 2 4 0,-2 0 5 0,-1 0 6 0,0 2 5 16,0-2 6-16,2 2 2 0,-2 5-5 0,-2-4-3 16,4-1 5-16,-2 5-7 0,2-3-1 0,-2 3-3 15,0 0 1-15,0 0 1 0,0 0-2 16,0 0 0-16,6 12 2 0,-2-2-7 0,0-2 5 0,1 5-4 15,0-3-1-15,7 4 3 0,-8-4-2 0,6 3 2 16,-5 3-5-16,5-3 0 0,-1-3 4 0,-1-1-4 16,-1 0-6-16,1-1 9 0,-5-4-3 15,2 3-7-15,0-2 1 0,-2 0-2 0,-1-5 2 0,1 4-2 16,-3-4 3-16,3 3-1 0,-3-3 0 0,0 0 1 16,0 0-4-16,5-14 5 0,-3 7-1 0,-1-2-1 15,-1-1 0-15,1-3-2 0,-2 2 5 0,1-1 2 16,-1 1-7-16,-1-1 3 0,1 0 1 0,1 3 4 15,0 1-2-15,0 1-1 0,-1 4 1 0,1-3-3 16,0 1 0-16,0 5 0 0,1-5 0 0,3 2-2 16,-4 3 3-16,7 0 3 0,-7 0-4 0,10 3 1 15,-1-2-5-15,1 2 5 0,0 2 3 0,0-2-3 16,-1-1 1-16,0 1-1 0,5-3-1 0,-5 1-2 16,4 0 3-16,-3-2 2 0,2 1 1 0,0-1-8 15,-4 1 0-15,-1-3-9 0,-1 1 7 0,-1-1-2 16,4-1-1-16,-6 1-1 0,2-2 6 0,-3 4 1 15,1-4-2-15,-3 1 3 0,2 0 0 0,-2 4-1 16,0-3 6-16,0 3 7 0,-2-6 0 0,2 6 6 16,-4-3-5-16,4 3-5 0,0 0 5 0,0 0-4 15,-12 9-2-15,7-4 3 0,-1 1 0 0,1 3-4 16,0 3 2-16,1-6-1 0,0 5-3 0,3 1 3 16,-4-1 1-16,5 0-5 0,-3 1 3 0,6 0-3 15,-3-2 1-15,0 0-4 0,5-1 6 0,-3 0-9 0,2-1 3 16,-1-3 0-16,1 2 1 0,1-5-1 15,-1 1-11-15,3-2 8 0,0-1 3 0,0-1-4 16,2-2 3-16,1 1 3 0,-2-6-5 0,1 1-4 16,1-2 2-16,-3-1 2 0,0 0-6 0,4-2-4 0,-3 0 1 15,-2-3-1-15,1-1 1 0,-3 4 1 0,1-1 4 16,-1 2 5-16,1-2-4 0,-2 1-1 0,-3 1 2 16,2 3 3-16,2 0-6 0,-4 1 9 15,1 2 1-15,-1 0-5 0,3 1 5 0,-6 0-4 0,3 4 7 16,0-5-5-16,0 5 0 0,0 0 0 0,0 0 10 15,0 0-5-15,0 0 1 0,0 0-4 0,13 12-2 16,-8-6 1-16,-5 2 3 0,5-1-2 0,0 0-4 16,-1 5 3-16,3-3 3 0,-1-1-3 0,0 4 11 15,-3-4-4-15,6 4-5 0,-4-5-3 0,3 1 3 16,-2 0 1-16,-1-2 2 0,2 1-9 0,2 0 4 16,-2-4 4-16,0 1-2 0,-1 2 3 15,-3-4-7-15,3 2-2 0,-1-1-5 0,1-1 0 0,-3 1-3 16,-3-3 4-16,6 0-3 0,-6 0 2 0,8-5-9 15,-5 1 15-15,1 0-12 0,2-2 2 0,-5 1-2 16,4-1 2-16,-3-2-1 0,1 2 2 0,-1-1-1 16,0 0-1-16,2 0 3 0,-3 2 9 0,0-1-5 15,2 0 5-15,0 1 6 0,-1 3 2 0,-2-3 5 16,0 5 9-16,1-5-4 0,-1 5-4 0,3-3-7 16,-3 3 17-16,0 0 5 0,0 0 3 0,0 0 8 15,5 12 0-15,-4-7 3 0,1 5-4 0,0-1-5 16,2 1-2-16,-4-1-7 0,4 0 3 0,-4 2 1 15,8-3-7-15,-6 3-3 0,3-1 7 0,-1-2-11 16,1-1 0-16,-1 0-3 0,1-2 0 0,3-3-10 16,-3 1 0-16,-1-1 0 0,5-2-5 0,-9 0 3 0,15-2-4 15,-6-5-5-15,0-1-9 0,0-1-2 16,4-3-2-16,-2-1-1 0,1-4-2 0,-1-6-10 16,1 0 13-16,-1 2-5 0,-2-6 1 0,-4 3 1 0,4-3 2 15,-6-2 3-15,-1 0 7 0,2-5 1 0,-4 4 3 16,0 2 1-16,0 4 12 0,-2 4 10 15,2 6 4-15,0-3 14 0,-2 7 9 0,2 3 8 16,-2 0-8-16,2 0 6 0,-2 3-4 0,2 4-2 0,0 0-1 16,0 0 1-16,0 0 3 0,0 33 0 0,-1-16-2 15,1 11-5-15,1 0-4 0,1-1-1 0,0 0 1 16,-2 1-8-16,4 0 1 0,-3-1-2 0,3-3-2 16,-4-4 0-16,2-3-2 0,4 2-2 0,-4-4-1 15,1-1-2-15,2-4-3 0,-4 1-4 0,3-2-4 16,-1-2-1-16,-2-3-8 0,0 1-1 0,3-2-1 15,0 1-1-15,-4-4 3 0,10-2-3 0,-3-2-4 16,0-2-5-16,1-1-5 0,1-2-7 16,-1-1 8-16,-3-1-2 0,4 5 1 0,-2-5 3 0,-2 6 7 15,-1-2-2-15,0 3-1 0,0 2 4 0,-1-1 1 16,3 3 0-16,-6 0 6 0,0 0-6 0,12 3 4 16,-7-1 5-16,-1 1 1 0,2 2-1 0,1-1 5 15,-4-1-4-15,1 1 1 0,2 1 7 0,-3-2-8 16,1 1 0-16,0-4 1 0,0 1 7 0,-4-1-5 15,8 2 1-15,-8-2 2 0,0 0-4 0,7-2-1 16,-7 2-1-16,3-5-3 0,0 2 6 0,-2-4-1 16,-1 2 5-16,2 3-3 0,0-5 0 0,-4 2-2 15,4 2 11-15,-2 3 5 0,0-7 2 0,0 7 1 16,0-2 6-16,0 2-9 0,0 0 1 0,0 0-2 16,-5 16 2-16,5-3-2 0,-3 4 1 0,3 2 4 15,-1 7-5-15,1 1 1 0,0 0-2 0,1-1-1 16,-1 6 4-16,-1-1-2 0,5-4-2 0,-3 2-9 15,-1-3 4-15,0 1 6 0,0-1-2 0,0-1-5 16,0-6-3-16,-4 1 4 0,3-3 0 0,-1-1 0 0,0-3-1 16,2-4 2-16,-4-1-6 0,3 0-4 0,-3-2-7 15,2-1-11-15,-2-2-20 0,0-1-14 16,-2 3-19-16,6-5-22 0,0 0-19 0,-14-8-31 16,5 0-130-16,-3-5-300 0,1 0 133 0</inkml:trace>
  <inkml:trace contextRef="#ctx0" brushRef="#br0" timeOffset="-97498.716">24949 12339 122 0,'0'0'151'0,"-1"-2"-21"0,1 2-4 0,0 0-17 15,9-10-15-15,-4 5-3 0,1 4-12 0,5-7-6 16,2 3-7-16,3-4-7 0,0-1 2 0,1 1-17 15,0 0-2-15,-2 0-11 0,2-1-15 0,-5-1-23 16,2 0-31-16,-2-3-38 0,-3 3-40 0,-4-2-61 16,-3 2-190-16,-2-6 84 0</inkml:trace>
  <inkml:trace contextRef="#ctx0" brushRef="#br0" timeOffset="-97357.803">24812 12036 67 0,'-4'3'166'0,"4"-3"-23"0,0 0-15 0,3 4-10 16,-3-4-9-16,5 4-45 0,0-4-37 0,-1 1-75 15,-4-1-81-15,10 0-140 0,-10 0 62 0</inkml:trace>
  <inkml:trace contextRef="#ctx0" brushRef="#br0" timeOffset="-95630.802">18722 13372 24 0,'36'3'28'16,"5"0"-13"-16,10-2-4 0,-12 0 0 0,14-1-8 15,-2 2-5-15,1-2-4 0,-3 0 3 0,-8 0-2 0,-1-2 3 16,-1 1 1-16,-1 0-1 0,-4 0-1 15,-4-1-1-15,2-1 0 0,-9 3 4 0,-5 0-1 16,-4 0 1-16,-2 0-5 0,-2 0-4 0,-1 0-10 16,-4 0 4-16</inkml:trace>
  <inkml:trace contextRef="#ctx0" brushRef="#br0" timeOffset="-95255.437">18581 13416 39 0,'-20'2'39'0,"4"1"1"0,-1-3 1 15,3 0 2-15,5 0 1 0,1 0-9 0,0 0-4 0,1 1 3 16,7-1-7-16,-6 0 0 0,6 0-6 0,0 0 0 16,0 0-8-16,0 0 7 0,0 0 0 0,34-4-1 15,-11 2 3-15,5-1-16 0,4 0 6 0,3 2 9 16,0-4-2-16,16 2-7 0,-12-1-4 15,17-1 5-15,-1 2-2 0,1-2-1 0,3 1-4 0,-3-1 4 16,-1 0 4-16,-2 1-10 0,-1-2 4 0,-2 1 1 16,-11 1 1-16,-2 2 0 0,-2 1-6 0,2-1 5 15,-6-1-2-15,1 1 1 0,-5 1-1 0,-7 0 8 16,-1-2-6-16,-6 3-8 0,-2-2 8 0,2 1-6 16,-6 1 0-16,0 0-12 0,-4 1 36 0,-3-1-12 15,11-1 13-15,-6 2 3 0,-5-1 0 0,0 0-3 16,0 0-2-16,5 2-7 0,-5-2-5 0,0 0 1 15,0 0 2-15,0 0-26 0,0 0-9 0,0 0-14 16,-14 4-20-16,14-4-31 0,-8 1-58 0,8-1-152 16,-9-1 68-16</inkml:trace>
  <inkml:trace contextRef="#ctx0" brushRef="#br0" timeOffset="-83553.763">1338 16515 20 0,'0'0'81'0,"0"0"-10"15,0 0-7-15,-6-3-4 0,6 3-2 0,0 0-4 16,0 0-1-16,0 0-6 0,0 0-4 0,0 0-3 16,0 0 1-16,0 0-3 0,0 0-1 0,0 0 4 15,0-6-10-15,0 6-8 0,0 0 0 0,9-8 5 16,-8 4-11-16,3-1 5 0,1 2-3 0,2-2-4 16,-2 1-1-16,1-2 0 0,-1 4-2 15,4-2 1-15,-1 4 1 0,2-3-4 0,-1-1 0 0,1 3-8 16,-10 1 5-16,16 3-5 0,-9-1 8 15,-1 1-3-15,0 1-2 0,0-2 1 0,-1 6-6 16,0 1 9-16,-2-2-3 0,-2 4 5 0,0-2-8 16,-1 1 1-16,-1 0 0 0,-1 1 3 0,-2-2-3 15,0 2-1-15,-1-1-3 0,-3-2-5 0,1 1 12 0,1 0-3 16,0-1-4-16,-2-1-5 0,5-1 5 0,-3 0 6 16,0-2-6-16,4 0 2 0,-2 0-8 0,1-1 1 15,3-3-1-15,-6 6 7 0,6-6-12 16,0 0 4-16,0 0 9 0,0 5-7 0,0-5-1 15,0 0 4-15,0 0-1 0,21-5-3 0,-10 3 4 16,-2-1 15-16,1-2-15 0,3 2 0 0,-1-1 5 16,1 0-7-16,1-1 4 0,-2 3-3 0,2-1 2 15,-2 3-6-15,3-2 5 0,-4 2 12 0,-1 2-8 16,2-2-1-16,-2 5 2 0,-1 0 0 0,1 2-5 16,-2 1 4-16,-3 1 4 0,2 0-8 0,-2-1-4 15,0 2 2-15,-2 0 5 0,0 1 1 0,-3 1 2 16,0-2 1-16,0 1 5 0,-3-2 3 0,-4 0 1 15,2 0 4-15,-3 0-3 0,-1-2 4 0,-5 5 0 16,0-3 5-16,-5-2 5 0,0 0 2 0,-2-2 10 16,1-2 1-16,-1 0 4 0,-6-2 1 0,4 2 1 15,2-3-1-15,-6-2 1 0,9-1-6 0,-4 3 1 16,3-2-4-16,1-2-8 0,4 1 2 0,3 1-9 16,-3-3-23-16,3 5-28 0,5-2-34 0,-2-1-34 15,2 0-57-15,0 0-93 0,1-2-264 0,-1 1 117 16</inkml:trace>
  <inkml:trace contextRef="#ctx0" brushRef="#br0" timeOffset="-83039.265">1287 16319 67 0,'8'-3'87'0,"1"2"-5"16,5-2-1-16,-1 2-9 0,1 0 2 0,1-3-7 16,3 1-1-16,4 5-1 0,-2-2-3 0,2 0 4 15,5 0-16-15,0 7-3 0,2-3 1 0,-1 1-2 16,3 5 5-16,-2 0-4 0,5 4 5 0,-4-1-3 15,3 4 1-15,1 0-5 0,-2 4 1 0,1 0-4 16,4 9 4-16,-6-6-4 0,4 8-3 0,-9-8-1 16,-4-1-5-16,3 2 0 0,-2 2-7 0,-5 0 2 15,1 1-2-15,-6-1 0 0,-3 1-3 0,0 0-3 16,-4 3 4-16,-5 0-2 0,-5 0-6 0,-2 2 4 16,-8-3-7-16,-2 3 2 0,-7-2-6 15,-5 8 2-15,-8-3-2 0,-1-3-35 0,-7-3 9 0,4-1 2 16,-6-3-1-16,-1-6-1 0,-2 2 0 0,-7-5-8 15,3-3 5-15,2-4-2 0,-2-5 3 0,0 0 6 16,0-10-6-16,12-1 6 0,-10-3-1 0,12-4 8 16,-8-10 1-16,1-5-2 0,6-9-1 0,2-3 2 15,5-10 5-15,6-1 6 0,0-26-1 0,13 17 1 16,-1-24-1-16,11 25 2 0,3-28-1 16,2 4-3-16,12 28 5 0,2 4 0 0,11 2 3 0,1 9-8 15,-2 13 6-15,10-10-2 0,-5 18-38 0,3 2-50 16,6 5-68-16,-2 8-84 0,13 1-253 0,-12 4 112 15</inkml:trace>
  <inkml:trace contextRef="#ctx0" brushRef="#br0" timeOffset="-57809.847">2979 16517 73 0,'0'0'76'0,"0"0"2"15,5-2-2-15,-5 2-7 0,0 0-1 0,0 0-5 16,0 0-8-16,0 0 0 0,0 0-6 0,0 0-9 15,0 0-5-15,0 0-2 0,0 0-2 0,0 0-7 0,0 0-3 16,0 0 0-16,-15 7 0 0,11-6-4 16,-1 1 1-16,-1 1 1 0,-2-1-11 0,-1 1 4 15,0 1 1-15,-5-1 3 0,4 0-6 0,-3 0 14 16,-1-2-5-16,-3 3 1 0,3-4 0 0,2 1 5 16,-7-4 0-16,2 3-2 0,3-2 2 0,1-2 0 15,0-2-5-15,3 1-2 0,0-3-5 0,-3 2 1 16,7-4-2-16,-3-3-1 0,-1-3 1 0,7 4-5 15,-1-6 3-15,2 0-5 0,0-2 3 0,4 4 0 16,3-3-2-16,-1 1 3 0,-2 1-4 0,7 3 1 16,-1-6-3-16,-3 3 0 0,3 3 3 0,-1-1 3 15,1 5-7-15,-2 1 3 0,1 1-1 0,-1 2-7 16,-1 1 6-16,-1-1-4 0,0 4 4 0,-4 2-3 16,5-7 0-16,-4 4 0 0,2-1 0 0,-3 4-5 15,0 0 3-15,5-3 0 0,-5 3 2 0,0 0-3 16,0 0 0-16,9 10 4 0,-6-5-6 0,0 5 4 15,0 5-1-15,3 2 3 0,-2 1-3 0,5 9 2 16,-3 2-2-16,-2-2-1 0,2 4 1 0,1-2 5 16,0 3-6-16,1-1-6 0,-3-2-3 0,0 0-5 15,4-2-1-15,-4 2-6 0,-1-10 4 0,4 0-4 16,-4-1 1-16,1 0 3 0,0 0 7 0,-1-4 0 16,-4-2-2-16,4 0-1 0,-4-2 5 0,0 1-1 15,0-2 3-15,-4-1 9 0,4 0 10 16,-4-3 1-16,-1 0 7 0,1 0-1 0,-5 2 9 0,0-3 0 15,-1 0 7-15,-2-2 5 0,2 2 8 0,-4-3-3 16,3 4 6-16,-3-5-4 0,-4 0 2 0,4-3-1 16,1 1-4-16,-1 2-1 0,2-2-3 0,1 1 6 15,-2-2-14-15,4 3-2 0,3-2-8 0,-2 0 1 16,3 1-11-16,-1 0-14 0,6 1-24 0,-4-3-28 16,4 3-22-16,0 0-18 0,0 0-16 15,0 0-28-15,0 0-83 0,0 0-241 0,19-1 107 0</inkml:trace>
  <inkml:trace contextRef="#ctx0" brushRef="#br0" timeOffset="-57167.012">3047 16572 11 0,'0'0'162'0,"5"-1"-23"0,-5 1 3 16,0 0-19-16,4 10-5 0,-1-5-11 0,-1 4-11 15,2 2-6-15,0 2-14 0,-2-1-6 0,-1 3-6 16,3-3-6-16,0 4-8 0,0 0-5 0,0-4-4 16,-4-1-3-16,4-1 0 0,-4 3-12 0,2-5 0 15,2 1-3-15,-3-2 2 0,2-1-9 0,-2-2 4 16,-1 0-8-16,3 1 2 0,-2-2-6 0,-1 1 1 16,0-4-1-16,0 0 0 0,0 0-4 0,5-12 1 15,-1 4-5-15,-4-3 3 0,4 0 0 0,1 0 3 16,-5-6-2-16,5 5 2 0,-5-5-5 0,1 5 6 15,1 2-6-15,0 0 1 0,2 1 0 0,-4 1 0 16,3 4-2-16,-6 1 0 0,7 1 0 0,1-3-1 16,-5 5 6-16,6 0-3 0,1 5 3 0,-3-2-1 15,2 1 0-15,2 4 1 0,2-3 4 0,-1 1-11 16,4 4 7-16,-3-3 0 0,2 3-1 0,-2-2-1 16,2 1-1-16,-1-2-2 0,-2 3 2 15,3-4-12-15,-3 1-4 0,0 0-17 0,4-2-7 0,-8-2-18 16,8 3-6-16,-3-5-10 0,-1 0-6 0,3-1 4 15,-5-1-8-15,1 0 0 0,1-4-2 0,-1-2-4 16,-3 0 4-16,2-2 7 0,-2-2 5 0,-1-3 2 16,-1 2 10-16,-1-6 8 0,0-1 3 0,-4-10 8 15,2 0 12-15,0 0 12 0,-5-3 6 0,4 2 13 16,-4-3 12-16,1 0 15 0,-2 4 15 0,2 2 4 16,0 1 20-16,3 8 13 0,1 4 19 0,-3 5-3 15,1-3 8-15,-1 2-4 0,3 3-2 0,-1 2-15 16,2 0-7-16,-1 5-6 0,-1-6-7 0,1 6-1 15,0 0-5-15,0 0 0 0,10 21-2 0,-3-4-10 16,1 9 7-16,0 3-1 0,0 0-4 0,2 6-1 16,4 9-2-16,-1 2-6 0,1-2-4 15,-4 3-3-15,5 0-3 0,-2-1-3 0,1-2-4 16,-8-7-1-16,6 8-1 0,-3 1-6 0,-4-13-6 16,3 3-15-16,-2-3-17 0,2-2-13 0,-2-2-19 15,-3-3-22-15,-2-8-19 0,4-1-19 0,-1 0-22 16,-4 0-13-16,0-5-113 0,-4 0-285 0,3-3 126 15</inkml:trace>
  <inkml:trace contextRef="#ctx0" brushRef="#br0" timeOffset="-56503.747">3474 16733 16 0,'6'-12'92'0,"3"-3"-13"0,1 2-4 16,2 2-3-16,-3-1-12 0,1 3-2 0,-1 1-12 16,0 0-1-16,5-3-6 0,-5 6 1 0,0-4-6 15,1 4-7-15,-2 0-1 0,-3 1-10 0,1 1 7 16,2 0-2-16,-8 3-2 0,9 0 9 0,-9 0 0 16,8 5 12-16,-8-5-1 0,7 7 4 0,-3-2-3 15,1 1-1-15,-2 0-7 0,2 2-2 0,-3 1 6 16,4 1-13-16,-3 1 2 0,1-1-3 0,2-2-2 15,0 0-1-15,0 3-4 0,1-4-19 0,0 1-3 16,-1-1-2-16,-4079 0 0 0,8163-2-14 0,-4085-2 0 16,4 0-10-16,0-2 6 0,-9-1 4 0,-4068 0 1 15,8158 0 2-15,-4090 0-3 0,9-5 3 0,-6 1 11 16,-1 1-6-16,1-2 3 0,-3 5 9 16,0-9-11-16,-5 3 11 0,2-1 0 0,-2 2-3 15,-6-1 1-15,0-1 2 0,-2 3-3 0,-4-3 12 16,2 2-2-16,-5 0 9 0,1 1-2 0,1-1 6 15,-3 1 3-15,1 0 11 0,6 2-2 0,1-2 2 0,-1-3 7 16,4 4-5-16,-2 0-1 0,7-1-6 0,0-3-1 16,2 2 0-16,1-4 2 0,2-2-15 15,2 4 1-15,2-4-1 0,4 4-5 0,5-4 7 16,0 1 0-16,2 1-2 0,3-1-7 0,-2 4 3 16,1-1-10-16,1 2 5 0,-1 4 8 0,0-2-4 15,2 1 0-15,-1 4-6 0,4 2-1 0,-4 0 3 16,0 2 7-16,-4-2-5 0,0 5-8 0,3-2 0 15,-5 5 15-15,-3-6-10 0,3 2-1 0,-4 0-1 16,-2-1 0-16,4 0 8 0,-3-2-12 0,0 3 9 16,-2-4-9-16,-1 0 10 0,-1 0-8 0,2 0 4 15,-5-4 2-15,4 3-3 0,-4-3 11 0,2 2 5 16,-2-2-1-16,0 0-3 0,0 0 2 0,9-8 0 16,-9 2-1-16,0-2-6 0,0-1-2 0,4-1 0 15,-4 0 1-15,0 1-7 0,0-1 7 0,1-1-2 16,-1 2-2-16,2 0-11 0,-2 0-7 0,2 1-20 15,3 4-3-15,-4-1-18 0,3 0-14 0,4-1-16 16,-4 5-13-16,1-4-12 0,-1 4-74 0,3-3-199 16,1 1 88-16</inkml:trace>
  <inkml:trace contextRef="#ctx0" brushRef="#br0" timeOffset="-55447.638">4068 16457 33 0,'0'0'106'0,"0"0"-2"0,0 0 0 0,9 9 3 0,-9-9-1 16,4 11-7-16,-2-6-1 0,0 1-8 0,-1 6-5 15,2 0-12-15,-1 2-8 0,1 2-6 16,-2-3-6-16,4 0-6 0,-1 0-2 0,-3 4-5 16,3-5-5-16,-2-2-10 0,0 3 0 0,1-2 6 15,0-2-9-15,-2 1-2 0,2-3-6 0,0 0-8 0,-3-2-6 16,2-2-7-16,-2-3 3 0,4 5-12 0,-4-5 16 16,5 0-6-16,-5 0 2 0,8-7 4 0,-2-1-10 15,-2-2 12-15,2 1-7 0,-2-3 2 16,0 2 5-16,-3-2-3 0,4-5 1 0,-1 7 4 15,0-1 0-15,1 1-5 0,0 2 5 0,-1 2-3 16,1 1 5-16,-2 1-6 0,-1 0-6 0,-2 4 9 16,8-3 11-16,-8 3-6 0,0 0 4 0,14 0 0 15,-14 0-1-15,8 7 5 0,-2-4-1 0,-2 3-3 16,3-2 0-16,-4 1 2 0,4 0 1 0,-5 2-7 16,2-2-4-16,1 2 4 0,-3-5-3 0,4 5 0 15,-4-3-3-15,0 1-11 0,-2-5-11 0,7 4 4 16,-7-4-1-16,0 0 2 0,0 0 10 0,12-9-6 15,-8 2-7-15,-1 1-2 0,2-4-4 0,-1 1 4 16,0-3-2-16,0 4 15 0,0-2-10 0,-2 3-2 16,-1 0 10-16,1 1 5 0,2 2-8 0,-2 0 1 15,-2 4 8-15,3-4 2 0,-3 4 4 0,0 0 4 16,0 0 6-16,14 12 2 0,-9-3-7 16,3 0 5-16,-2 3-10 0,0-4 3 0,2 3 5 0,5 2 0 15,-7-4-8-15,7 6 6 0,-3-6-1 0,3 3-3 16,1-2-2-16,0 0-1 0,0 0-6 0,-1-6-11 15,0 1 16-15,0-3-10 0,-1 0-2 0,1-4-7 16,1 0-4-16,-1-2 6 0,1-1-23 0,0-6-4 16,-6 5-9-16,3-4 7 0,-3-4 4 15,5 1 2-15,-11 1 2 0,5-4 8 0,-3 6 2 16,-4-3-1-16,2 0 18 0,-3 2 5 0,0-1 12 16,-3 3 17-16,1 1 11 0,-1 3 13 0,2 1 6 15,-1-3 0-15,3 7-2 0,-10-4-6 0,10 4-4 16,0 0-1-16,-10 11-2 0,7-7-4 0,2 6-5 0,-4-1-4 15,3 3-1-15,4 3 2 0,-2 1-9 16,2-4-4-16,3 4 4 0,2-2-4 0,-2-1 1 16,4-4-14-16,1 4-3 0,-1-2-9 0,4-3-3 15,5 1-4-15,-6-7-7 0,6 1 4 0,3-3-6 16,-4-3-2-16,4-2-15 0,0-1 1 0,-1-2-12 16,-2 0-6-16,1-3-5 0,-5 1-7 0,4-1 8 15,-5-2-4-15,-2 4 3 0,-3-3 9 0,0 4 3 16,-3-3 6-16,-1 5 7 0,-4-1 11 0,1 0 7 15,-2-2 22-15,1 9 4 0,-4-10 11 0,1 5 14 16,-2 2 9-16,-1-1 5 0,6 4 8 0,-14-1-4 16,14 1 16-16,-18 3 0 0,8 2 3 0,-2 0-1 15,6 1 0-15,-2 2-6 0,-2 2 3 0,2 5-9 16,0 0-6-16,2 1-4 0,1 0-3 0,2 1-4 16,2-4-4-16,2 3-8 0,2-3 2 15,1-2-8-15,-1 0 9 0,1-2-16 0,2 1-4 0,-3-5-14 16,4 4 7-16,3-4-16 0,-2-4 6 15,2-1-5-15,8-1 4 0,-8-2-7 0,5-1-2 0,-1-6 8 16,2-4-4-16,-4 1 5 0,0-2-5 0,-1-2 6 16,0-8-4-16,0 4-2 0,-2-6 2 0,-2-1 0 15,-1-1-3-15,-6 1 0 0,0-4 3 0,-9 1 4 16,5-1 0-16,-3-2-1 0,0 1 2 0,-6-1 4 16,6 2 11-16,-3 8 29 0,8 6 5 0,-6 2 13 15,5 6 11-15,1 1-9 0,0 1-6 16,-3 3-5-16,5 5 0 0,0 0-9 0,0 0 3 15,0 35-7-15,3-6 1 0,-1 0-1 0,3 7-1 16,0-3-7-16,2 12-2 0,1-10-2 0,-1 2-3 16,0-4-4-16,1-2 1 0,-1 0-1 0,3-2-1 15,1-2-2-15,2-4-14 0,-4-7-14 0,-3 0-8 16,5-3-16-16,-4-5-15 0,2 0-22 0,-1-4-34 16,2-1-31-16,-3-3-117 0,-7 0-282 0,14-5 124 15</inkml:trace>
  <inkml:trace contextRef="#ctx0" brushRef="#br0" timeOffset="-54333.105">5750 16532 28 0,'-3'-7'61'0,"3"4"0"15,0 3 2-15,0-9-4 0,3 4-2 0,-3 1-2 16,-3-2 3-16,3-1-5 0,0 0 3 0,-1 0-6 16,-2-1 6-16,1-1-16 0,-3-1 15 0,1 1-6 0,-1 4 17 15,-2-3-13-15,-2 2 2 0,-1 2-9 0,1 1 8 16,0 3-9-16,-5 3-5 0,0 0-1 0,-2 3 3 16,1 6 3-16,0-1-10 0,2 6-9 0,-1 4 3 15,0 2-9-15,5-6 3 0,-1 7-14 16,5-5 5-16,1-1 4 0,3 0-11 0,1 2 4 15,0-6 2-15,5 1-7 0,-5-3-10 0,5-2 8 0,-2-1-8 16,7-1-1-16,-4-4-2 0,3-2-11 0,3-4 8 16,-1-2 4-16,3-4-6 0,3-4-1 0,-4-2-4 15,4-6 5-15,-1-2-3 0,3-4-8 16,-4-1 5-16,-3 3-2 0,2-3 8 0,-1-1-5 16,-7 1 3-16,1-2-7 0,-2 0 8 0,-3 0 7 15,1-3 2-15,-3 3-5 0,-5-2-1 0,2 4 2 16,-1 1 4-16,-1 9 3 0,1 0 13 0,3 6 13 15,0 2 7-15,-2 2-7 0,3 2 6 0,-4 1-18 16,4 4 7-16,0 0-8 0,-6 16 5 0,1-1 0 16,5 4-3-16,-4 7-3 0,-1 1 3 0,5 3-7 15,0 0 6-15,0 4-7 0,-3-2-7 0,3-4 2 16,3 5 9-16,-3-7-2 0,4 4-1 0,1-4-16 16,0-1 17-16,1-6-4 0,2 6-2 0,-3-9-4 15,3-2 8-15,-2 2-2 0,3 0-2 0,0-7 3 16,-1-1-3-16,-1 1-5 0,5-6-10 0,-4 4 7 15,0-5-8-15,3-2 5 0,0 0-9 0,-2-4-1 16,0-1-7-16,1-3-1 0,0-2-2 0,-1-4-1 16,0 0 4-16,-1-1-4 0,2-3 0 0,-5 0 5 15,-1 1 8-15,-1-3 0 0,-2 1 5 0,-1 2 0 16,3 0 8-16,-3 5 13 0,0 4 19 0,0 2 7 16,-3-2 9-16,3 4-2 0,3 1-4 0,-3 3-11 15,-3-4 1-15,3 4-5 0,0 0 0 0,-1 11 0 16,-2 1-7-16,3-2-2 0,0 3-1 0,0-2 0 15,3 2-1-15,-2-1-2 0,-1 0 0 0,3-2-1 16,3 6-7-16,-2-5 4 0,1 5 3 0,0-6-10 16,0-1 0-16,3-1-6 0,0 0 3 0,0-2-13 15,-1-2-10-15,3 1-8 0,0-4-13 0,2-2-12 16,0-3-20-16,1-1-20 0,4-4-101 0,-2 1-216 16,0-4 95-16</inkml:trace>
  <inkml:trace contextRef="#ctx0" brushRef="#br0" timeOffset="-53950.663">6219 16395 88 0,'-5'-2'200'0,"5"2"-20"0,0 0-14 0,-12 8-9 16,3-3-8-16,4 4-14 0,0 2-3 0,-4 3-11 16,0 1-11-16,1 1-11 0,3 0-9 0,-4 2-6 15,5-1-10-15,0-1-13 0,3 0-2 0,-1 1-3 16,-2-5-6-16,4 0-5 0,4 0-4 15,-2-2-7-15,-1 0-4 0,3-3-13 0,0 3-7 16,1-5 5-16,3 1-14 0,1-3-1 0,4-3-5 16,-3 0-8-16,9-5-11 0,-3 0-13 0,3-5-22 15,-4 1-12-15,7-5-17 0,-1-3-4 0,-5 0-15 0,3-3-8 16,-4-3 1-16,-1 0 3 0,0 2 17 0,-5 4 3 16,-1-2 16-16,0 2 13 0,-2 7 15 15,-4 0 27-15,1 0 23 0,1 4 11 0,-2 2 12 16,0 0 2-16,-2 4 0 0,1-4 3 0,-1 4 11 15,5 9 12-15,-2-2 3 0,-1 3-5 0,0 0-1 16,4 2-9-16,-1 4 1 0,3 0-9 0,-3 0 1 16,1 1-11-16,4-1 1 0,-2-5-5 0,4 2-1 15,-2-5-3-15,-1 2 2 0,1-4-15 0,0-2-10 16,2-2-9-16,3-1-40 0,-5-6-37 0,8-1-39 16,-5-4-92-16,0-2-241 0,-2-2 106 0</inkml:trace>
  <inkml:trace contextRef="#ctx0" brushRef="#br0" timeOffset="-53314.793">6782 16344 115 0,'0'-5'146'0,"-5"3"-8"0,5 2-13 15,-9-3-9-15,9 3-15 0,-14 3 6 0,4 1-10 16,-3 1-2-16,-1 5-6 0,3-3-7 0,-4 3 1 15,5-1-7-15,-3 1-5 0,3 2-1 0,4-2-17 16,-2-1 1-16,3 1-11 0,2 1-2 0,2-2-1 0,2 3-7 16,1 0-7-16,3-3-6 0,2 1-6 15,6 2-6-15,0-2-5 0,5 0-7 0,0-3-11 0,0 1-8 16,2 0-1-16,-1-2-7 0,3 1-16 16,-3-2-10-16,-2-2-4 0,-4-1 7 0,-2 2 5 15,-2-1 1-15,0-1-7 0,-3-1 14 0,0 1 10 16,-5 1 8-16,1-1 4 0,-2-2 7 0,0 0 16 15,-7 8-9-15,2-8 15 0,-2 4-2 0,-3-2 15 16,0 1 1-16,-8 0 9 0,5-2 1 0,-6 4 11 16,6-5-1-16,-1 2 5 0,-4-2-3 0,4 0 0 15,1 1-9-15,2-1 3 0,-1 2-8 0,6-2-12 16,-2 0-14-16,3-2-18 0,5 2-20 0,0 0-22 16,-9-1-22-16,9-3-26 0,0 4-25 0,9-9-98 15,-5 5-242-15,5-5 107 0</inkml:trace>
  <inkml:trace contextRef="#ctx0" brushRef="#br0" timeOffset="-52157.917">7066 16383 73 0,'0'0'124'0,"2"21"-3"0,-2-10-3 0,0 5-8 15,2 10-11-15,-1-6-12 0,3-1-1 0,-3 1-15 16,0-1-1-16,2 0-15 0,-1-2-3 0,4-2-9 16,-1 2 0-16,-3-4-4 0,1-2-6 0,2-1-8 15,0-2-16-15,-1-2-1 0,0-1-26 0,-2 0-14 16,6-4-11-16,0-2-36 0,-1-2-19 0,-2 0-68 0,2-3-181 15,-2-2 80-15</inkml:trace>
  <inkml:trace contextRef="#ctx0" brushRef="#br0" timeOffset="-51969.08">7173 16341 36 0,'5'-5'101'0,"-5"5"1"0,7-4-23 0,-4 4-35 15,5-1-32-15,-8 1-41 0,9 0-29 0,-9 0-63 16,0 0 29-16</inkml:trace>
  <inkml:trace contextRef="#ctx0" brushRef="#br0" timeOffset="-51315.929">7425 16414 135 0,'-4'-4'147'0,"4"4"-16"15,0 0-13-15,0 0-16 0,-4 11-3 0,4-1-7 16,-5-1-14-16,5 4-3 0,-5 3-10 0,1 2-6 16,0-1-6-16,4-1 2 0,2 1-13 0,-4-2-4 15,1-3-3-15,-1 1-10 0,0-2 0 0,4 0 9 16,0 0-18-16,-2-4-14 0,0-1-2 0,0 0-13 16,0-2 0-16,0-1 6 0,0-3-8 0,7 1 4 15,-7-1-1-15,0 0 7 0,12-8-2 0,-8 3 3 16,1-3 0-16,-2 0-8 0,2-1 4 0,-4 0 1 15,4-2-2-15,-5 1-7 0,0-3 6 0,0 1 0 16,0-3 0-16,-3 2 1 0,3-3 9 0,-3 4-7 16,-2 1 5-16,2 1 0 0,-1-1 13 0,3 4-4 15,-3-2 1-15,4 2-3 0,0 3 4 0,0 4-2 16,-2-8-2-16,2 8-4 0,0 0 4 0,2-6-4 16,-2 6 4-16,0 0-4 0,12 3-1 0,-12-3 4 15,11 5 0-15,-3 0-8 0,-3 0 5 0,4 3-7 16,1 0 4-16,-5-1 6 0,4 3-5 0,2-2 1 15,-5 2 3-15,1 0-6 0,1-3 2 16,-1 3 1-16,0-3 1 0,0-1-1 0,-1 2 6 0,-2-3 5 16,1-2-6-16,-1 1-11 0,1 1 0 0,0-3 1 15,-5-2 5-15,9 3 0 0,-9-3 1 0,10-5-2 16,0-1-2-16,-1-2 3 0,-1-2-4 0,6-2 0 16,-2-1-2-16,-2 0 1 0,0-1 0 0,0 6 1 15,-2-4-4-15,2 4 2 0,-2 3 0 16,0 1 4-16,-3-1-4 0,2 2 12 0,1 3 10 0,-3 1 9 15,3 3 4-15,-1-1 6 0,2 5 0 0,-2 0 1 16,2 2-5-16,1-1-2 0,-1 2-9 0,2 1 6 16,1-5-8-16,1 5 3 0,-3-5-4 0,-3-1-2 15,2 2 0-15,3-4-4 0,-6 0-2 0,-1 0 2 16,2 1-14-16,-2-2-8 0,0-3-24 0,1 1-20 16,-2 0-29-16,-4-1-39 0,9-1-100 15,-9 1-243-15,7-4 108 0</inkml:trace>
  <inkml:trace contextRef="#ctx0" brushRef="#br0" timeOffset="-51007.962">8134 16466 13 0,'0'0'184'16,"12"1"-10"-16,-6-1-13 0,6 0-15 0,1-1-11 16,4 0-13-16,1-2-10 0,2 1-8 0,0-3-10 15,3 2-6-15,-2-1-6 0,0 1-14 0,-2-1 5 16,0 2-12-16,-1-1-3 0,0-2-5 0,-6 5-4 16,1-4-2-16,0 3-5 0,-5 1-6 0,3-2-4 15,-6 1-3-15,-1 0 3 0,-4 1 0 0,8-1 2 16,-8 1-4-16,8-1-1 0,-8 1-6 0,5-1 1 15,-5 1-14-15,0 0-28 0,0 0-38 0,0 0-53 16,4-3-69-16,-4 3-125 0,0 0-328 0,0 0 145 16</inkml:trace>
  <inkml:trace contextRef="#ctx0" brushRef="#br0" timeOffset="-50349.072">9007 16390 6 0,'-4'-3'211'0,"4"-1"-12"0,0 4-17 0,-1-6-15 16,-2 4-15-16,3 2-16 0,0 0-18 0,-1-5-11 15,1 5-11-15,0 0-15 0,0 0-2 0,0 0-14 16,0 0-7-16,5 23-4 0,-3-7 4 0,5 11-8 16,-4 3-2-16,4 3-4 0,-3 2 1 0,8 12-7 15,-7-11-5-15,3 13-1 0,-1-13-4 0,3 12-1 16,-5-12-2-16,5 11-2 0,-7-12-6 0,3-1 3 15,0 1-6-15,-3-2 25 0,6-2-6 0,-5-2-20 16,1-3-11-16,-1-8-20 0,-1-1-16 0,3 0-17 16,-3-2-23-16,-1-5-26 0,3-3-20 0,-4-1-14 15,2 0-14-15,0-2-7 0,-1-1-90 0,-2-3-264 16,0 0 117-16</inkml:trace>
  <inkml:trace contextRef="#ctx0" brushRef="#br0" timeOffset="-50058.777">9092 16508 26 0,'20'3'77'0,"-6"-1"-8"15,6 5-12-15,-2-2-3 0,4 2-7 0,-12-2-3 16,9 4-5-16,-8-3-4 0,5 3 0 15,-7 0 4-15,1-1 4 0,-5 0 4 0,-4 0-3 16,-2 1-11-16,-4 3 4 0,-2-3-1 0,-2 5 1 0,-8-2-8 16,7 1 8-16,-6-2 8 0,-3-1-4 0,0-1-6 15,4-1 0-15,-4 1-9 0,3-3-1 0,5-1-6 16,-2-2 2-16,1 0-12 0,2-1-11 0,4 0-13 16,-1-2-18-16,7 0-20 0,-7-5-25 15,7 1-79-15,2-2-170 0,3-1 76 0</inkml:trace>
  <inkml:trace contextRef="#ctx0" brushRef="#br0" timeOffset="-49722.317">9371 16449 157 0,'0'0'161'0,"0"0"-15"0,0 0-13 15,0 0-11-15,4 16-6 0,-4-10-4 0,-3 7-4 16,6-2-12-16,-2 5-7 0,-1 1-3 0,4-1-9 15,-2 1-8-15,1 0-8 0,1-1-6 0,-3-4-4 16,3 4-9-16,1-5-4 0,-1 1-3 0,0-2-9 16,6 0-5-16,-5-2-9 0,3-1-7 0,-1-2-5 15,4-2 0-15,-2-1-2 0,1-2-2 0,3 0-4 16,-3-3 0-16,-1-2-12 0,0 0 9 0,-2-2-6 16,1-1 14-16,-4-1-8 0,3 0-3 0,-4-2 0 15,-3 0 3-15,-1 0-1 0,-1-1 5 0,-5-4 6 16,2 4 4-16,-5-2 0 0,-1 1 6 0,0 2 7 15,-2 1 7-15,-1 3 1 0,4 2-6 0,-3-1-5 16,-6 4 1-16,5 0-3 0,1 2 1 0,-3 3 0 16,3 1-1-16,0 0-18 0,1 2-20 0,3 1-33 15,-1 0-35-15,3 1-40 0,0 1-119 0,2-2-274 16,2-2 121-16</inkml:trace>
  <inkml:trace contextRef="#ctx0" brushRef="#br0" timeOffset="-48861.132">9630 16099 115 0,'-2'-5'223'0,"2"3"-14"0,0 2-19 15,-5-7-19-15,5 7-12 0,0 0-21 16,0 0-16-16,0 0-8 0,0 24-6 0,2-4-12 15,1 5-10-15,2 4 0 0,-4 0-12 0,6-1-6 16,-1 1-3-16,2 0-3 0,-6 0-10 0,6-1-3 0,-3 0-4 16,-1-5-2-16,-2-2-11 0,0 0 2 15,7-4-5-15,-4 0-3 0,0 0-3 0,0-1-4 16,-2-6-2-16,0 2-5 0,3-2-13 0,-2-2-7 16,-3-2-11-16,5 1-6 0,-3-3-14 0,0 1 3 15,1-3-8-15,-1 2 1 0,-3-4-6 0,11 0 3 16,-11 0-8-16,8-5-9 0,-4 1-5 0,2 0 5 15,-3 0 1-15,1-2 5 0,-1 0 6 0,1-1 11 16,-3 0-3-16,3 1 4 0,-2 0 4 0,-1-2 2 16,4 4 17-16,-5-1-10 0,3-1 4 0,-2 1 1 15,-1 0 1-15,5 1 3 0,-1 0 3 0,-2 1 0 16,2 0 4-16,-4 3 1 0,5-7 0 0,-1 3 3 16,-4 4 3-16,0-4 5 0,0 4 5 0,4-1 12 15,-4 1 7-15,1-5 10 0,-1 5 10 0,0 0 5 16,3-3 4-16,-3 3 1 0,0 0-2 0,0 0-6 15,1-4-1-15,-1 4-6 0,0 0-2 0,0 0-3 16,0 0-1-16,-4-4-3 0,4 4-3 0,0 0-5 16,0 0 2-16,-4-5-4 0,4 5-1 0,0 0 3 15,0 0-5-15,-1-5 2 0,1 5-3 0,-3-3 7 16,3 3 0-16,0 0 1 0,-1-5 0 0,1 5 2 16,0 0-1-16,0 0 2 0,0 0-3 0,0 0-6 15,-4-3-4-15,4 3-1 0,0 0 0 0,0 0 0 16,0 0-2-16,0 0-1 0,0 0 0 0,0 0 2 15,-1 12-3-15,1-7 1 0,0-1 3 0,0 3-8 16,0-3-1-16,0 2 1 0,0-2-3 0,0 3 7 16,0-5-8-16,0 3 2 0,0-5-1 0,1 7-4 15,-2-4 4-15,2 1-4 0,-1-4 3 0,4 3-1 16,-4-3-1-16,0 4 2 0,0-4-2 16,0 3 1-16,0-3-2 0,0 0-2 0,0 0 1 15,0 0 4-15,0 0-5 0,0 0 1 0,0 0 1 0,0 0-1 16,0 0 2-16,0 0 1 0,4-14-3 0,-4 8 1 15,-3 0 0-15,2 1 3 0,1-3-4 0,-1 4 4 16,-3-1-3-16,4 0-1 0,-4 0 8 0,4 5-6 16,0-6-1-16,0 6 0 0,4-4 1 15,-4 4-1-15,-4-4 0 0,4 4 1 0,0 0-2 16,0 0 2-16,0 0 2 0,4 16-1 0,-8-10 6 16,4 5-7-16,4-1-1 0,-3 2 2 0,-1 5 1 15,4-1-1-15,-3-2 0 0,2 3-2 0,-2-3 3 16,7 1-2-16,-4 0 1 0,2-3 1 0,-2 0-2 15,0-1-2-15,4-1 2 0,-2 0-3 0,0-2-4 16,4-2-3-16,0-1-9 0,2-3-15 0,0-2-20 16,-1 0-37-16,2-5-50 0,4 0-47 0,-2-5-171 15,-6 0-389-15,2-2 172 0</inkml:trace>
  <inkml:trace contextRef="#ctx0" brushRef="#br0" timeOffset="-47977.739">10189 16415 18 0,'-1'-6'134'0,"-2"-3"1"0,-2 2-10 0,5 1 2 16,-4 2 1-16,0-2 1 0,3 2-2 0,1 4 0 16,-6-6-5-16,6 6-11 0,-7-4-9 0,7 4-12 15,0 0-5-15,-15 7-12 0,10-1-2 0,-3 3-2 16,4 3-5-16,-2 2-1 0,1 3-5 0,-3-1-5 15,6 5-3-15,-2-4-5 0,1 1-4 0,2 0-6 16,2 1-4-16,-1-7-1 0,4 5-4 0,0-6-10 16,2 0 0-16,2 0-6 0,1 0-7 0,-1-2 3 15,2-5-10-15,-1 2-7 0,4-4-2 0,2-1-2 16,-2-4-10-16,4 1-4 0,-1-3-11 0,0-2-4 16,1-3 0-16,-3 0 2 0,-1-1 2 0,2-2 2 15,-2 1-1-15,-3-1 8 0,-1 0 2 0,-1-2 8 16,1 1-2-16,-7 1 1 0,5-1 5 0,-5 2-1 15,1 0 6-15,-1 2 8 0,-2 0 10 0,0 4 2 16,0 0 9-16,0 0 9 0,0 0 5 0,0 2-1 16,-1 1-1-16,2 0-4 0,-1 3-2 0,0-7-3 15,0 7-2-15,0 0-3 0,0 0 2 0,0 0 0 16,0 0-3-16,8 12-2 0,-8-6 3 0,1 2-5 16,4 0-2-16,-2 2 9 0,-2 2 0 0,2-2 5 15,1 2 7-15,-2 5-4 0,2 0 0 0,0 1-1 16,-2 0 3-16,2 2-4 0,1-1-3 0,-2 7 2 15,1 0-3-15,-2-1-2 0,1 3-1 0,-1-2-1 16,-3-2-3-16,6 2 1 0,-5 0-7 0,4 0 4 16,-4 2 0-16,0-9-6 0,0 8 2 0,0-3-2 15,0-7 1-15,-2 0-4 0,0 0 3 0,-2-4-1 16,0 0-1-16,3-4 0 0,-5 1 1 0,1 0-2 16,-3-3 2-16,-1 3-2 0,3-3-1 0,-1-2 1 15,-3 1-2-15,1-1 5 0,-1 0-2 0,-1-4-5 16,-5 2 3-16,5-1 2 0,-5-4 0 0,0 2 0 15,-1-3 2-15,-2-2 0 0,0-2 1 0,2 0-2 16,-1 0-2-16,2 0-2 0,0-3-1 0,2-4-5 16,0 5-11-16,4 0-18 0,2 0-21 0,1-1-52 15,-1-2-63-15,4 4-184 0,0-4-384 0,-1-5 170 16</inkml:trace>
  <inkml:trace contextRef="#ctx0" brushRef="#br0" timeOffset="-47302.804">10720 16555 44 0,'0'0'111'0,"0"0"-16"16,0 0-5-16,0 0-5 0,0 0-17 0,0 0 2 16,0 0 0-16,8-1 2 0,-8 1-1 0,9-2-11 15,-4 2 13-15,4-1-8 0,0-1-6 0,3-1-1 16,3 1-6-16,-4-2 1 0,8-1 1 0,-2 0-8 15,6 0 1-15,-7-2-11 0,4 4-2 0,-4-1-3 16,0-1-3-16,-1 3-5 0,-2-1 1 0,1 1-6 16,-5-2-5-16,0 3 3 0,-2-2-6 0,-1 3 6 15,-6 0 0-15,10 0-3 0,-10 0-2 0,5-3 2 16,-5 3-3-16,0 0-5 0,0 0-6 0,0 0-8 16,11-1-12-16,-11 1-32 0,0 0-17 0,0 0-22 15,7-1-27-15,-7 1-98 0,0 0-233 0,0 0 104 16</inkml:trace>
  <inkml:trace contextRef="#ctx0" brushRef="#br0" timeOffset="-46982.877">10852 16650 96 0,'0'0'97'0,"0"0"-2"0,0 0-4 0,20-4-7 16,-12 4-4-16,1-1-12 0,5 0 4 0,-4 1 2 15,3-3-4-15,1-1-2 0,3 3-1 0,-3-2-13 16,0-1-1-16,-1-1-2 0,5 3-4 0,-6-1-5 16,1 0-1-16,0 2-5 0,-2-3-4 0,-3 1-7 15,-1 2 10-15,0 0-14 0,-2 0-1 16,-5 1-1-16,9-2 12 0,-5 1-15 0,-4 1 0 0,5-2-6 15,-5 2 4-15,0 0-4 0,9-1-5 16,-9 1 2-16,0 0-11 0,0 0-11 0,0 0-11 0,0 0-24 16,5 0-12-16,-5 0-29 0,0 0-29 15,0 0-77-15,0 0-213 0,0 0 95 0</inkml:trace>
  <inkml:trace contextRef="#ctx0" brushRef="#br0" timeOffset="-42411.107">11796 16300 68 0,'0'-5'107'0,"4"-1"-15"15,-4 5 7-15,0 1-11 0,0-5-1 0,0 5-3 16,0 0-1-16,4-2 0 0,-4 2-9 0,0 0-15 15,0 0-17-15,0 0 6 0,0 0 2 0,4 9 6 16,-2 3-2-16,-2 5-1 0,3 5 1 0,1 5-2 16,-4 4-4-16,0-4-9 0,0 4-5 0,-3-1-8 15,6 0 6-15,-3-4-5 0,9 2-7 0,-9-4 0 16,0-3-3-16,0-1-2 0,4-5-7 0,-3 2-6 16,-2-6-8-16,1-2-7 0,1-2-1 15,0-1 1-15,-1 0 3 0,0-2 2 0,0 1-1 16,0-5-2-16,0 3 1 0,0-3-11 0,0 0-5 0,-9-12 8 15,3 4 8-15,3-1-4 0,-1-2 8 0,0-2-7 16,2-3 1-16,-6-2 4 0,-1-7-3 0,3 1 0 16,-2-2-6-16,3 2 20 0,0-1-9 0,1-2 0 15,0-2 3-15,-1 0-4 0,5 1 8 0,-5 1 1 16,5 0 2-16,1 11-1 0,-1-4-3 0,4 3 9 16,0 1 2-16,-3 0-3 0,3 4 1 0,0 2-5 15,3 1 7-15,-1 0-1 0,4-1-3 0,-2 3 3 16,1-1-1-16,2 4-4 0,1 3 0 0,-2-1 11 15,4 4-12-15,-2-2 3 0,0 2 1 0,1 1-6 16,1-1-1-16,-2 4 6 0,-2-1-4 0,1-1 3 16,-2 3 2-16,-1-2-6 0,-2 1 6 0,-1 0-10 15,-1 2 3-15,-3-1-5 0,-1 0 4 0,-1 3-4 16,-6-1 1-16,2 4 6 0,-4-1-6 0,-2 2 2 16,-3-1-7-16,-1-1 11 0,1 1-9 0,-3 0 1 15,1-1-4-15,-6 3-7 0,8-1-4 16,2-4-25-16,2 0-30 0,-3 2-15 0,2 4-117 0,3 1-223 15,1-5 100-15</inkml:trace>
  <inkml:trace contextRef="#ctx0" brushRef="#br0" timeOffset="-41459.721">12062 16457 36 0,'0'0'154'0,"0"0"-17"0,-5 9-14 16,5-2-10-16,1 3-14 0,-1 1-14 0,4 6-5 15,1-8-11-15,2 6-3 0,-2 1-9 0,4-1 0 16,-3 0-7-16,3-1-8 0,-2-3-10 0,1 0-4 16,-1-1-4-16,0 0-4 0,1-2-2 0,2 0-13 15,-3-3-2-15,0 2-1 0,1-5 4 16,-2 1-3-16,-2-1 2 0,2-1 3 0,-2 0-4 15,-4-1 1-15,0 0-1 0,13-6-8 0,-13 4 10 16,0-2-9-16,0-2 11 0,-3 1-13 0,1-1 5 0,-3 1 0 16,-2-3 6-16,1 0-4 0,-4 0 7 0,-1-1-5 15,0 0-8-15,-3 1 4 0,1-1 2 0,-3 1-1 16,4 3 7-16,2-1 6 0,-3 3 0 0,6-1 6 16,-5 3-8-16,6 1 1 0,-2 0 0 15,3 1 0-15,0 1-7 0,0 2 5 0,1 3-6 16,0-1 0-16,4 3-3 0,0 1 11 0,3-3-11 0,2 0-10 15,1 3 5-15,-1-3-13 0,3 1 5 0,5-3-1 16,-2 2 1-16,2-5 2 0,2 0-12 0,1-2 2 16,3-3-5-16,-1-1 6 0,-2 0 2 15,2-4 1-15,-2-1-6 0,0 1-3 0,-3-5 4 16,2 2-3-16,-2 0 15 0,1-2-9 0,-5 1-2 16,1 2 17-16,-2 0-8 0,-2-2-2 0,-2 0 0 15,-2 2 4-15,1-1 7 0,-3 1 10 0,2 2 2 16,-2-3-3-16,-2 5 13 0,1-1-7 0,-1 2 19 15,0-2-2-15,1 3-2 0,-2-1 4 0,0 2 0 16,-2 2-3-16,5 1-8 0,-8-1 3 0,8 1-10 16,-11 3 1-16,5-1-3 0,0 2 2 0,-2 4-2 15,3-4 6-15,-3 4-8 0,3 0-2 0,0 3 2 0,0-1-6 16,1 0-4-16,4-1-11 0,0 0-7 0,4 1-5 16,0-5-7-16,2 3-2 0,3 1-9 15,0-3 1-15,0-2 3 0,4-2-9 0,0 1 2 16,4 2 2-16,-4-2 2 0,5 1 6 0,-5-2-2 15,1 0-6-15,-4 0 9 0,4 0 3 0,-5 2 1 16,-4-2 6-16,7 1 2 0,-6-1 6 0,-1 1-6 0,-2 2 7 16,2-1-3-16,-4 3 0 0,3-1 2 15,-4 1 1-15,-1 0 6 0,1 0-6 0,-3 0 3 16,2 1 5-16,-4-3-3 0,2 1 3 0,-1 0-8 16,-2 0 9-16,-2-1 7 0,2 0 2 0,0 1-3 15,-1-2 8-15,0-1 0 0,2-1 2 0,-1 1 1 16,1-1 1-16,0 0 0 0,5-2 0 0,-7 0-6 15,7 0-1-15,0 0-5 0,-6-9 8 0,8 4-7 16,0-2 1-16,5-1-16 0,-1-1 9 0,0-3-20 16,5-3-5-16,1 0-4 0,1 1-1 0,-1-3 5 15,0 2 6-15,1 3-2 0,1 0 4 0,-6 1 5 16,1 2 2-16,1 3 2 0,-4-1-1 0,0 3 7 16,-1 3 16-16,-1 1 10 0,-4 0 3 0,11 1 17 15,-7 3 9-15,0 0 3 0,0 4-1 0,1 1 0 16,0 0-1-16,0 1 8 0,-1 0-10 0,0 0 0 15,-3 0-15-15,1-1 2 0,2 3 2 0,0-2-11 16,-1-3 1-16,1 3 1 0,2 0-9 0,-2-6-10 16,-1 1 2-16,3-2 0 0,-1-1-5 0,-1 1-7 15,3-2-10-15,-7-1-6 0,13-4-17 0,-4 1-30 16,1-2-21-16,-1-1-28 0,0-2-67 0,-4 1-193 16,4-3 86-16</inkml:trace>
  <inkml:trace contextRef="#ctx0" brushRef="#br0" timeOffset="-41345.027">12700 16466 36 0,'0'-4'173'0,"-5"-1"-11"0,3 1-7 16,-2 1-23-16,4 3-19 0,-6-2-18 0,6 2-31 15,-5-5-43-15,5 5-39 0,0-4-44 0,0 4-84 16,0 0-157-16,0 0 70 0</inkml:trace>
  <inkml:trace contextRef="#ctx0" brushRef="#br0" timeOffset="-41102.707">12745 16265 138 0,'0'0'195'16,"-3"-3"-27"-16,3 3-13 0,0 0-22 0,-4-2-8 16,4 2-16-16,0 10-9 0,0 1-6 15,0-3-13-15,0 8-1 0,1 0-14 0,2 4-5 0,-2 5-12 16,-1-6-4-16,4 6-2 0,-3-2 3 0,-1 4-14 15,0-1-9-15,-2-6-23 0,3-2-21 0,-1 1-18 16,-1-1-17-16,-2-1-11 0,0-1-12 0,3-5-9 16,-1-1-1-16,1-5-7 0,0 2-6 0,-1-1-8 15,0-2-56-15,-2-1-181 0,1 1 80 0</inkml:trace>
  <inkml:trace contextRef="#ctx0" brushRef="#br0" timeOffset="-40483.209">12697 16566 22 0,'0'-9'78'0,"0"1"-3"0,-1 1 0 0,2 2 10 15,2-4-38-15,-1 3 17 0,2-3-6 0,0 1-3 16,4 1-11-16,-1 0 3 0,0 2-2 0,-1 1-7 16,-1 1 4-16,3 1 2 0,1-2 9 0,0 2-2 15,-1 2 7-15,0 2-6 0,3 2 1 0,0-2-4 16,-1 3 1-16,-1 0-3 0,0 4-7 0,5 1 7 16,-5-2-6-16,0 1-2 0,1 3-8 0,-2-2-3 15,1-1 0-15,1 1-8 0,-1-3-2 16,-2 1-1-16,-2-3 0 0,5 3 1 0,-5-3-18 15,0-1 14-15,1 0-3 0,1 0-5 0,0-4-5 0,-1 4-3 16,3-7-17-16,1-1 7 0,-1 3-5 0,0-7-6 16,0 2 10-16,-1-1-7 0,2-3-9 0,-4 0 12 15,0-2-8-15,3 1 15 0,-4 0-6 0,3 1 4 16,-4-1 4-16,1-1 11 0,-4 7 13 0,3-2 6 16,0 1 10-16,-3 2 2 0,-1 0-3 15,1 0-1-15,-1 4 2 0,3-3-6 0,-3 3 1 0,0 0 4 16,0 0 1-16,5 13-3 0,-5-9-3 0,3 1-2 15,-2 2-5-15,-1 2 0 0,4-2-2 0,-3-1-3 16,3 0-1-16,-3 0-6 0,4 0-1 0,-1-1-8 16,1 1 1-16,-1-1-4 0,1-2-2 15,-1-1-6-15,4 1 4 0,-3-1 0 0,0-2 6 0,1 0-9 16,-6 0 2-16,11-4 5 0,-5 1-5 0,-1-2 4 16,0 0 2-16,0-2 5 0,0-1-1 15,1-1-4-15,0 0 0 0,-5-1 3 0,4 0-1 0,-1 1-3 16,-3 1 9-16,3 1 2 0,-4 2 7 15,2-1 4-15,-1 0 10 0,0 4-4 0,-1 2-5 16,1-7 5-16,-1 5-5 0,0 2-2 0,0 0-1 16,0 0 0-16,-3 17-1 0,3-4-7 0,-2 5 3 0,2 1 1 15,0 7 0-15,0-1-2 0,0 1 2 0,0 1 6 16,3 0-1-16,-3 1 2 0,0-1 2 0,0 0-8 16,-1 2 2-16,1 0 3 0,1 0-3 15,0 0-4-15,-1-4 2 0,2 1-8 0,-2-6 5 16,2-2-3-16,-4 2 3 0,2-3-7 0,6-3 2 0,-6-1 25 15,2 1 9-15,-1-2-18 0,0-3-9 0,4 1-8 16,-3-5-13-16,-2 0-5 0,0 0-16 0,0 0-16 16,0-2-19-16,0-3-30 0,0 0-45 0,0 0-178 15,0 0-345-15,0 0 153 0</inkml:trace>
  <inkml:trace contextRef="#ctx0" brushRef="#br0" timeOffset="-39031.24">13638 16242 104 0,'0'0'155'15,"0"0"-17"-15,0 0-12 0,-8 14-14 0,7-4-1 0,1 5-13 16,0 2-6-16,0 6-12 0,0-3-5 0,-1 5-4 16,2-6-11-16,0 7-3 0,3-1-10 0,-4-8-3 15,2 3-9-15,0-2-4 0,-1 2 1 16,-2-2-7-16,2-3 3 0,-2 2-9 0,-3-6 5 15,2 0-4-15,-1-1-2 0,0-1 1 0,0-3-7 16,0 1 0-16,-2-5 4 0,0 1-2 0,2 0 3 0,3-3-3 16,-10-1-2-16,10 1 4 0,-9-12-3 15,4 1-3-15,1-4-3 0,-1-1 0 0,2-3-4 16,-3-6 5-16,2-1 0 0,4-3-2 0,-1-4 1 16,1 1-5-16,1-2 0 0,1 0 4 0,1-2-1 15,5 2-2-15,-2 2 2 0,3-1 2 0,1 6 5 16,3 1-4-16,1 5-5 0,0 6 5 0,-1 1-5 15,5 3 0-15,-5 0 4 0,5 7-6 0,-2 2 3 16,-2 2-6-16,-2 3 3 0,8 4 2 0,-8 0-1 16,2 4 4-16,-3 3-2 0,-3 3 3 0,5 2-4 15,-7-2 0-15,-2 0 5 0,0 1-5 0,-4-1-3 0,-2 3 1 16,-3-2 0-16,-1 0-3 0,-2 0 6 0,-3-4-5 16,-3 1 0-16,0-1-1 0,-2 1 2 15,0-3-5-15,5-5 5 0,-4 5-1 0,1-2 2 16,4-1-7-16,-5-2 3 0,6 1-5 0,-1-2 0 15,2 0 2-15,-1-1-2 0,0 2 1 0,5-1-7 16,0 2 6-16,-1 2 2 0,3 1 3 0,-1 2 2 0,3-1-3 16,0 1-2-16,3 1 4 0,-2-2-2 0,2 0 3 15,4 5-4-15,3-5 6 0,-2-1-7 16,4 0 8-16,-4 1-7 0,8-2 1 0,0-1-3 16,-2-3-1-16,4 1-2 0,-6-7-2 0,8 1 5 15,-2-1-21-15,3-8-10 0,-1 3 9 0,-1-5-14 0,0 3 11 16,0-8-3-16,-2 4-1 0,-3-1 4 15,-2 1-1-15,0-4 17 0,-7 4-2 0,-1 3 5 16,0-4 14-16,0 3 14 0,-3 3 20 0,-1 0 3 16,-1 1 6-16,1-2 2 0,-3 4-1 0,3 3-3 15,-9-2 0-15,4 3-5 0,5-1 1 0,-17 5-1 16,10 1-3-16,-3 0-2 0,2 2-4 0,-1 0-6 0,0-1-4 16,3 2 6-16,1-4-7 0,0 1 0 15,1 0-8-15,0-1-7 0,1 0-5 0,0-2-13 16,0 1-4-16,2-1-5 0,1-3 0 0,0 0 5 15,0 0 8-15,4 5-5 0,-4-5 1 0,0 0 5 16,0 0-2-16,0 0 0 0,15-5-1 0,-15 5 8 16,4 0-4-16,-4 0 4 0,8 1 3 0,-3 1 1 0,-3 0-1 15,3 1-1-15,-1 1 0 0,1 1 9 16,2 2-2-16,0-2-7 0,0 0-1 0,-1 2 6 16,-1-1 6-16,3-3-17 0,-1 2 8 0,1-2-2 15,1 1-1-15,1-4-11 0,-2-2-10 0,2-3-9 16,4 1-3-16,-3-1-2 0,-1-4-3 0,4-2-4 15,-1 0 9-15,-1-2 7 0,-1-2-4 0,-1-1 5 0,1 1 2 16,-2-2 7-16,0-3 15 0,-4 1-17 16,5-5 9-16,-4 5-2 0,-1-5 7 0,1 4 5 15,-4 0-12-15,0 3 7 0,-4 1 5 0,4 6 17 16,-2 2 15-16,0-3 7 0,0 4 6 0,0 3-2 16,0-2-3-16,0 4-10 0,0 2-3 0,0 0 7 15,0 0 10-15,0 14 5 0,0-6-5 0,-2 5-2 16,4 3-7-16,-2 0 5 0,0 2-4 0,-2-2-1 15,4 2-3-15,-2 0 0 0,0 0-3 0,6-2-7 16,-6 1 0-16,4 0-5 0,-3-3 3 0,3-2-3 16,0 0 1-16,0-2-7 0,0-1 2 0,2 0-8 15,-2-4-4-15,0 0 2 0,-2-1-4 0,6 0-6 16,-3-3-7-16,-1-1 4 0,-4 0-13 0,14-5-12 16,-5-2 1-16,0-1-9 0,0-1 0 0,1-3-21 15,-1 2 11-15,-1-4-19 0,-2 2 2 0,-2 1 15 16,-1 1-2-16,0 2 23 0,0-2 13 0,0 3 38 15,-2 2 2-15,-1 0 5 0,5 0 6 0,-5 5 1 16,-3-4-4-16,3 4-4 0,0 0 6 0,0 0-1 16,0 0-5-16,-3 19 4 0,3-14-2 0,0 4 0 15,0 0-8-15,1 2 2 0,-1-2-4 0,2 3 3 16,2-2 1-16,-3 0-7 0,4 2-2 0,1-3-1 16,-1 2 4-16,1 0-1 0,0-4-1 0,2 1-14 15,-4-3 4-15,5 3-9 0,-1-3-9 0,-1-4-21 16,1 1-23-16,-3-4-33 0,-5 2-37 0,14-2-81 15,-9-5-233-15,3 0 103 0</inkml:trace>
  <inkml:trace contextRef="#ctx0" brushRef="#br0" timeOffset="-38835.029">14067 16321 189 0,'0'0'170'0,"0"0"-14"0,0 0-18 16,-6-1-17-16,6 1-6 0,0 0-21 0,11-4-3 15,-11 4-31-15,10-1-46 0,-2-2-50 0,-3 2-54 16,0 1-81-16,2-1-185 0,-7 1 83 0</inkml:trace>
  <inkml:trace contextRef="#ctx0" brushRef="#br0" timeOffset="-38337.514">14082 16422 31 0,'0'0'47'16,"-2"-2"10"-16,2 2 13 0,0 0 5 0,0 0 20 16,0 0-1-16,0 0 23 0,-3-6-11 0,3 6 6 15,0 0 1-15,0 0 2 0,-2-4-9 0,2 4 0 16,0 0-5-16,0 0 4 0,-2-4-4 0,2 4-5 16,0 0 0-16,2-4-6 0,-2 4-7 0,0 0-5 15,0 0-8-15,-3-3-7 0,3 3-4 0,0 0-7 16,7-5-4-16,-4 3-11 0,5 0 5 0,-2-1-8 15,2 1-1-15,3-3-5 0,2 1 1 0,4 1-7 16,2-3-2-16,0 2-1 0,-1-1-2 0,4 0-5 16,-2 0-2-16,1 1-12 0,-3-3-27 0,-2 2-25 15,-2 0-27-15,4 0-35 0,-6 2-34 0,-2 0-23 16,-2 2-19-16,-2-2-107 0,-6 3-324 16,0 0 144-16</inkml:trace>
  <inkml:trace contextRef="#ctx0" brushRef="#br0" timeOffset="-37820.012">14186 16619 89 0,'5'-4'85'0,"0"-5"-6"0,3 1-9 16,1-1-6-16,2-3-14 0,-2-3-6 0,3 2-3 15,-1-3-9-15,2 0-6 0,-3-1-1 0,-1 1 5 16,-1-2-4-16,4 1-7 0,-4 1 4 0,-3 2-6 16,0 2 4-16,0 4 9 0,-1-3-1 0,-4 3-2 0,2 1 8 15,-2 2 4-15,2 2 4 0,-2 3 1 16,-4-7-5-16,0 5-3 0,4 2 0 0,-8 0-9 15,8 0-6-15,-9 6 3 0,1-2-4 0,5 2 10 16,-4-2-9-16,0 7-6 0,2-3-5 0,0 2 4 16,0 3 6-16,-2-4-15 0,4 3 6 0,-1-1 1 15,0 6-1-15,4-5 3 0,-1 0-3 0,2 0-10 16,-1 0 7-16,3-2 0 0,-1 2-1 0,4-3 7 16,1 0-2-16,1-2-6 0,-4 1 5 0,6-1-1 15,0-3-3-15,3-2 1 0,-1 1 6 0,3-1-5 16,-1-4 2-16,2 2 0 0,-3-3 3 0,1 1-7 15,-1-3 3-15,2 1 0 0,-6 0-3 0,3 0 9 16,-3 1-13-16,-3-1 5 0,-1 2 0 0,0-1 0 16,-2 0 9-16,3 1 3 0,-6 2 7 0,4-3-4 15,-4 3-2-15,5-2-2 0,-5 2-8 0,0 0-7 16,4-2-11-16,-4 2-20 0,0 0-30 0,0 0-39 16,0 0-35-16,0 0-106 0,0 0-255 0,-14 9 113 15</inkml:trace>
  <inkml:trace contextRef="#ctx0" brushRef="#br0" timeOffset="-36381.857">14889 16619 129 0,'1'-4'137'0,"-1"4"-11"15,0 0-6-15,0-5-16 0,0 5-4 0,0 0-21 16,0 0 11-16,0 0 4 0,8 9 3 15,-4 3-16-15,-3 1-10 0,1 4-1 0,1 0-17 16,-3 7-45-16,1-5-61 0,-1 0-165 0,-1 1-236 16,1-6 104-16</inkml:trace>
  <inkml:trace contextRef="#ctx0" brushRef="#br0" timeOffset="-35030.285">15423 16226 112 0,'-3'-4'123'0,"1"-2"8"16,3 1-13-16,-2 0 3 0,1 5-3 0,0-5-8 15,0 5-2-15,0-5-5 0,0 5-10 0,0-5-4 16,0 5-9-16,0 0-11 0,0 0 0 0,0 0 4 16,5 17-5-16,-5 0-2 0,2 3-8 0,2 7-3 15,-2 1-6-15,1 4-4 0,1-2-1 0,-4 1-9 16,5-1-5-16,-1 0-1 0,-1 0-7 0,4-2-3 16,-3-4 1-16,1-5-13 0,-1 0-16 0,1-3-20 15,-5-5-15-15,3 4-19 0,-2-7-15 0,0 2 3 16,-1-5-30-16,0 1-13 0,-1-1-14 0,1 0-104 15,-4-3-255-15,-1 0 114 0</inkml:trace>
  <inkml:trace contextRef="#ctx0" brushRef="#br0" timeOffset="-34651.94">15577 16466 8 0,'13'-4'32'0,"4"-3"-2"0,-3 0-7 16,2-5-3-16,-2 3-9 0,3 0-2 0,-8 0-6 15,5-1 0-15,-1-2-5 0,-3 0-2 0,-3 2 6 16,0-2-4-16,0 0 7 0,-5 0 3 0,3 2 6 16,-3-4 5-16,0 4 10 0,-4-2 14 0,2 0 7 15,-3 2 18-15,-1 1 21 0,3 1 8 0,-3 2 3 0,4 2-1 16,-4-2-4-16,4 6-2 0,-7-3-12 15,7 3-9-15,0 0-10 0,-9 10-1 0,6-2-5 16,-1 4-2-16,0 4 6 0,4 2-10 0,0 0-6 16,0 7-2-16,0 1-5 0,0-8-2 0,0 3 2 15,0-2-9-15,-1-2 3 0,2 8-10 0,-1-6-4 16,3 0 1-16,-2 0-1 0,-1-2-1 0,4 0-10 16,-3-7-11-16,3 1-15 0,-1 0-21 0,1-2-9 15,-2-4-11-15,6 2-18 0,-3-2-8 0,0-1-3 16,-1 0 0-16,1-7-14 0,4 1 6 0,-4-2-3 15,0-2-60-15,3 0-173 0,-2-5 77 0</inkml:trace>
  <inkml:trace contextRef="#ctx0" brushRef="#br0" timeOffset="-34029.119">15806 16525 390 0,'3'-14'-22'0,"-1"-3"18"0,-2 5 15 0,1 0 19 0,1 4 14 15,-1 1 19-15,-1 1 20 0,3 1 3 0,-3 0-7 16,0 2-6-16,0 3-5 0,0 0 2 0,0 0 12 16,0 0 5-16,0 19-5 0,1-9-1 0,-1 2-8 15,1-1-5-15,0 4-9 0,3 0-5 0,-2-3-6 16,5 4-3-16,-4-5-7 0,2 3-1 0,1-4-5 15,-1 0-1-15,3-2-9 0,-3 3-5 0,1-5-12 16,3 1 1-16,-3-1-12 0,-1-3-2 0,3-1-6 16,-2-2-3-16,0 0-8 0,-6 0 0 0,13-5-5 15,-9 0 6-15,1 1-3 0,-2-1 0 0,0-7-5 16,0 4 7-16,-3-1-12 0,0-3 13 0,-3 0-1 16,3 1-4-16,-8-7 2 0,2 2 7 0,1 0 3 15,-3 4 2-15,1 0 5 0,-1 1 10 16,0 2 5-16,1 1 4 0,-1 3-4 0,3 1 12 15,-1 0-2-15,1 1-1 0,-1 1-4 0,6 2-2 16,0 0 2-16,-11 5-2 0,8-1 0 0,2 0 2 0,1 1-4 16,0-1-5-16,1 1-3 0,1 2 7 0,-1-3-4 15,5 1 1-15,-2 0-2 0,3-1-5 0,2 0 4 16,-2-2-8-16,3-2 9 0,5 2-5 0,-3-4 0 16,2 1-4-16,0-1-2 0,-1-3 2 15,5-3-5-15,-3 0 3 0,2-4-6 0,0 2 10 16,-4 0-2-16,4-2 0 0,0 0 3 0,-6 0-3 15,5 0 6-15,-5-1 1 0,-3 3-6 0,3 2 8 0,-7-2 1 16,0 3 8-16,0-1 12 0,-3 4 1 16,-1-2 7-16,0 6 5 0,-1-7-3 0,1 7-5 15,0 0 1-15,-8-1-4 0,8 1-4 0,0 0-2 16,-15 8-6-16,11-2 3 0,1 2-3 0,2 3 1 16,-3-2-1-16,3 1-1 0,2 2-1 0,-1 0-6 15,2 1 0-15,4 2-15 0,-2 1-7 0,2-2-6 16,3 1-10-16,0-2-14 0,0 1-4 0,5-2-13 15,-6-3-8-15,2 3-7 0,3-4-5 0,-4 1-7 16,0-3-2-16,0 0 5 0,-3 1 8 0,0-3 4 16,0 0 14-16,-4 0 13 0,2-2 5 0,-4 1 7 15,0-3 11-15,-5 5 11 0,5-5 9 0,-7 3 8 16,7-3 6-16,-11 3 3 0,2-1 7 0,0 0 1 16,-5-2 8-16,3 1-7 0,-1 0 6 0,0 0-8 15,2-1 2-15,0 0-4 0,1 0-1 0,9 0-7 16,-17-1-13-16,17 1-8 0,-10-4-15 0,8-1-18 15,0 2-51-15,2-4-106 0,4-3 46 0</inkml:trace>
  <inkml:trace contextRef="#ctx0" brushRef="#br0" timeOffset="-33728.573">16264 16195 124 0,'2'-8'132'0,"-2"3"6"0,0 0-6 15,0 5-6-15,0-10-8 0,0 10-9 0,0-5-10 16,0 5-9-16,2-4-8 0,-2 4-7 0,0 0-11 0,0 0 0 16,0 0-4-16,0 0-6 0,-2 26 1 0,2-10-8 15,-2 2 1-15,2 1-4 0,5 6 3 0,-3 3-7 16,3 2 1-16,-1 4 0 0,5-1-7 0,-4 0-2 16,4-1-7-16,4 14 2 0,-7-14-4 0,7 2-2 15,-8-3-4-15,3 3 1 0,-7 0-6 16,3-1 3-16,0-3-8 0,-3 1-12 0,2-4-6 15,-3 1-13-15,0-2-10 0,0-1-9 0,-3-5-9 0,-1-2-6 16,3-2-11-16,-3-6-10 0,4 2 9 16,-5-2-14-16,5-3-5 0,-4-1-8 0,0-1-8 15,3 0-4-15,-4-2-80 0,1 0-205 0,4-3 91 16</inkml:trace>
  <inkml:trace contextRef="#ctx0" brushRef="#br0" timeOffset="-32966.564">16251 16515 108 0,'8'-7'149'0,"-1"2"-15"16,3 0-8-16,3 2-14 0,1 2-17 0,-1-2-5 16,6 0-10-16,-1 3-3 0,1 1-14 0,4 4 1 15,-5-3-11-15,1 1-5 0,-2 2-6 0,1-1-2 16,-8 1-9-16,0 2 1 0,-2-3-6 0,-2 2 1 15,-1 1 5-15,-1-2-11 0,0 0-6 0,-4 2 4 16,0-1-3-16,-2 2 1 0,-1-3-8 0,0 0 1 16,2 0-3-16,-5 1-1 0,2-2-1 0,1-2 2 15,-4 2-3-15,2-3 2 0,0 1-7 0,-1-1 7 16,6-1-20-16,-7-4 5 0,3 0-7 0,1 0 0 16,0-3 1-16,1 0 12 0,4-1-5 0,-1-4 2 15,1 2 0-15,2 0-2 0,1-2 2 0,2 3-3 16,-1-2 4-16,2 4-2 0,-1-3-3 0,0 5 7 15,0 1-2-15,1 2 5 0,0 2-2 0,-2 0 8 16,4 0 2-16,-1 2 6 0,2 3 2 0,-4 0 1 16,2 4 10-16,-1-2-11 0,-2 1 4 0,1 1 1 15,2-2 1-15,-2 1-4 0,1 1 0 0,-2-1-11 16,1-3 6-16,-4 0-4 0,4 1 13 16,-3-3-15-16,1 1 1 0,-1-2-2 0,2 0-3 0,-6-2-7 15,13-4-12-15,-8 0 0 0,3-1-19 0,-1-6-15 16,3 3-1-16,-1-9-2 0,-1 1-2 0,-4-2 0 15,6-9 1-15,-5 4 9 0,0-4 3 0,-1 0 4 16,-2-1 0-16,1-2 11 0,-4 0 5 0,-1 0 11 16,0-1 19-16,-2 4 8 0,-1 0 14 15,0 11 21-15,2-1 3 0,2 4 16 0,-5 1 6 16,5 6 0-16,-2-5-6 0,1 7-10 0,0-1-4 16,2 5-4-16,0 0-3 0,0 0-1 0,0 0 5 15,2 31-5-15,0-14-3 0,1 5-1 0,-2 4-6 0,3 4-1 16,-1-3-6-16,5 3 4 0,-4-1-2 15,0 2-2-15,1-5-5 0,1 0 1 0,-4 0-3 16,3-1-4-16,0-7-3 0,0-1-6 0,-1 3 7 16,-3-6-4-16,3-2-1 0,2-3-6 0,-2 2-2 15,0-1-5-15,-3-4-5 0,3 0-8 0,1-3-5 16,-2 2-8-16,-2-1-3 0,-1-1-3 0,4 0 6 0,-4-3-2 16,0 0-3-16,9-6-11 0,-9 2 2 0,5-2-2 15,-1-1 1-15,-3-3-5 0,3 1 1 16,-3 0 8-16,3 1 10 0,2-2 1 0,-3 5 3 15,-2 0 2-15,2 1 0 0,-1-2 2 0,-2 6 7 16,4-7-7-16,-4 7 12 0,7-4-3 0,-7 4 10 16,10 1-7-16,-10-1 1 0,0 0-2 0,14 6 1 15,-9-3-30-15,0-1-33 0,1 0-35 0,-6-2-39 16,11 3-76-16,-11-3-238 0,0 0 105 0</inkml:trace>
  <inkml:trace contextRef="#ctx0" brushRef="#br0" timeOffset="-32751.936">16651 16281 67 0,'0'0'230'0,"1"-5"-28"16,-1 5-15-16,12-5-19 0,-2 4-16 0,1-3-17 15,7 2-14-15,0-1-11 0,5-1-10 0,-1 1-12 16,6-3-6-16,-9 2-12 0,11 2-6 0,-13-2-29 15,4 3-30-15,-8-1-25 0,-2 0-22 0,1-1-36 16,-5 1-25-16,-3 0-31 0,-4 2-107 0,0 0-259 16,0 0 115-16</inkml:trace>
  <inkml:trace contextRef="#ctx0" brushRef="#br0" timeOffset="-32604.124">16446 16260 8 0,'0'0'158'16,"0"0"-33"-16,0 0-26 0,27-4-47 0,-15 3-47 15,-2 0-80-15,0 1-80 0,4 0 35 0</inkml:trace>
  <inkml:trace contextRef="#ctx0" brushRef="#br0" timeOffset="-31946.789">17095 16390 51 0,'-3'-3'185'0,"-2"0"-17"0,2 2-12 0,3 1-15 15,0 0-15-15,-12 2-13 0,7 3-9 0,-2 0-12 16,2 4-3-16,-4-1-2 0,0 2-2 0,-3 4-9 16,7-5-3-16,-4 2-13 0,4-1 6 0,-5 3-11 15,6-5-5-15,-1 1-6 0,5-1-6 0,-3 0-5 16,-2-2-3-16,6 0-4 0,-2-1-8 0,1 0-2 15,1-2-7-15,2 0-1 0,-3-3-8 0,4 3 5 16,-4-3-5-16,9-1-1 0,-9 1-3 0,10-5-9 16,-5 1 9-16,0 0-8 0,3 0 2 15,-3 2-2-15,3-1 4 0,-2 1 1 0,-2 0 0 0,4 1-5 16,-3 1 5-16,-5 0-1 0,12 2 3 0,-5 1 3 16,-1 0-1-16,2 3 2 0,-2-1-5 15,5 1 5-15,-4-3-1 0,3 3 0 0,-1-1-1 0,0-2 1 16,1 0 1-16,1-1-4 0,0 0-3 15,3-5-8-15,-1 1-11 0,5-3-5 0,-4-5-8 16,3 3-5-16,-3-6 2 0,2 1 1 0,-3-2 8 0,1-2 5 16,2-4 2-16,-6 2 1 0,-1 0 6 0,0-6-5 15,-3-1 17-15,0-3-1 0,-2 1 4 0,-1-2 1 16,-3 1 11-16,2-4 2 0,-2-2 7 0,-5 2 4 16,3-2 6-16,-5 0 8 0,4 5 8 15,-3 0 12-15,2 10 23 0,1 2 14 0,0 6 13 16,-1-2-3-16,2 5-9 0,-2 4-15 0,0 1-4 15,4 3-10-15,-2 13-5 0,-1 6-7 0,0 9-4 0,1 4-3 16,2 16-4-16,-1 0-5 0,2 2-1 0,-1-4-3 16,2-1-6-16,4-11 0 0,0-1-3 15,3 0-4-15,0 0-6 0,2-4-11 0,1-2-21 16,1-3-24-16,3-3-28 0,-2-8-43 0,1-1-47 16,2-6-65-16,-4-2-126 0,4-2-382 0,-2-2 169 15</inkml:trace>
  <inkml:trace contextRef="#ctx0" brushRef="#br0" timeOffset="-30199.872">17812 16179 118 0,'0'0'115'0,"0"0"-15"0,0 0-14 0,0 0-10 16,0 0 8-16,-2 14-15 0,1-6-2 0,1 6-2 0,-2 1-5 15,2 3 1-15,2 0-2 0,-2 7-6 16,1-4 3-16,-4 3-18 0,3 2 8 0,-2-1-3 16,-1-8-6-16,1 2-2 0,0-1-2 0,0 1-2 15,0-2-12-15,0-3-2 0,0 0 2 0,0-4 0 0,1-1-4 16,1-1-4-16,-1-3 1 0,-1-2 2 16,4 3-8-16,-5-1 4 0,3-5-3 0,-1 3-2 15,1-3-8-15,0 0-2 0,0 0-1 0,0 0-3 16,-2-16 8-16,2 7-4 0,-1-2 2 0,0-6 1 15,1 2-2-15,0-4 8 0,1 0-13 0,2-8 3 16,-2-4 2-16,2 3 1 0,1-5 8 0,0 2-8 0,2-1 0 16,6-14-8-16,-5 14 13 0,4-1 8 15,2 9 1-15,-3-3 0 0,3 6 4 0,1 0-9 16,0 8 5-16,0 1-3 0,2 4 0 0,-2 0 3 16,-2 4-8-16,1 3 3 0,0 2 1 0,-2 1-1 15,2 5-3-15,1 1 2 0,-5 2 2 0,3 4 4 16,-6 3-2-16,3 7-1 0,-8 0 1 0,-1-2-6 15,-4 2-1-15,-2 1 1 0,-2-1 1 0,-4-1-5 16,-3-2 4-16,3-2-3 0,-1-5 1 0,-2 2 2 16,3-5-2-16,-2 1 1 0,0-1 4 0,5-2 3 15,0-2 2-15,0-1-17 0,3-3 10 0,-2 0 0 0,3 0-6 16,1 0-3-16,4-3-5 0,-6 3 9 16,6-3-5-16,0 0-7 0,0 0 1 0,0 0 9 15,0 0-5-15,10-10-2 0,-5 8 7 0,4-1 0 16,0 2-6-16,1-2 5 0,3 3-1 0,-1 0-1 15,0 3 9-15,0-1-5 0,2 3-2 0,3 2 5 0,-5 0-1 16,2-1-4-16,2 5-2 0,-4 0-7 0,0 1-9 16,-2-3-7-16,-2 0 1 0,-2 6-4 15,-3-6 8-15,-2 3 7 0,-1-4-3 0,-1 3 6 16,-7 0-1-16,3-2 2 0,-3-1-4 0,-2-2 8 16,-4 4-4-16,3-2 9 0,-1-3 7 0,-1 2-7 15,-5 0 6-15,7-4 1 0,-2 1 5 0,3-1 1 16,-4 0-1-16,4 1 3 0,-2-3-8 0,8-1 13 15,-3 1-2-15,0-1-3 0,7 0-2 0,0 0-9 16,-6-2 10-16,6 2-5 0,1-7-4 0,4 3 1 16,4-2 0-16,0-1 5 0,3-2-6 0,5-2-6 15,5-4-7-15,3-1-1 0,0 1 6 0,-2-2 1 0,3 1-1 16,-2-1 11-16,0 2-16 0,-2-2 7 16,-8 5-16-16,5 0 10 0,-4 0-5 0,-3 0 6 0,-4 3 8 15,-2 0 2-15,3 0-6 0,-5 2 3 16,-3 0 15-16,0 0 4 0,-3 3 9 0,-1-1-2 15,-1 0 5-15,-3 2-3 0,-2 0 7 0,0 3-1 16,0 0-9-16,-1 5 8 0,-2-3-8 0,2 6 4 16,0-4-7-16,2 6 7 0,-1-2-6 0,0 3 3 15,7 0-2-15,-5 0-13 0,2 6 4 0,5-2 4 16,-1-2-10-16,2 3 7 0,4-4-4 0,-2 1-3 16,3 1 2-16,3 2-11 0,-2-6 3 0,3-1 0 15,5-1 6-15,0 1-6 0,-1-5-4 0,2 0-2 16,4-1 6-16,0-3-1 0,1-1 3 0,-1-3-7 15,10-1 2-15,-3-2-8 0,-9-1-4 0,2-1 2 16,-2-1-13-16,1 2-3 0,0-3-3 0,-6 1 1 16,2-2 5-16,-4 4-3 0,-1-4 8 0,0 2-9 15,-5 1 12-15,-1-1-3 0,1-1 5 0,-3 3 11 16,0-2-7-16,-2 2 11 0,0 1 2 0,-2 2-2 16,-1-1 13-16,-1-1-5 0,0 4 2 0,-1 0 11 15,-2 3-11-15,7 0 8 0,-15 3-4 0,6 0 4 16,-1 4 2-16,1-2 2 0,0 4 3 0,-2 1 3 15,1-1-5-15,2 6 2 0,-1-2-5 0,3 2-1 16,1 1-5-16,-1-2 1 0,4 1-1 0,2-3-1 16,0-2-3-16,1 1-1 0,2-1-2 0,2-2-2 15,1 0 0-15,-1-4-4 0,4 0 5 0,-2-6-5 16,7 1-2-16,2-6-1 0,2-3-20 0,0-3-2 16,5-7-12-16,-4-2-2 0,3-2 6 0,-5-3-21 15,-1 1-2-15,-2-4 10 0,-1-3-7 0,-3-1 2 16,1-12 0-16,-5 14 0 0,2-15 11 0,-3 10 1 15,-3-11 4-15,-2 13 6 0,-2-12 4 0,-2 13 5 16,-1 2 20-16,1 0 0 0,-2 4 28 0,-1 3 7 16,3 9 20-16,3 4 2 0,0 0-9 0,-3 5-5 15,4-2-4-15,-1 7-5 0,1 2-4 0,0 0-7 16,0 0 1-16,-2 22 0 0,1-2-2 0,1 6 2 16,0 3-3-16,1 0-3 0,3 1 0 0,0 4 0 15,0 4 3-15,0-4 0 0,2 14-3 0,2-2-2 16,-1-12-5-16,-2 2 5 0,3-2-4 0,0-2-1 15,-3 4 0-15,5-5 5 0,-1-4-1 0,-1 0-4 16,3 0 1-16,-2-4 0 0,0-3-2 0,-1-6 2 16,-2 1-4-16,3-5-5 0,-1-1 9 0,1-2-8 15,-3 1-5-15,3-4-7 0,0-2-10 0,4-2-21 16,-2-4-15-16,2 0-32 0,-3-2-25 0,7-3-38 16,-3-4-80-16,0-2-248 0,2-6 111 0</inkml:trace>
  <inkml:trace contextRef="#ctx0" brushRef="#br0" timeOffset="-29447.489">19185 16281 25 0,'0'0'113'0,"0"0"-11"0,0 0-1 0,0 0-3 16,19-4 3-16,-14 3-16 0,4-1-1 0,1 0-11 15,2 0 9-15,0-2-9 0,0 0 8 0,6 1-10 16,0-2-10-16,0 1 2 0,-1-1-9 0,1 2-1 15,0-1-11-15,-5 1 6 0,2 0-8 0,-2-2-9 16,-1 4 2-16,-1 0-9 0,-4 1 1 0,0-2-4 16,-2 1-7-16,-5 1-7 0,9-2-17 0,-9 2 0 15,0 0-31-15,0 0-12 0,0 0-15 0,0 0-9 16,-7 8-6-16,7-8-10 0,-12 9 1 0,2-6-6 16,-3 1-66-16,0 3-176 0,-2-1 78 0</inkml:trace>
  <inkml:trace contextRef="#ctx0" brushRef="#br0" timeOffset="-29200.152">19118 16401 70 0,'-3'3'91'0,"1"0"-12"0,2 1 10 0,0 0-20 0,2 0 34 15,5-1-18-15,5-2-18 0,-1 3 9 0,7-3-11 16,1 0 3-16,3 1 3 0,6-2 1 0,0 0-5 16,2-3 4-16,1-1-5 0,0 0 1 0,0-1 2 15,-2-1-5-15,4-1 4 0,-4-2-2 16,0 3-5-16,0-1 0 0,-2 0-2 0,-10 4-10 0,2-1-3 15,-6 0-7-15,2 1 0 0,-5 2-8 0,-1-2 3 16,-1 1-9-16,-2-1 2 0,-2 3-3 16,3-1-2-16,-4 0-4 0,-3 1 0 0,7-2-11 15,-7 2-2-15,5-1-13 0,-5 1-23 0,0 0-31 16,0 0-18-16,0 0-14 0,0 0-28 0,0 0-19 16,-15-6-121-16,12 4-283 0,3 2 124 0</inkml:trace>
  <inkml:trace contextRef="#ctx0" brushRef="#br0" timeOffset="-28699.429">19505 15962 163 0,'0'0'167'0,"-2"-6"-13"0,2 6-16 16,-3-2-17-16,3 2-4 0,0 0-18 0,0 0-11 16,-3-4-9-16,3 4-6 0,0 0-6 0,0 0-4 15,0 0-5-15,0 0 2 0,0 0 1 0,0 0-5 16,16 4 7-16,-7-2-8 0,1 4 0 0,1-3-9 16,1 1 4-16,5 4-3 0,-2-2 2 0,3 4-10 15,4-3-1-15,-2 1-3 0,0-1 0 0,5 0-4 16,-3 0-2-16,-1 0-2 0,-1 1 0 0,7-1-5 15,-6-2 0-15,-3 0-4 0,4 1 1 0,-3-1-6 16,-5-2 3-16,3-1-1 0,-6 2-6 0,3 0 1 16,-4-1-2-16,0 0 3 0,1 1-8 0,-3-1-1 15,-1-1 0-15,-3 2 3 0,4-3-10 0,-3 3-8 16,-1 0 1-16,-1 3-3 0,-3 1-5 0,-1 0-2 16,-1 4 4-16,-4 0 2 0,-5 5-6 0,-6 4 1 15,-4 4 2-15,-1 0 3 0,-1 0 3 0,-4 2 2 16,-6 10-5-16,6-11 4 0,-10 8-1 0,0 0 3 15,10-9 1-15,3 0 5 0,0-3 2 0,2 0 0 16,0 0 0-16,8-7 2 0,-1-1 0 0,3-1-4 16,3-2 6-16,0 0-6 0,4-3 0 0,-1-3 3 15,3 2 3-15,1-2-8 0,-1 0-2 0,1 0-17 16,0 0-12-16,2-1-41 0,0-1-29 0,-1 1-54 16,0 0-113-16,1-4-297 0,-3 4 133 0</inkml:trace>
  <inkml:trace contextRef="#ctx0" brushRef="#br0" timeOffset="-7398.587">9256 16869 64 0,'0'0'136'0,"0"0"-13"16,4-3-6-16,-4 3-9 0,0 0-6 0,1-3-9 16,-1 3-14-16,0 0-3 0,0 0 5 0,0 0 1 15,0 0-19-15,0 0-7 0,0 0 3 0,0 0-6 16,0 0 4-16,0 0-1 0,0 11 0 0,-1 1 0 16,-3 4-2-16,4 4-2 0,-5 6-3 0,2-6-3 15,0 8-2-15,-1-1 18 0,0-2-8 0,0 1-4 16,-1 3-7-16,1-5-2 0,4-4-6 0,-1 4 2 15,2-6-7-15,-2 1-1 0,1-3-7 0,0 0 0 16,1-2-4-16,1-5-2 0,4 3-2 0,-5-2-2 16,3 1 2-16,-4-5-3 0,6 0 2 0,-1-1-2 15,-1-1-6-15,5 4 3 0,-4-5 0 0,5 0-3 16,-1-1-2-16,2 1-2 0,0-3-8 0,-2 0-23 16,2 0-7-16,1 0-5 0,-3 0-8 0,2 0-7 15,1-2-5-15,-3-1-10 0,2 2-5 16,1-3-11-16,-1 1 3 0,1-1-27 0,-1-1-1 0,1-2 0 15,-1 1-12-15,5-3-85 0,-2 0-227 0,1-1 101 16</inkml:trace>
  <inkml:trace contextRef="#ctx0" brushRef="#br0" timeOffset="-7068.701">9610 17146 36 0,'0'-6'116'0,"0"6"3"0,-3-6 5 15,3 6 0-15,-1-5 1 0,-3 1 0 0,0 3 3 16,4 1-10-16,-6-4-7 0,6 4-13 0,-5 0-7 0,5 0-10 15,-9 7-6-15,5 1-11 0,-2 3-2 0,3-1-3 16,-5 3-8-16,4 2-8 0,-2 1-4 0,4-4-3 16,-1 3-4-16,2 2-5 0,0-3 3 15,1 1-13-15,1-4 4 0,1-1-9 0,2 1-2 16,2 0-12-16,1-2-4 0,-1-1-8 0,0-3 3 16,0 0-8-16,3-3-5 0,1 1 0 0,-3-4-2 15,3 1 11-15,-4-2-9 0,4-4 5 0,-2 0 1 0,-3 1 1 16,2-4 4-16,-1-3 8 0,-5 1-2 15,-1-6 3-15,0 0 2 0,-1 3 6 0,-5-3 6 16,-1 3 1-16,1-2 15 0,-3 5 9 0,0-3-2 16,0 6 3-16,3-2-2 0,-1 1 4 0,-3 2-5 15,6 2-1-15,-4 2-9 0,1 1 1 0,4 2-15 16,3 0-26-16,-12 5-24 0,6 3-27 0,1 1-26 16,3 1-32-16,-1 6-21 0,3-5-117 0,0 8-285 15,4-7 127-15</inkml:trace>
  <inkml:trace contextRef="#ctx0" brushRef="#br0" timeOffset="-6361.567">9797 17162 67 0,'-3'-3'210'0,"-2"0"-14"0,4 1-17 16,1 2-19-16,-7-2-19 0,7 2-12 0,-4 7-15 15,-2-3-11-15,2 5-11 0,0 2-10 0,2 0-5 16,0 1-10-16,1 0-7 0,0 4-6 0,2 2-3 16,-1-3-11-16,4 1-3 0,1-5-12 15,2 3-1-15,0-5-12 0,0 4-9 0,0-5-3 0,2 2-9 16,0-6 2-16,1 2-10 0,2-2-8 0,-2-3 1 16,2-1-7-16,0-1-1 0,1-3-9 0,4-6 5 15,-4 0-13-15,-1 0 15 0,1-4-1 0,-1-1 3 16,3-7 1-16,-5 6 5 0,2-11 5 0,-1 3-2 15,-6-3 11-15,0-1-2 0,-3 0 0 0,4 1 6 16,-10-4-6-16,6 2 11 0,-4 1 5 0,-2 3 12 16,3 6 18-16,-3 2 11 0,2 3 19 0,-1 4 2 15,-1 0 6-15,1 0 3 0,2 3-2 16,-2 1-10-16,3 2-9 0,0 4-2 0,0 0-13 0,0 0 3 16,-8 15-4-16,7-2-3 0,-2 6-5 0,1 6-4 15,2 0-7-15,0 6 3 0,0-4-1 0,0 2-2 16,0 1-3-16,1 1 2 0,0-3-9 15,0 4 5-15,1-4-5 0,-1-3 3 0,4-3-9 16,-4-2-12-16,2-3-11 0,3-1-11 0,-2-3-12 16,-3-1-12-16,3-3-6 0,-2-1-12 0,0-3 1 15,1 2-10-15,1-5 16 0,-1 0-6 0,-3-2-4 0,0 0-2 16,0 0-7-16,18-7-6 0,-10 0-2 0,-2-3-3 16,3-2 4-16,-1-4 8 0,-2-2 8 15,3 1 8-15,-1-2 9 0,-3 5 5 0,0-3 17 16,-1 2 1-16,0-2 16 0,0 7 14 0,1-2 15 15,-2 3 11-15,-1 1 20 0,0 3 13 0,0 0 16 16,-1-2-7-16,-1 7 2 0,1-7-6 0,-1 7 1 16,0 0-10-16,0 0 6 0,0 0-7 0,0 0-1 15,-10 15-7-15,6-5 1 0,-1-1-1 0,0 2-4 16,1 0-5-16,4 1 1 0,-1 0-4 0,1 0-3 16,1 1-1-16,-1 0-2 0,3-2-4 0,-2 3-1 15,4-4-1-15,-2 7 3 0,3-7-11 0,0 0 2 16,0-1 5-16,0 0-4 0,-1-5-4 0,5 3-6 15,0-3 2-15,2-2-5 0,-3 1-7 0,1-3-1 16,3 0-14-16,-3-4-17 0,2 0-9 0,0-3-20 16,0 0-12-16,-2-3-13 0,2-4-16 0,-1 0-75 15,-3 2-203-15,1 1 91 0</inkml:trace>
  <inkml:trace contextRef="#ctx0" brushRef="#br0" timeOffset="-5514.711">10448 17277 4 0,'0'0'117'0,"5"-14"-4"0,-5 14-6 0,4-7-15 15,-6 0 2-15,0-2-8 0,0 3 3 0,2-4-7 16,-3 1-2-16,-4 0 4 0,2 0 4 15,-2-2 0-15,-1 5 4 0,-2-2-3 0,0 2 1 16,0 1-2-16,-2 0-11 0,4 3-4 0,-2 0-9 0,-1 2-5 16,-2 3-7-16,3 4-3 0,-3 0-6 0,3 4-6 15,1 2-1-15,-1 1-8 0,2 3 0 0,0-2-3 16,7 2-2-16,-2 0-5 0,2 0 1 0,1-5-11 16,4 2-5-16,-3-2-8 0,3-1 2 0,0-2-16 15,1-2 0-15,0 1-8 0,4-4 4 16,-1-2 2-16,2-2-8 0,1-2 2 0,1-3-1 15,0-2-9-15,3-3 2 0,-2-2-2 0,1-2 9 0,-4-3 2 16,5 2-1-16,-5-2 8 0,5-9-3 0,-1 1 8 16,-4-3-7-16,-4 1 11 0,3-2-4 15,-1 0-2-15,-6-3 12 0,2 3-1 0,-1 5 0 16,-2 4 23-16,-1 2 12 0,0 1 16 0,0 7 9 16,0-2 5-16,0 7-4 0,0-1-5 0,0 0-6 15,0 6-5-15,0 0-6 0,0 0 5 0,0 0-6 16,0 21 3-16,0-4-9 0,-4 2 2 0,4 4-7 0,0 3 3 15,-1-6-3-15,1 6-2 0,0 1-6 16,0-3 3-16,1-5-2 0,3 6 0 0,-4-5-12 16,0-3 6-16,3-1-12 0,3 1-4 0,-5-5-25 15,3-2-6-15,1-2-15 0,-1 0-11 0,0-3-15 16,0 0 0-16,-3-1 0 0,7-1-3 0,-8-3-18 16,10-2 8-16,-10 2-10 0,10-3 10 0,-5 0 2 15,2 2 4-15,-2-2 15 0,0 3 15 0,0-2 8 16,-1 0-9-16,1 1 8 0,-5 1 9 0,0 0-2 15,13-3 17-15,-13 3 0 0,0 0 5 0,7-2 10 16,-7 2 5-16,0 0 2 0,0 0 4 0,0 0 4 16,12 2-1-16,-12-2 3 0,0 0-2 0,4 5 10 15,-4-5-13-15,0 0 7 0,5 6-12 0,-5-6 8 16,6 4-3-16,-5 1-1 0,-1-5 2 0,6 5-5 16,-4-2-4-16,-2-3-8 0,5 2-7 0,0 0-6 15,-1-1-1-15,-4-1-7 0,8-4-2 0,-2 0-1 16,-2 1-2-16,2-2 7 0,-2 0-1 0,0-2 8 15,1-2 1-15,-2 4-2 0,-2-7 12 0,3 3-5 16,-3 1 14-16,-1-2 9 0,0-1 14 0,0 1 9 16,-1 2 13-16,-2-1 16 0,2-1-1 0,-3 1 12 15,3 4-1-15,-3-5 9 0,-1 5 2 0,-4 0-1 16,5 0 0-16,-3-1-10 0,0 3-5 16,-6 0-1-16,3 0-10 0,-4 1 2 0,-4 4-6 15,-2 1-3-15,-1 0-13 0,-5 6 7 0,5-4 0 0,-3 4-8 16,5 1-9-16,-1 0 2 0,6-2-16 0,-2-1-23 15,2 2-35-15,5 0-32 0,1-2-28 0,2 2-114 16,3-4-245-16,3 2 109 0</inkml:trace>
  <inkml:trace contextRef="#ctx0" brushRef="#br0" timeOffset="-5016.087">10762 17106 16 0,'0'0'165'0,"12"9"-4"0,-7-4-15 16,-2 2-4-16,1 4-4 0,-1 0-11 0,0 1-16 16,-3-1-12-16,3 6-8 0,-1-6-11 0,1 4-7 15,-2-3-9-15,0-2-3 0,1 1-11 0,-1-1-13 16,0-2-13-16,0-1-16 0,2-2-16 0,-2 1-13 15,0 0-3-15,-1-6-7 0,4 4 8 0,-4-4-5 16,0 0 14-16,0 0-6 0,13-12-3 0,-8 4-2 16,1-3 11-16,0 4-1 0,-3-4 2 0,5 3 4 15,-4-2 14-15,1 3-18 0,0 2 10 0,-3 1-3 16,3-1 10-16,0 1 4 0,-5 4 12 0,6-1 9 16,-6 1 6-16,0 0 3 0,18 6-3 0,-16-1 1 15,6 2 3-15,0-2-3 0,0 3-9 0,-1-1-1 16,5-1-6-16,-6 1 2 0,3-1-5 0,-4-2-2 15,5 2-11-15,-1-4-3 0,-1 1-6 0,0-3-11 16,1 0-2-16,2 0-2 0,-2-5-7 0,1-1 3 16,-2 2-10-16,3-1 11 0,-3-4-6 0,-1 2 3 15,0-1 4-15,-2-3-1 0,-1-1 11 0,-4-1-3 16,0 3 5-16,-2-4 1 0,0 1 18 0,0 2 14 16,-2 3 15-16,1-4 8 0,-3 3 15 0,0-1-12 15,2 7 0-15,-1-4-12 0,-3 5 1 0,3-3-11 16,-3 3-11-16,8 2-20 0,0 0-17 0,-18 2-26 15,18-2-19-15,-14 5-37 0,8 1-34 0,3 0-100 16,-1-1-257-16,2 0 113 0</inkml:trace>
  <inkml:trace contextRef="#ctx0" brushRef="#br0" timeOffset="-4621.705">11152 17072 104 0,'4'2'170'15,"0"3"-16"-15,0-1-11 0,1 2-16 0,0 1-4 16,0 3-14-16,2 0-6 0,-5-1-17 0,3 1-6 16,0-1-10-16,-2-1-3 0,2 1-12 0,-4-2-8 15,2-2-2-15,-2 3-9 0,2-3-13 0,-1-1-6 16,-2-4-10-16,4 7-4 0,-4-7 8 0,1 4-6 0,-1-4 3 16,0 0-4-16,0 0 1 0,0 0-6 0,13-12 6 15,-10 3-5-15,2 0-5 0,-1-3-3 16,1 2 6-16,2-6 0 0,0 6 1 0,-2-2-1 15,1 4 2-15,1-4-7 0,-3 8 6 0,-1-4-1 16,4 3 5-16,-4 4 6 0,3-2 6 0,-6 3 9 16,11 2 3-16,-11-2 8 0,18 5-4 0,-12 3 0 15,3-2 3-15,4 3-5 0,-5-3-5 0,1 4 2 0,0-2-4 16,1 0-5-16,-2-2 2 0,-1 0-4 16,3-1-2-16,-3 0-1 0,2 0 2 0,2-2 0 15,1-1-5-15,-4-3-9 0,5-1 3 0,4-4-7 16,-3 0-4-16,2-3-4 0,4-2-4 0,0-7-10 15,2 3 4-15,-9 6-13 0,10-11-7 0,-10 4-15 16,0-6-12-16,-2-2-11 0,-2 6-25 0,-3 1-22 16,-2-7-107-16,-4 7-252 0,-2 0 111 0</inkml:trace>
  <inkml:trace contextRef="#ctx0" brushRef="#br0" timeOffset="3181.279">1666 17408 55 0,'2'-2'77'0,"-2"2"-6"0,4-3 4 0,-4 3-4 15,0 0-15-15,1-4 8 0,-1 4-4 0,0 0-5 16,0 0 3-16,0 0-16 0,0 0-1 0,0 0 4 15,0 0 2-15,0 0-8 0,0 0 8 0,4 7 7 16,-1-2-6-16,-3 4-3 0,0-1-6 0,-3 5 1 16,2 5-2-16,-5-1-2 0,2 0-3 0,-3 0-8 15,2 0-3-15,0 0 4 0,1 0-3 0,-2 0 2 16,1-1-11-16,1 1 5 0,0-7-3 0,-1 2-5 16,5-2-3-16,-4-1 4 0,4-1-8 0,-1 1 3 15,-2-4 1-15,3 2 0 0,3-1-12 0,-2 1 6 16,-1 0 5-16,4-2-7 0,1 0 3 0,2-3-7 15,-2 4 7-15,2-1 2 0,3-1-3 0,1 0 7 16,0-1-10-16,5-1 2 0,1-4 4 0,3 0-2 16,0-1-5-16,3-2 0 0,4 0 3 0,1-7-4 15,-10 6-1-15,5-2-7 0,4-1-5 0,-8 3-12 16,-2-1-18-16,-1 0-14 0,2 0-20 16,-8 4-16-16,0 0-13 0,-2 1-65 0,-4 0-187 15,-4 2 83-15</inkml:trace>
  <inkml:trace contextRef="#ctx0" brushRef="#br0" timeOffset="3436.886">1730 17631 66 0,'0'0'91'0,"-7"-3"-10"15,7 3-10-15,0 0 5 0,0 0-20 0,0 0 12 16,0 0 1-16,0 0 10 0,14 11-10 0,-10-5 10 15,2 1-12-15,1 3 2 0,3 5-9 0,-1-1-15 16,-3 1 9-16,2 2-1 0,1 0-13 0,0 1-1 16,-1-1 2-16,-2 0-9 0,-1 0-3 0,-1-2 3 15,5 2-15-15,-4 0 10 0,2-5-11 0,-5 0-2 16,3-2-11-16,-3-3-17 0,2 6-18 0,-1-9-22 16,-3 3-25-16,4-1-14 0,-3-4-16 0,-1 1-68 15,0-3-192-15,0 0 85 0</inkml:trace>
  <inkml:trace contextRef="#ctx0" brushRef="#br0" timeOffset="3863.55">1644 17466 100 0,'2'-8'144'0,"1"4"-11"0,5 1-9 0,1-2-12 15,2 0-2-15,2 4-16 0,6-9-8 0,-1 7-2 16,14 0-12-16,-4-1-3 0,4 4-5 16,0-1-4-16,2 2 5 0,-1-1-11 0,2 4-6 0,-3 0-1 15,4 3-1-15,-4 2-6 0,-4 3 0 0,3 4-5 16,-5 0 2-16,5 1-16 0,-8 2 9 0,-4 2-3 16,3 0-3-16,-4 3 2 0,-5-2-5 0,-4-4-5 15,1 5 1-15,-5 4-5 0,-1-1 8 0,-8-8-13 16,0 7 3-16,-6 2 1 0,0-2-3 0,-6 1-3 15,-3-1-6-15,-5-2 8 0,-3-1-1 0,-5 1-3 16,-10 5-1-16,9-9 0 0,-16 1-6 0,3-1 7 16,-4-5 0-16,12-6 7 0,-13-1 11 0,14-7 9 15,1-3 0-15,-2-4 8 0,3-3 1 16,-1-4 1-16,5-6-6 0,-8-9 0 0,11 3-3 16,-4-18-6-16,7 1 0 0,4-5-5 0,6-3 2 15,3-4-3-15,6 1-2 0,5 0-2 0,1 1-1 16,9 4 0-16,7-1-3 0,0 6-8 0,4 14-2 15,3 0-15-15,2 3-35 0,6 7-44 0,4 2-78 16,-1 3-180-16,3 10-381 0,-1-4 168 0</inkml:trace>
  <inkml:trace contextRef="#ctx0" brushRef="#br0" timeOffset="14669.038">9107 14995 2 0,'0'0'48'0,"0"0"-3"0,0 0 1 15,0 0-4-15,0 0 4 0,0 0 3 0,0 0-4 16,0 0-2-16,0 0 1 0,0 0-6 0,0 0 0 15,0 0 0-15,0 0 1 0,0 0 0 0,0 0-6 0,0 0 3 16,0 0-2-16,0 0 1 0,0 0-12 0,0 0 3 16,0 0-2-16,0 0-3 0,0 0-2 0,16-7 1 15,-13 5-5-15,3 1 0 0,-2-2 6 16,2 0-1-16,3 3-4 0,-1-3 1 0,2-1-3 16,-1 0 0-16,1 1 0 0,4-3 6 0,-1 2 4 0,4-1-3 15,-4-2-2-15,3 1 5 0,-1-1-3 0,3 0 2 16,-2 0 4-16,0-2-2 0,-3 3 3 15,2-3-7-15,2 1 2 0,-2-1 6 0,-4 6-9 16,-1-2-2-16,4-3-2 0,-4 3-4 0,-1-2 2 0,2 1-2 16,-3 1-1-16,-4 1 6 0,-4078 1-8 0,8161 0-2 15,-4083-1-9-15,-2 3-12 0,-1-2-31 0,-1 3-16 16,0 0-26-16,0 0-17 0,0 0-88 0,0 0-207 16,-20 8 93-16</inkml:trace>
  <inkml:trace contextRef="#ctx0" brushRef="#br0" timeOffset="15745.818">10116 15833 44 0,'0'0'48'0,"0"0"-15"15,0 0 4-15,0 0-6 0,0 0-5 0,0 0 2 16,0 0-2-16,0 0-4 0,0 0-2 0,0 0 0 16,0 0 4-16,0 0 0 0,0 0 2 0,0 0 4 15,0 0-17-15,0 0 19 0,0 0-10 0,0 0 4 16,0 0 4-16,0 0-7 0,0 0 9 0,0 0-3 15,0 0-5-15,0 0 4 0,0 0-9 0,0 0 5 16,0 0-8-16,6-13 9 0,-2 9 7 0,3 1 0 16,3-1-20-16,-3-5 4 0,2 3 10 0,5-5-10 15,-1 3 12-15,0-5-13 0,2 1 13 0,1 0 0 16,3 0-2-16,3-2-3 0,-7 2-3 0,4-1 6 16,-1 3-8-16,-1-1 0 0,-2 3-6 0,-1-3 16 15,-4 6-12-15,2-3 5 0,-3 5-4 0,-3 1-13 16,2-1 4-16,-3 0 4 0,1 2-5 0,-3-1-8 15,3 0 3-15,-6 2-13 0,7 0-14 0,-7 0-14 16,0 0-18-16,7 2-33 0,-7-2-85 0,0 0-191 16,0 0 85-16</inkml:trace>
  <inkml:trace contextRef="#ctx0" brushRef="#br0" timeOffset="25037.967">3309 17489 56 0,'0'0'62'0,"0"0"-6"0,0 0-4 15,0 0-5-15,-1-5-1 0,1 5-3 0,0 0-10 16,0 0-5-16,-5-3 2 0,5 3 10 0,0 0-4 16,0-3 0-16,0 3-9 0,-2-4-1 0,2 4 6 15,0 0-6-15,0 0 1 0,0-10 2 0,0 10-1 16,-1-6 0-16,-1 2 2 0,2 4 5 0,0 0-6 16,-6-9-5-16,5 6-8 0,1 3 9 0,0-5 0 15,0 5-2-15,0-8 1 0,-3 6 6 0,3 2-2 16,-1-4-10-16,1 4 6 0,-4-3-6 0,4 3 4 15,0 0 5-15,-5-1-5 0,5 1-7 0,0 0 6 16,0 0-4-16,0 0-2 0,0 0-3 0,0 0 12 16,0 0-5-16,13 16 0 0,-12-7 2 0,3 4 1 15,1 1 5-15,3 4 0 0,2 6-1 0,-1 0 6 16,-1 0-3-16,2 2 2 0,2 0 0 0,-2-3-4 16,-1 4 1-16,-2-1-3 0,2-3-4 0,1 5 4 15,-2-11-5-15,0 7 0 0,-2-7 0 0,2 0-1 16,-3 0-2-16,0-2-3 0,2 0-5 0,-4-3 4 15,0-1-2-15,2-2-3 0,-2 1-1 0,0-1 2 16,0-3-7-16,0 0 1 0,0-1 2 0,-4082 1 2 16,8162-2 2-16,-4081-1-6 0,0-1 2 0,-2 1 0 15,0-3 8-15,4 3 2 0,-4-3 2 0,0 0-6 16,0 0 1-16,6-8-3 0,-2-4 7 16,-1 1-10-16,3-7-1 0,0-9 7 0,1 0-7 0,0 1 1 15,0-4 0-15,-2-4 2 0,0 1-1 16,0 2-2-16,0 2 3 0,-1 0-5 0,0 0 3 15,-3 9 2-15,3-6 0 0,-4 9-4 0,0 2 1 16,0 5-1-16,0-1-8 0,0 1 8 0,0 1 4 0,0 1-6 16,0 6 2-16,0 2-6 0,0-10-8 15,-4 7-28-15,4 3-22 0,3-5-35 0,-3 5-37 16,0 0-28-16,1-9-114 0,-1 9-298 0,0 0 132 16</inkml:trace>
  <inkml:trace contextRef="#ctx0" brushRef="#br0" timeOffset="25594.473">3853 17553 102 0,'-8'-4'128'0,"0"0"-8"16,0 3 0-16,8 1-8 0,-18 2-13 0,7 5-1 15,-2-2-20-15,3 10 0 0,-3-2-3 0,4 2-7 16,-1 0-14-16,-3 5 5 0,6-1-8 0,1 7-2 16,-2-9-12-16,5 1 6 0,-2 1-7 0,2-8-6 15,1 6 0-15,4-5-11 0,-2-3 1 0,5 2 4 16,-2-4-5-16,-1 0-1 0,3-3-6 0,4 1-2 16,-4-1 3-16,4-3-6 0,-2-1-2 0,-7 0 1 15,19-6 0-15,-5 0-2 0,-5-3-7 0,0 2 3 16,4-2-7-16,-4 3 5 0,2-7 1 0,-1 0 0 15,-2 4 6-15,0 4 4 0,-1-7-11 0,0 7 1 16,-2 0 5-16,0-1-12 0,-1 2 14 16,-4 4-8-16,10-4 15 0,-10 4-6 0,0 0 0 15,17 4 3-15,-12 0-10 0,6 4 5 0,-4-3 9 16,-1 5-6-16,0-3 1 0,3 3-4 0,-1 0-1 16,-2-2 0-16,1 0-3 0,0-2 9 0,1 1-17 15,-3-1-4-15,2-3-15 0,3 2-19 0,-4-1-2 0,-6-4-17 16,17 2-10-16,-7-2-13 0,0-5-36 15,1 0-84-15,0 2-224 0,-3-3 99 0</inkml:trace>
  <inkml:trace contextRef="#ctx0" brushRef="#br0" timeOffset="25912.824">4197 17556 153 0,'0'0'145'0,"0"0"-9"0,-1-8-19 16,1 8 2-16,0 0-9 0,-4-7-7 16,4 7 2-16,-8-5-7 0,8 5 13 0,-6-4-13 15,6 4 9-15,0 0-12 0,-9-1-9 0,9 1-7 0,-11 6-8 16,2 1-11-16,2 5-6 0,-1-5-4 0,0 8 1 16,1 1-12-16,-4 7 4 0,7-7-6 0,-5 3-9 15,3-1 1-15,2-1 0 0,1 0-5 0,0-1-4 16,3 1 1-16,2-7-2 0,2 1-4 15,-4083 0 0-15,8164-1-2 0,-4081-5 1 0,5 3-2 16,-3-5-7-16,4 2 6 0,3-3-7 0,5-4 6 16,0 0-12-16,-1-1-15 0,3-6-24 0,7-1-19 15,-3-2-25-15,4 0-27 0,-6-5-27 0,4 2-12 16,-3-1-12-16,-8 3-98 0,1 1-283 0,2-2 125 16</inkml:trace>
  <inkml:trace contextRef="#ctx0" brushRef="#br0" timeOffset="26346.218">4508 17466 35 0,'0'0'150'0,"-4"-3"-7"0,4 3-7 15,-9 0-16-15,9 0-10 0,0 0-3 0,-17 9-10 16,7-2 3-16,-1 0-13 0,4 0-7 0,-6 5 0 16,3 1-7-16,1 0-3 0,-1 0 0 0,-1 1 0 15,1 3 4-15,4-1-15 0,-4-1 2 0,6 3-7 16,0-1-3-16,2-1-1 0,0-3-10 15,4 4 1-15,-1 2-9 0,2-2-3 0,-1-5-5 0,6 2 2 16,-6 0-1-16,6-3-6 0,2 1-3 16,0-3-2-16,2-1-4 0,-2-1-7 0,7-2-3 15,-4-3-9-15,-2-1-4 0,10-2-1 0,-2-4-19 16,1 1-7-16,4-7-8 0,-4 0-10 0,-3 1-6 0,0-3 7 16,-4-3-5-16,2 4 0 0,-6-4 12 15,4 0-7-15,-4-1 11 0,-4-1-8 0,0 0 24 16,-1 1 3-16,1 1-4 0,-6 3 10 0,-3 1 23 15,4 0 18-15,-4 2 15 0,4 3 11 0,-1 2-4 16,1 3 1-16,0 2-7 0,-1-8-8 0,1 8 0 16,0 0-8-16,0 0 6 0,1 18-7 0,0-2 3 15,3-6-6-15,0 7 3 0,-2 0-9 0,2 0 5 16,1-3-2-16,3 2-1 0,-2 1 1 0,-2-6-9 16,2 3 6-16,2-4 2 0,-3-2-10 0,3 1 10 15,-2-4-10-15,-2 2 1 0,4-4-13 0,-2 1-6 16,2-2-16-16,-8-2-28 0,18-2-32 0,-7-3-46 15,-2-2-119-15,-2 0-279 0,-1-2 123 0</inkml:trace>
  <inkml:trace contextRef="#ctx0" brushRef="#br0" timeOffset="26994.283">5014 17546 123 0,'2'10'147'0,"2"-1"-16"0,-1 1-6 16,0 1-9-16,0-3-10 0,2 9-13 15,-1-2-9-15,-4-5-11 0,5 2-2 0,-5 0-12 0,1-3-7 16,-1-1-2-16,1 1-5 0,2 1-4 0,-3-4-3 16,0-2-3-16,1 1-4 0,2-3-5 0,-3 3 5 15,0-5-13-15,0 0 0 0,0 0-6 0,0 0-3 16,5-10 2-16,-2 3-8 0,-1-4 0 15,2 0 3-15,1-6 1 0,0 2-3 0,-2 1-1 16,-2 2 3-16,3-3-5 0,-3 4-1 0,2 2 1 16,-2 1 2-16,2 3 3 0,-3-2 2 0,1 2-7 0,0 2 1 15,3 1 3-15,-4 2 6 0,0 0 1 16,10 2 2-16,-3 1-5 0,-2 4 0 0,4-2-3 16,-2 1 7-16,1 5-4 0,2-5 1 0,2 4-4 15,0 1 5-15,0 0-11 0,-1-3 0 0,4 1-10 16,0-2-15-16,-1-3-13 0,0 2-10 0,1-3-7 15,-1-1-10-15,-1-2-13 0,6-4-17 0,-2-1-5 16,3-2-7-16,-4 1-1 0,0-6-57 0,-2 3-177 16,0-2 78-16</inkml:trace>
  <inkml:trace contextRef="#ctx0" brushRef="#br0" timeOffset="27428.264">5451 17570 276 0,'4'-8'-2'0,"-2"4"34"0,-2-3 19 16,0 1 19-16,0 6 9 0,1-5 2 0,-2 2-9 16,1 3-3-16,0 0 1 0,-9 7 11 0,3-2-8 15,-2 2 7-15,0 2 3 0,1 0-2 0,0 0-10 16,1 5-4-16,-2-3-5 0,1 0-6 0,4 1-8 15,-1-2-5-15,0-3-6 0,2-2-1 0,-1 2-8 16,1-2-11-16,2 0-12 0,0-1-3 0,2-1-6 16,-2-3-2-16,4 5-11 0,-4-5 9 0,0 0-9 15,12-1-4-15,-12 1 1 0,10-4 2 0,-10 4-3 16,14-3 2-16,-10 1 2 0,-4 2-2 0,9-2 7 16,-9 2-5-16,0 0 12 0,16 4 6 0,-11 1-5 15,1 0 4-15,0 0-3 0,0 0 0 0,2-2 3 16,-3 2-3-16,4-1 12 0,0-2-15 0,-5-2 1 15,6 3 2-15,-10-3-7 0,22-3 1 0,-12-4-6 16,5 0-5-16,-2-5-7 0,2 0 3 0,-2-2-8 16,3-6 6-16,3-3-17 0,-3 0 26 15,-3-1-2-15,2-1-3 0,-1-3 7 0,-1 1 0 16,1-2 2-16,-5-5 4 0,3 2 0 0,-6-2-4 0,-6 0 7 16,3 2 4-16,-2-1 4 0,-2 11 36 0,1 4 20 15,-3 7 15-15,6 2 5 0,-3 1-12 0,-3 4-4 16,3 4-13-16,0 0-5 0,0 0 2 15,-1 43 9-15,-2-11-1 0,3 6-1 0,-6 10-5 16,6-4-5-16,0 5-5 0,-5-13-4 0,5 0-2 16,4 10 2-16,-4-14-5 0,1-3-5 0,-1-1-1 15,6-5-9-15,-3-3-19 0,-2-4-22 0,2-4-23 16,-1-2-20-16,1-1-30 0,-2-4-17 0,3-2-19 16,-4-3-13-16,0 0-90 0,0 0-256 0,0 0 113 15</inkml:trace>
  <inkml:trace contextRef="#ctx0" brushRef="#br0" timeOffset="28116.893">5728 17507 178 0,'-1'-4'161'0,"1"4"-19"0,0-8-16 15,0 8-13-15,0 0-9 0,0 0-14 0,0 0-9 16,0 0-6-16,0 0-4 0,0 0-11 0,0 0-11 16,19 8 1-16,-19-8-5 0,10 5 2 0,-2-1-14 15,-2-3 1-15,3 1-7 0,-5 1 3 0,6-2-4 16,-1 4-4-16,-4-2-9 0,4 1 12 0,-2 2-15 15,1-3 6-15,-1 2 3 0,0 1-7 0,3-1 4 16,-2 0-13-16,-1 0 8 0,-1-1-14 0,1 1 11 16,-1-1-5-16,-1 0 0 0,1 0-9 0,-6-4 2 15,9 3-2-15,-9-3-2 0,8 1 0 16,-8-1-3-16,0 0 0 0,15-5 3 0,-8-2-1 0,-1 2 1 16,3-1-1-16,-1-4-3 0,-3 5 0 15,3-4 4-15,-5 5 3 0,1-1-4 0,1 0 15 16,-2 2-16-16,-3 3 7 0,8-4 2 0,-8 4-8 15,6-1 12-15,-6 1-2 0,10 0 11 0,-10 0-5 0,0 0-3 16,12 5-5-16,-6-3 6 0,-1 0 5 16,1 1-8-16,-6-3 0 0,11 6 3 0,-4-5-6 0,1-1-6 15,0-1 1-15,-8 1-4 0,16-4 5 16,-8 3 0-16,2-4-7 0,-2 2 10 0,1-2-8 16,-3 0 10-16,2-2-13 0,-3 0 8 0,0 2 5 15,3-3-1-15,-3 2-1 0,-1 2 5 0,-2-2-6 16,2 1 6-16,-1 2-11 0,-2-1 12 0,-1 4-8 15,4-5 0-15,-4 5 10 0,5 0-5 0,-5 0 8 16,0 0-2-16,9 9 2 0,-8-6 3 0,3 6-3 16,-3-3 1-16,3 0 0 0,0 4-1 0,-1-4-5 15,0 0 6-15,0-1-15 0,2 1 7 0,1-2-2 16,-2-2 7-16,3 3-9 0,-2-5 2 0,3 1-2 16,-8-1 5-16,13-3-4 0,-6 2 2 0,-1-3-5 15,3-4 0-15,-1 1 4 0,-2 0 4 0,1-1-5 16,0 0 0-16,0-1 2 0,-5 3 4 0,2-5-8 15,0 2 3-15,-1-1-6 0,0 3 11 0,0 0-8 16,2 4 7-16,-5-1 2 0,1 1-9 0,-1 3 9 16,4-1-2-16,-4 1 2 0,0 0 3 0,5 6-3 15,-1-3 0-15,-3 3 6 0,2-3-2 0,1 2-4 16,-2-1 0-16,3 1-3 0,-1 0 8 0,-1-2-6 16,3 2 2-16,-2-3-2 0,4 1 0 0,-2-1 1 15,-1-2 5-15,3 1 0 0,0-2-5 0,-8 1 1 16,15-2 0-16,-15 2-2 0,14-2 0 15,-5 2-4-15,-4-1-17 0,-5 1-23 0,11-2-27 0,-3 1-41 16,0-1-31-16,-2 0-97 0,-6 2-256 0,9-3 114 16</inkml:trace>
  <inkml:trace contextRef="#ctx0" brushRef="#br0" timeOffset="28257.984">6750 17427 106 0,'4'6'236'0,"-4"-6"-103"16,0 0-108-16,0 4-109 0,0-4-90 0,0 0 40 15</inkml:trace>
  <inkml:trace contextRef="#ctx0" brushRef="#br0" timeOffset="36927.659">7017 17621 95 0,'0'0'96'0,"0"0"-12"15,0 0-3-15,-5-2-7 0,5 2-9 0,0 0-5 16,0 0-2-16,0 0-3 0,0 0-5 0,0 0-1 15,0 0 4-15,0 0-5 0,0 0 4 0,0 0 5 16,0 0 2-16,0 0-11 0,0 0 5 0,0 0-11 16,0 0 1-16,0 0-2 0,14-6-2 0,-14 6 1 15,9 0-3-15,-2-1 0 0,-1 1-1 0,4 0-2 16,3-1-6-16,-2-1 6 0,2 1-5 0,0 0 4 16,5-2-8-16,1 3 9 0,0-2-1 0,2-3 1 15,-1 3 4-15,-1-3-8 0,12 2-1 0,-9-2-4 16,5-2 6-16,-2 2-6 0,-3-2-6 0,-4 5-1 15,1-3 3-15,-2 5-1 0,-4-4-7 16,0 1 1-16,1 0-2 0,-2 1 0 0,-2 2-3 16,-1-3-3-16,-5 3 1 0,4-1-4 0,-8 1 2 15,6-3-6-15,-6 3-2 0,6 0-14 0,-6 0-9 16,0 0-27-16,0 0-15 0,0 0-43 0,12 0-21 16,-12 0-25-16,0 0-95 0,0 0-271 0,0 0 121 15</inkml:trace>
  <inkml:trace contextRef="#ctx0" brushRef="#br0" timeOffset="37282.398">7162 17733 78 0,'0'0'107'0,"0"0"-7"0,0 0-5 0,0 0-2 0,0 0-3 16,0 0-7-16,10 7-2 0,-10-7 8 0,13 0-11 16,-7 1 3-16,4-1-4 0,-1 1 0 0,3 1-5 15,-1-2 0-15,2 0 0 0,0 0-4 0,1 0-1 16,5 0-2-16,-6-2-3 0,7 1-4 16,-7 0-6-16,6-4-3 0,-7 3 1 0,4-1-11 15,2 1 0-15,-4-1-8 0,3 1 3 0,-3-6-6 16,-4 5-7-16,4-1 2 0,-1 0-2 0,0 1-2 15,-1-1-3-15,5-2-3 0,-5 2 1 0,3-3-5 16,-4 4 3-16,-2-2-5 0,0 1 4 0,1-1-2 0,-3 2-5 16,-1-1-1-16,-2 0-9 0,1 0-9 0,2 3-17 15,-4-4-29-15,0 1-51 0,-3 4-53 16,1-8-132-16,-2 3-321 0,1 5 142 0</inkml:trace>
  <inkml:trace contextRef="#ctx0" brushRef="#br0" timeOffset="37743.736">7268 17390 130 0,'0'0'187'0,"-4"-3"-16"15,4 3-10-15,0 0-17 0,-3-2-13 0,3 2-13 16,0 0-12-16,0 0-12 0,-2-6-10 0,2 6-4 15,0 0-8-15,0 0-6 0,0 0-7 0,0 0 2 16,0 0 0-16,-4081 0-7 0,8180 10 7 0,-4093-8-10 16,3 5 0-16,-2 1-3 0,8 2 0 15,-1-1-2-15,0 6 3 0,3-4-6 0,3 7-1 16,0-1-3-16,2-1 4 0,1 2-4 0,0-1 3 16,3 2-8-16,-1-2 6 0,-3 1 1 0,3-1-4 15,-1 1-1-15,-3-1-3 0,-1 0-5 0,0 0-3 16,-1-3-3-16,-5-1-1 0,-1-4-5 0,0 3-1 15,-3-2 0-15,-4-1-2 0,2-1 3 0,-4-2-8 16,3 0 4-16,-3 1 0 0,1-2 0 0,-2 0 6 16,1-2-4-16,-2-1-1 0,-2-2-2 0,2 6 2 15,-2-1 1-15,0-2 0 0,1 0 0 0,-1-3 0 16,-3 8-5-16,2-4 10 0,-2 1-10 0,-2-1-3 16,1 3 2-16,-1 1 0 0,-1-1 1 0,0 1 27 15,-1-1-3-15,1 2-3 0,-3-1-4 0,3 0-8 16,-1 0-9-16,-2-3-18 0,0 2-16 0,3 0-22 15,-3-1-27-15,-2-1-32 0,4 0-28 0,3-1-24 16,-1 1-48-16,1 2-195 0,-1-2-434 0,-1 2 192 16</inkml:trace>
  <inkml:trace contextRef="#ctx0" brushRef="#br0" timeOffset="49543.719">8272 17512 34 0,'0'17'36'15,"1"0"-7"-15,-1 10 2 0,0-9-3 0,4 0 3 16,-4 1 3-16,0 0-4 0,0-4-1 0,0 10 0 16,0-6-2-16,0-1-7 0,-2-1 1 0,-1-1 3 15,3 0-9-15,-3-6 1 0,2 2 2 0,-1-4 2 16,-1 0-2-16,2-2-3 0,-1 0 4 0,1-2 1 15,-2 1-4-15,-1-1 3 0,2 0-2 0,-1-3 4 16,3-1-2-16,-6 3 1 0,6-3-3 0,0 0-1 16,-11-5-2-16,6 0-5 0,2-2 3 0,-1-5-9 15,2 0 2-15,-2-7 0 0,3-6 5 16,-2 1-4-16,3-5 1 0,3 0 5 0,-2 0-4 16,3-2 1-16,0 0-1 0,1-3 0 0,3 2-2 15,-1 1 1-15,2-1 5 0,4 2-5 0,-3 2 6 16,3 3-3-16,1 2-4 0,-4 6 5 0,3 2-2 15,1 0 0-15,5 3 2 0,-3 2 3 0,0 1-14 0,-1 2 5 16,2-1-1-16,-5 6 1 0,1 2 1 16,-1 0-4-16,-3 0 0 0,2 2 0 0,-2 2-5 15,-1 4 0-15,-3-4 2 0,0 1 3 0,-1 6 0 16,-4 1 3-16,-4 5-5 0,-1-2 4 0,0 4-5 16,-9 5 3-16,-4-2-4 0,3-1-1 0,-6-1-2 15,-1 1 8-15,6-4-9 0,-8 0 3 0,11-4 12 16,-2 2-10-16,-1-2 0 0,2 0-6 0,4-1 15 15,0 0-16-15,2-3 12 0,3 1 1 0,-1 2-11 16,2-4 0-16,1 3 5 0,3-3 5 0,0 4-9 16,3-3-5-16,1 0 6 0,-1 0 0 0,5 1 10 15,-4 0-8-15,6 1-1 0,2-4 3 0,-3 3-4 16,7-3 5-16,1 3 4 0,5-1-6 0,3-1 0 16,-4-2 5-16,-3 0 0 0,3-1-2 0,1-1 5 15,6-1-13-15,-1 2 26 0,-8-3-21 0,3-1 7 16,-4-2-5-16,1 1 1 0,1-4-4 0,-3 0 3 15,-1-2 1-15,1 0-6 0,-3 4 1 0,-1-5 6 16,2-1-3-16,-4 3-4 0,0-3-1 16,-2 3-1-16,-4 0-1 0,4-5 6 0,-4 3 7 15,-1-1-6-15,0 1 4 0,-3-2-5 0,2 0 1 0,-2 1 1 16,-2 0 12-16,1 1 10 0,0 2 14 16,-3-1 5-16,2 3 0 0,-3-2-3 0,0 4 3 15,-1-3-5-15,1 3-2 0,4 1-12 0,-13 3-9 16,7 0 7-16,-3 5 7 0,0 1-8 0,0 4-3 15,-5 0 0-15,5-3 2 0,-3 4-5 0,3-1-2 16,1 3-5-16,1-3 8 0,2-4-9 0,-1 4 5 16,5-6-5-16,-3 3 5 0,1-3-7 0,1-1-6 15,2 0 9-15,0-6-5 0,0 8 0 0,2-4-3 16,0-2 0-16,-2-2-2 0,0 0 6 0,0 0-2 16,0 0 0-16,21-11-4 0,-14 5 9 0,4-3-3 15,-6 2 3-15,4-2-8 0,0 2 4 0,-2-2-7 16,0 1 10-16,-2 6-4 0,3-5-3 0,-5 5 6 15,0-3-1-15,4 3-9 0,-7 2 12 0,14-1-2 16,-14 1-1-16,10 0-2 0,-10 0 2 0,13 2-1 16,-13-2-1-16,10 3-6 0,-2 0 12 0,0-1-10 15,0 1 0-15,-1-3 4 0,3 0 0 16,1 1-5-16,-11-1-15 0,18-1 1 0,-8-2-6 0,-2 1-2 16,1-4-2-16,3 2 2 0,-5-2 1 15,-2-1-6-15,2-1 8 0,-2 1 9 0,0-3-8 16,0 0 3-16,0 0 5 0,-5-2-9 0,4 0 14 15,-3-6-15-15,3 0 14 0,-4 1 6 0,0-3 1 0,0-9-6 16,0 6 3-16,-1 3 9 0,-2 2-5 16,2-1 10-16,-1 2 18 0,0 6 8 0,0 1 9 15,-1 2 0-15,3 1-6 0,-5 5-4 0,5 2-4 16,0-8-1-16,0 8-7 0,0 0 6 0,0 0-11 16,-4 25 6-16,4-8-14 0,-1 1 10 0,-2 2-12 15,6 4 5-15,-3 1-1 0,0 1-3 0,1-2 0 16,3 3-6-16,1-7 3 0,-2-1 0 0,1 0-2 15,-1-1 7-15,1-1-7 0,1-1 7 0,1 1-11 16,-2-3 4-16,4 0 5 0,-3-3-5 0,3-1-2 16,1-3-5-16,-4-1 3 0,3-1 2 0,-2-2-5 15,1 0-1-15,-1-1-3 0,2-1 9 0,-8-1-10 16,12-1 2-16,-4-3-1 0,-2 1-4 0,-1-2-1 16,5-2-1-16,-5 0-22 0,3-2 16 0,-5 2-4 15,2 0 3-15,-1 0 0 0,0 2 0 0,1-2-2 16,1-2 8-16,-4 4 6 0,-2 5 8 0,3-11-18 15,1 5 11-15,0 1-3 0,-4-2 7 0,3 3-12 16,-3 4 13-16,2-9-3 0,-2 9 5 0,2-7-10 16,-2 7 4-16,0 0 8 0,0-9-6 0,0 9 6 15,0 0-1-15,0 0-15 0,2-5-15 16,-2 5-9-16,0-4-17 0,0 4-45 0,0 0-62 16,0 0-176-16,0 0 78 0</inkml:trace>
  <inkml:trace contextRef="#ctx0" brushRef="#br0" timeOffset="49769.259">8769 17601 39 0,'0'-6'138'15,"0"6"-21"-15,12-4-6 0,-3-1-14 0,2-2-5 16,7 1-18-16,0-1 6 0,6-3-19 0,-3 3-4 16,0 2-30-16,1-2-17 0,-3 1-45 0,3-1-45 15,-5 6-52-15,-6-2-142 0,0 1 63 0</inkml:trace>
  <inkml:trace contextRef="#ctx0" brushRef="#br0" timeOffset="50157.576">9215 17597 56 0,'0'-10'70'0,"0"-2"6"0,-1 3 3 0,-3 1 7 0,0-1-12 16,-1 4 7-16,0 1-9 0,1 0-8 0,-2 0-2 15,6 4-7-15,-12 0-3 0,12 0-8 0,-14 5 2 16,9-1-11-16,-4 1-3 0,5 5-9 0,-2-1 4 16,2 1-3-16,0 5 5 0,-1-1-10 0,3 1-2 15,4 2-6-15,-2 2 10 0,1-4-6 0,3 4 1 16,0-2-6-16,6 0 0 0,-6-3-4 0,2-2-2 15,2 2 7-15,5 1-6 0,-4-7 1 16,5 3 3-16,-4-5-11 0,2 1 22 0,-2-4-12 16,5-1-6-16,2 0 1 0,1-4 6 0,1 0-14 15,-2-5-12-15,4-1-25 0,0 0-31 0,3-7-22 16,-5 3-82-16,-1 3-190 0,2-8 85 0</inkml:trace>
  <inkml:trace contextRef="#ctx0" brushRef="#br0" timeOffset="53626.836">10130 17656 33 0,'0'0'64'0,"0"0"-2"16,0 0-2-16,0 0 2 0,9 2-3 0,-9-2 0 15,11-1-1-15,-7 0-3 0,-4 1-5 0,12 0 2 16,-5-3 1-16,0 2 1 0,1 0-6 0,-1 0-3 0,7 1-1 16,-1-2 0-16,1-1-5 0,0 3-3 0,7-3-6 15,-6-1-1-15,4 0 2 0,3 3-4 16,-3-1 4-16,1 1-10 0,-1 0 1 0,0 0-14 16,2-2 10-16,-5 1-3 0,-2 0-4 0,1 0 8 15,-4 0-9-15,1 1-1 0,-2 1-3 0,-1 1-3 16,-1-1 4-16,-2-1-6 0,-2 2-1 0,-4-1 6 15,10-1-13-15,-10 1-12 0,0 0-1 0,8 0-24 16,-8 0-13-16,0 0-10 0,5 0-15 0,-5 0-9 16,0 0-58-16,3 3-162 0,-3-3 71 0</inkml:trace>
  <inkml:trace contextRef="#ctx0" brushRef="#br0" timeOffset="53943.505">10190 17822 38 0,'0'0'65'0,"0"0"3"0,20 1 5 0,-12-2 1 0,-1 2 14 16,-7-1-21-16,20-3-9 0,-10 1 9 15,4 2-8-15,3-3 0 0,-2 1 5 0,2 0 0 0,2 1-17 16,1-3 9-16,-2 1-6 0,3 3-1 16,0-5-17-16,0 4 2 0,-2-1-3 0,0-2-5 15,-2-1 1-15,2 2-4 0,-6 1-4 0,1 1-10 16,-3-3 2-16,0 2-21 0,-4 1-12 0,1-1-20 16,-3 1-4-16,2 0-11 0,-2-2-15 0,1-1-19 15,-5 1-62-15,-1 3-166 0,2-5 73 0</inkml:trace>
  <inkml:trace contextRef="#ctx0" brushRef="#br0" timeOffset="54472.416">10401 17531 9 0,'0'0'115'0,"0"0"-13"0,0 0-16 15,-6-1-5-15,6 1-7 0,0 0-4 16,0 0-11-16,0 0-3 0,-6-3-13 0,6 3 1 16,0 0-9-16,0 0-1 0,0 0-1 0,0 0-4 15,0 0-3-15,0 0 1 0,0 0 1 0,0 0-7 16,0 0 1-16,25 5 9 0,-18-5-15 0,2 3 1 16,0-2 0-16,3 3 5 0,2 0-7 0,-1-4 0 15,-1 1 6-15,6 3-5 0,-5-1-15 0,5 1 13 16,0-4-3-16,0 5 2 0,1-3-1 0,-1 5-5 15,0-3 3-15,0-3-1 0,3 4 3 0,-3-2-3 16,-8 1-3-16,7 1-3 0,-3-3 7 0,-1 0-7 16,-1 1-6-16,-1 2 14 0,0 0-12 0,-3-3 6 15,0 0 0-15,-1 1-10 0,1-2 10 0,-2 3 0 16,-6-4-5-16,12 5 3 0,-12-5 1 0,8 5 3 16,-8-5-4-16,8 5-4 0,-5 0 1 0,-3-5 6 15,5 6 3-15,-4-1-11 0,-1 3 13 0,-1-3 2 16,0 4 2-16,-3 7-6 0,-7-2 5 0,2 5-3 15,-2-2 13-15,0-1-13 0,-7 7 1 0,1-5 1 16,-3 2 0-16,2-2-1 0,4-2 1 0,0-2 5 16,-6 4-4-16,5-5-1 0,1 2 7 0,0-5 23 15,0 2-5-15,3-2-7 0,1 2 1 0,1-2-6 16,1-2-4-16,2 0 5 0,-1 0-9 16,2-3 2-16,-1-1-2 0,4 0-5 0,-1 0 3 15,0-2-5-15,0 0-8 0,3-2-5 0,-2 5-15 16,2-5-15-16,0 0-21 0,-4 4-35 0,4-4-47 15,0 0-126-15,0 0-282 0,0 0 125 0</inkml:trace>
  <inkml:trace contextRef="#ctx0" brushRef="#br0" timeOffset="60057.368">11786 17322 35 0,'0'-5'63'0,"0"5"-4"0,0-5 6 0,0 5 0 15,0 0-1-15,0 0-1 0,-3-7 1 0,3 7-8 16,-2-3-2-16,2 3 4 0,0 0-23 0,0 0 4 15,0 0-7-15,0 0-2 0,0 0-15 0,0 0 4 0,0 0-2 16,0 0 4-16,2 19-4 0,1-11 0 0,-2 2-4 16,-1 3 1-16,7 0-4 0,-7 3-3 15,1 1 3-15,-1 4-5 0,0-3 1 0,0-1-8 16,0 3 10-16,0 1-3 0,5-3 4 0,-5 0-13 16,3 2 5-16,-6-3 2 0,6 1 1 0,-3-8 2 15,0 5-4-15,-3 0 12 0,3-3-20 0,0 3 4 16,0-3 5-16,0-5-3 0,0 1-3 0,0-1 4 15,0 0 2-15,0-3 1 0,0-4-5 0,0 8 3 16,0-8-8-16,0 6 17 0,0-6-12 0,-1 6 9 16,1-6-10-16,0 0 2 0,0 0 2 0,0 0-4 15,0 0-4-15,0 0 2 0,0 0 0 0,-13-12 1 16,9 8-6-16,-2-2-3 0,2-4-9 0,0 1 21 16,-1-1-17-16,-1-1 0 0,-1-4 0 0,1 3 2 15,0-6-1-15,-1 1 0 0,2-2 6 0,1 0-4 16,-2 2 18-16,2-3-18 0,3 2 4 0,-4 0-1 15,3 1 9-15,1 0-9 0,0 1 14 0,-1-1-7 16,4 2-2-16,-2 3 0 0,0-3 3 0,-2 4 1 16,4-5 4-16,2-2 4 0,1 0 1 15,0 1-9-15,1 2 1 0,3-2 7 0,0 3 0 0,1 0 17 16,3-1-24-16,0 2 0 0,1 0 2 0,-4 1 5 16,7 0 2-16,-2 4 1 0,-2-1-3 0,0 6-4 15,1 0 5-15,-3 2-7 0,0 1 7 0,-1 0-4 16,0 1 0-16,-1 2-8 0,2 0-2 0,-8 0 9 15,7 4-3-15,-5 0 1 0,-1 2 0 16,-1-1 2-16,-3 3-2 0,-2-1 3 0,1 3-6 16,-8 1 1-16,5-3 1 0,-5 5-1 0,-2 0 2 15,-1-1 2-15,-3-2-7 0,3 1-12 0,-3 1 13 16,2-1 0-16,-2 0-7 0,0-2 9 0,-1 1 1 16,6-4 1-16,-4 3 0 0,0 0 3 0,5-7-4 15,-3 5-8-15,5-1 0 0,1-1 9 0,2 1-11 16,1-1 7-16,-2-1-5 0,5-2-2 0,3 3 2 15,-1-2 0-15,-1 0 6 0,5 3-5 0,0 0 2 16,4-4-2-16,-1 5 6 0,1-3-2 0,8-2 11 16,-5 5-12-16,6-4 8 0,2 5-3 0,-2-7 0 15,2 2 7-15,6 1-2 0,1-2-1 0,-7-1 4 16,3 1-2-16,-5-2-8 0,3-1 7 0,-4 2-4 16,4-4-1-16,-6 3 7 0,-2-2-1 0,-2-1-3 15,1 2 1-15,-3 2-1 0,-1-4 4 0,0 0-1 16,-2-4 1-16,-1 4-3 0,-1-3-4 0,1 0-3 15,-1 1 3-15,0-2 6 0,-1-2 2 0,-2 0-11 16,1 1 6-16,-3-2 5 0,4-1-6 0,-4 1-4 16,0-3 6-16,0 4 17 0,-4-5-23 15,4 5 2-15,-4-5 5 0,0 6-3 0,1-1 11 16,-1 0-1-16,0 0-1 0,-2 2 7 0,-2 2 6 0,3-1-7 16,-3-1 2-16,-1 4-5 0,9 0-2 15,-14 1 4-15,6 0-5 0,0 2 0 0,1 1-5 16,-1 1 3-16,-2 1 3 0,5 1-3 0,0 2 0 15,1 1-8-15,3 1 1 0,-3 2 3 0,4-1-2 0,3-2 0 16,-1 4-2-16,2 4 9 0,0-6-2 0,6 2-5 16,-5-4-2-16,5 3 9 0,0-5-8 0,3 4 9 15,-4-6-8-15,4 1-3 0,-1-4 10 16,1-1-9-16,4 1 2 0,1-4-4 0,0-3-15 16,1-2-27-16,1 0-34 0,-1-5-91 0,-2 2-182 15,0-1 81-15</inkml:trace>
  <inkml:trace contextRef="#ctx0" brushRef="#br0" timeOffset="60437.376">12416 17466 75 0,'0'-5'114'0,"0"5"-20"0,0 0-23 0,0 0 4 16,0 0-7-16,0 0 3 0,0 20-1 0,3-11 6 15,-3-1-13-15,0 6-15 0,2 1 7 0,-1-1 1 0,2 6-3 16,-2-6-1-16,2 3-4 0,2-5-14 16,-1 0 2-16,-3 1-4 0,9 3-4 0,-6-1 2 15,4-6-12-15,-2 1 0 0,2-3-2 0,2-2 0 16,-4-2-1-16,2 0-9 0,3-2-11 0,0-2-17 16,-1-2-31-16,3-1-20 0,2-5-25 0,-5 2-84 15,-1 0-196-15,-1-3 87 0</inkml:trace>
  <inkml:trace contextRef="#ctx0" brushRef="#br0" timeOffset="60598.81">12523 17430 36 0,'0'0'40'0,"0"0"-21"0,2 10-22 15,-2-10-13-15,4 5-16 0,-2-1 7 16</inkml:trace>
  <inkml:trace contextRef="#ctx0" brushRef="#br0" timeOffset="60980.92">12574 17544 95 0,'0'5'100'0,"4"4"3"0,-2-1-11 0,-1 1-7 16,3-1-11-16,-3 3-9 0,-1-1 1 0,1-3-12 16,1 3 10-16,-2-2-22 0,2-3-5 0,-2 3-1 15,0-2-13-15,2-1 6 0,-1 2-3 0,0-2 1 16,-1-5-10-16,0 7 0 0,0-7 2 0,1 5-10 16,-1-5 4-16,0 0-3 0,0 0-10 0,0 0 14 15,0 0-22-15,0 0 16 0,12-16-10 0,-10 10 4 16,2-4-20-16,0-2 34 0,1 2-21 0,-1-2-1 15,2-2 0-15,-2-1-1 0,1 7 10 0,-1-3-8 16,5 4 7-16,-4-1-8 0,0 4 7 16,0-1 3-16,-1 2-4 0,2-1 13 0,-6 4-10 0,15 2 10 15,-15-2 14-15,14 7-1 0,-8-4-10 0,3 4 1 16,0-2 0-16,-2 4 1 0,4 1-5 16,0 2 6-16,-3-3-9 0,6 3 3 0,-5-3-4 15,0-1 1-15,2 1 4 0,-3 0-8 0,1-2-1 16,0-1-3-16,1 0-3 0,-2-3-13 0,-3-3-14 0,3 2-14 15,-8-2-24-15,19-2-29 0,-10-2-88 0,1 0-197 16,0-3 87-16</inkml:trace>
  <inkml:trace contextRef="#ctx0" brushRef="#br0" timeOffset="61544.052">12994 17106 143 0,'-3'-6'143'16,"1"1"-9"-16,2 5-7 0,-4-4-18 0,4 4-6 15,-4-4-14-15,4 4-11 0,0-2-6 0,0 2-3 16,0 0-15-16,0 0-5 0,0 0-4 0,0 0-6 16,0 0-1-16,0 21-10 0,2-12 3 0,0 3-4 15,0 8-3-15,2 7-1 0,2 4 4 0,0 1 0 16,2 18 4-16,0-1-3 0,-2 0 5 0,0 3-7 15,0-1 1-15,-2-3-12 0,1 6 1 0,0-5 0 16,1-3 6-16,-3 1-5 0,-2-12-1 0,3 0-8 16,-4-3 0-16,4 0 1 0,-4-3-3 0,0-1-10 15,0-9-15-15,0-1-23 0,1-5-17 0,2-2-31 16,-2-4-29-16,-1 1-6 0,0-3-92 0,0-1-235 16,0-4 105-16</inkml:trace>
  <inkml:trace contextRef="#ctx0" brushRef="#br0" timeOffset="62834.986">12822 17583 25 0,'8'3'67'0,"-1"-3"-10"0,3 0 4 15,1 0 2-15,1 0-7 0,2-4 4 0,-1 2-8 16,-1-1-1-16,5-1-7 0,-2 1 2 0,5-1-9 15,-1-1 0-15,0 0 16 0,0-5-24 0,7 0 1 16,-1-2-7-16,-7 3 6 0,-4 0-4 0,7 0-3 16,-5-2-2-16,2 5-5 0,-3-5 0 0,-4 6-5 15,1-2 6-15,-3-1-6 0,3 1 5 16,-6 2 2-16,-1-3-5 0,0 4-1 0,2-1-5 0,-4-2 5 16,0 2 0-16,0 1-2 0,-3-4 8 0,2 3 11 15,-2 1 4-15,0 1 0 0,0 3 4 16,-2-5-8-16,2 5-4 0,-6-5 0 0,6 5-1 15,-12 3-6-15,5-1 0 0,-3 3-2 0,0 2 4 0,-2 1-10 16,3 1 5-16,-2 6-4 0,-1-3 0 0,3 2-2 16,1 1-5-16,1-3 2 0,2 0-5 15,4 3 8-15,-2-1-4 0,3 3-2 0,4-6 4 16,0 2-3-16,4-1 2 0,0-5-2 0,5 3-10 16,4-1 3-16,0-1-2 0,3-3 3 0,2-1-2 15,8-6-17-15,-3 0-14 0,4-3-16 0,-3-2-19 16,3 4-33-16,-2-5-86 0,-1-3-206 0,-2 1 92 15</inkml:trace>
  <inkml:trace contextRef="#ctx0" brushRef="#br0" timeOffset="65302.611">11672 17434 19 0,'12'-23'89'0,"2"1"-15"0,-2 6-1 16,-1 0-11-16,0 2-6 0,2 0-10 15,1 1 0-15,-1 2-2 0,-9 3-10 0,10 1-3 16,-8 0-7-16,2 1-2 0,-2 3 0 0,1 2-4 15,-3 1 1-15,-4 0-3 0,10 2 2 0,-9 1 1 16,-1 9 4-16,0-3-8 0,-6 8 0 0,-3 0-4 16,-2 10 8-16,-4-2-1 0,0 1-3 0,-4 0 6 15,0 1-8-15,2-5 5 0,-1 4-11 0,2-3 9 16,4-6 0-16,2 1-9 0,0-1 0 0,-2-2-3 16,7-4 0-16,0 0-1 0,2-4-3 0,2 4 2 15,1-5-8-15,1 1 2 0,4-4 5 0,3 0-1 16,4-3-7-16,9-5 4 0,5-3-1 0,7-6 1 15,0-1 13-15,13-10-17 0,-10 6 2 0,9-8 1 16,-1-2-10-16,1 2 12 0,0-1-1 0,-4-1 5 16,-9 9-2-16,-3 0-2 0,1 2-2 15,-5 3-1-15,-6 4 2 0,-6 5-5 0,0-3 5 0,-2 4-4 16,-7 4 0-16,1 0 12 0,-5 1-9 16,0 7 11-16,-5 5-1 0,-9 2-10 0,-3 8-9 15,-6 2 13-15,-1 1-5 0,-3 0 9 0,-10 9-14 0,12-9 18 16,-3-1-10-16,1 1 2 0,-3 1 5 0,6-1-1 15,-1 1 3-15,3-7-4 0,3 0-9 0,2-4 5 16,5-3 0-16,1 3-3 0,7-6-7 0,2-1-2 16,0-3 0-16,4-1 3 0,0 1-3 0,2-3 1 15,5-4 3-15,2-3 11 0,7 0-9 0,5-9-5 16,3 0 5-16,0 0 4 0,0-3-6 16,4-3 2-16,-1 2 8 0,0-4 0 0,0-1-8 15,-1 0 9-15,-4 2-9 0,4 2 2 0,-6 2 8 16,-7 5-5-16,-6 4 3 0,0 1-5 0,0 2 19 15,-4 3-5-15,-5 2 0 0,0 0 3 0,0 0-6 16,-18 20 7-16,4-1-9 0,-9-1 4 0,-3 3 8 16,0 3-7-16,-1-6-2 0,2 5-1 0,0-1 4 15,1-1-14-15,2 1 12 0,-1-3-2 0,5 1 4 16,4-9-6-16,5 4 3 0,1-7-1 0,1 1-15 16,3-3 6-16,0 2-9 0,3-5 2 0,4 0-2 15,3-3 0-15,-6 0 5 0,26-7 1 0,-9-3-3 16,13-5 5-16,-2-2-6 0,2 0 2 0,1-4 10 15,0 0-3-15,11-7-3 0,-1-3 1 0,-13 9 0 16,5 0 4-16,-2 1-5 0,-2 0 0 0,-2 3 1 16,-4 3 13-16,-4 4-11 0,-10 5-9 15,4 1 11-15,-8 3 2 0,0 2 4 0,-5 0-3 0,0 0-6 16,0 12 3-16,-5-2-1 0,0-1 1 0,-8 7-4 16,0 0 15-16,2-1-5 0,-2-1-5 0,-7 8-6 15,8-7 9-15,-2-1 1 0,4 0-4 0,0-2-2 16,0-4 9-16,4 1-11 0,3-2 0 0,0-1-6 15,1-2 9-15,1 1-8 0,1-5 3 16,0 0 3-16,19-5-1 0,-2-2-2 0,6-7-1 16,3-3 2-16,3 0-3 0,-1-3 3 0,14-10-8 15,-14 7 9-15,14-4-3 0,-3-3-1 0,3 3 8 16,-11 7-12-16,-2 2 0 0,-2 2 8 0,-9 11-4 16,-1-4 3-16,-7 6-1 0,-1 3-2 0,-4 3 1 15,-3 2 6-15,-2 3 1 0,-3 8 3 0,-6 1 12 16,-4 6-12-16,-6-1 10 0,0 3-2 0,-6 1 3 15,1-2 9-15,6 3-6 0,-5-3-5 0,0-4 8 16,5 1-9-16,3 1 3 0,3-9-5 0,1-1 2 16,5-3-14-16,0-4 0 0,6 2 7 0,0-4-10 15,0-3-10-15,0 0 2 0,23-7-16 0,-1-8 9 16,6-2-10-16,3-4 1 0,8-8-7 0,1-1 0 16,0-1 13-16,-4-3-16 0,-7 9 9 0,10-11 0 15,-1 3 11-15,-1-2-8 0,-9 14 14 0,-4 2-1 16,-7 6 3-16,-1 4-4 0,-8 5 5 0,2 4 15 15,-5 0 0-15,-1 6 9 0,-3 1 5 16,-1 8 12-16,-5 4-4 0,-4 6-1 0,-1 1 7 16,-4 1 3-16,-1 0-5 0,-2 1-2 0,0-1-6 0,-2 1 8 15,4 0 5-15,0-5-10 0,3-5-11 0,3-6 3 16,-1 2-6-16,5-3-10 0,1-5-7 16,4-3-1-16,0-3-11 0,0 0 10 0,0 0-7 15,28-14 0-15,-5-2-15 0,2-2 4 0,1-2-12 16,1-4-3-16,0-1 2 0,10-11-2 0,-9 10 3 15,4-8 2-15,-8 7 10 0,1 0 4 0,-4 7 1 16,-7 7 10-16,-2 0-3 0,-2 5 7 0,-5 5 5 16,0 3 14-16,-5 0 0 0,4 8 12 0,-6 3 2 15,-2 3 3-15,1 3 3 0,-6 2 5 0,-2 4-7 16,-2 1 8-16,-2 0-7 0,-1 0-6 0,0-1 0 16,2-2 0-16,2-3 1 0,1-2-7 0,3-9-8 15,3 2-1-15,-3-1-14 0,3-3-6 0,4-2 2 16,1-3 5-16,0 0-10 0,0 0 7 0,15-13-13 15,-3-1 5-15,3-1-2 0,3-5-5 0,1-2-6 16,-2 1 2-16,3-1-4 0,-1 3 20 0,-7 4-13 16,1 3-1-16,-2 2 9 0,-5 3 5 15,2 3-8-15,-3 3 5 0,-5 1 6 0,13 5 10 16,-12 4-2-16,2 1 1 0,-1 1 0 0,1 5 11 0,-6-1-4 16,1-1 1-16,2 3-3 0,-3-1-2 15,2-3-1-15,1-1 2 0,-4 0-1 0,4-4-12 0,0-1 4 16,1-2-4-16,2 1-5 0,-2-3 17 0,-1-3-5 15,12 0 1-15,-12 0-2 0,19-9-6 0,-10 4-1 16,1-3-7-16,-1 1 5 0,0 3-2 16,-1-2 4-16,0 4 1 0,-2-3 0 0,-2 3-2 15,-4 2 0-15,0 0 8 0,14 4-4 0,-14-4-5 16,6 7 6-16,0-3-8 0,0 0-22 0,-1-1-22 16,7 3-33-16,-3-1-48 0,3-4-144 0,3-1 65 15</inkml:trace>
  <inkml:trace contextRef="#ctx0" brushRef="#br0" timeOffset="66232.731">14159 17290 76 0,'-3'-7'177'0,"2"1"-20"16,1 2-21-16,-2 1-13 0,2 3-11 0,0 0-4 15,0 0-13-15,-2 17 2 0,2-2-13 0,-6 6-2 16,6 4-16-16,-6 4-3 0,6 0-6 0,-2-2-4 15,0 2-8-15,2-3 0 0,-3 3-6 0,3-5-5 0,0 3-4 16,-6-8-4-16,6 0 6 0,-3-4-11 0,1 0 1 16,2-3-12-16,-2-3 3 0,2-1-10 15,-1-3-4-15,1 2-8 0,-3-4-5 0,2 2-16 16,1-5-11-16,0 0-3 0,0 0-4 0,0 0 3 16,-14-8-6-16,9 3 11 0,0-5-2 0,-1-2 12 15,-1-4-8-15,2-2 12 0,-4-7-1 0,4 7 10 16,-2-14-5-16,1 4 8 0,0-4-3 0,2 0 7 15,4-6 3-15,0 6 7 0,0-2 3 0,4 3 10 16,0 2-1-16,2 2 4 0,3 3-1 0,-2 7 4 16,3 1-2-16,0 4-2 0,5 1 7 0,-2 1-7 15,2 3 1-15,2 0-5 0,2 2 3 0,-1 5-8 16,1-2-1-16,2 2 3 0,-1 2 12 0,-6 1-12 16,5 3-1-16,-8-1 4 0,-1 1 0 0,0 3 5 15,0 1 1-15,-7 0-4 0,-1 7-3 0,-2-3 2 16,-2 5 0-16,-5 1-1 0,-7 3 1 0,-4-1-9 15,1 1 1-15,-3-6-3 0,0 4 2 0,-2-4-8 16,4 0 6-16,-1-2-3 0,6-5 4 0,-4 1-5 16,6-4 2-16,-1-1-3 0,3-1-2 0,0-1 5 15,1-1-8-15,4 0-7 0,0-1-6 0,0 0 0 16,3 1 5-16,1-3 0 0,0 0 3 0,0 0 4 16,17 1-1-16,-11-1 1 0,8 0 4 0,0-2-3 15,-2 3 9-15,8 0-8 0,0 0 6 0,1 2 0 16,1 1-3-16,6 3-6 0,2-2 9 15,-4 5 9-15,0-2-11 0,-6 1 1 0,-1-1 1 0,-2 1 4 16,1 3-3-16,-5-3-2 0,-3 0 8 16,-1-1 1-16,-3 1 2 0,-2-1 11 0,-2 1 0 15,-2-4-3-15,-2 6 5 0,-3-5-5 0,-3 5 9 16,-1-4-6-16,-5-2 6 0,3 3-3 0,-5-1 1 16,-2-1-4-16,3-1-1 0,-7-3 1 0,4 1-5 15,-1 2 4-15,1-5-7 0,1 2-2 0,-4-4-13 16,3 0-10-16,2-3-4 0,0 0-22 0,1 1-14 15,2-6-19-15,3 4-25 0,0-3-20 0,3-1-100 16,5 2-237-16,-1-3 105 0</inkml:trace>
  <inkml:trace contextRef="#ctx0" brushRef="#br0" timeOffset="66528.489">14457 17429 56 0,'13'12'90'16,"0"-1"-3"-16,-2 1-10 0,-2-4-2 0,3 3-2 16,-3-2-11-16,-1 0-5 0,2 0-12 0,-1 0 5 15,-1 1 3-15,-2 0-15 0,0-3-2 0,-1 0-8 16,1-2 6-16,-3 0-3 0,-1 2-11 0,2-3 1 16,-3-1 6-16,-1-3-13 0,4 6 9 15,0-2 2-15,-4-4 0 0,0 0-4 0,0 0 2 0,0 0-7 16,0 0 0-16,0 0-5 0,-3-21 9 0,3 11-7 15,3-2 2-15,-3-5-10 0,1 2 1 0,3-4 5 16,-2 1-3-16,1 2-4 0,2-2-3 0,-1 6 8 16,4-4-3-16,-3 7-15 0,0-1-21 0,1 1-9 15,1 1-20-15,-1 5-23 0,3 1-88 16,-4 2-182-16,-5 0 81 0</inkml:trace>
  <inkml:trace contextRef="#ctx0" brushRef="#br0" timeOffset="67596.987">14821 17523 57 0,'6'-8'68'0,"-2"-4"1"15,3 4-6-15,-1-8-4 0,-1 3-7 0,3-1 3 16,-7 2-18-16,-1 0 4 0,0 3 6 0,-1-2 6 15,-2-1 11-15,3 6 4 0,-5 0 1 0,4 1 9 16,-4 0-14-16,0 5 0 0,1-2-6 0,4 2-3 16,-13 2-2-16,0 1-17 0,6 5 2 0,-3-2-5 15,4 2-2-15,-3 1-6 0,1 3-2 0,3-2-1 16,0 5-4-16,3-2-2 0,-3 3-1 0,4-1-2 16,-1-3 11-16,4 5-10 0,-1-5-5 0,4-1 0 15,0 6-4-15,-1-5 2 0,3 0 3 0,1 0-6 16,2-4 1-16,-2 1-1 0,4-4-5 15,1-2 15-15,0 1-13 0,5-2 8 0,5-2-6 16,-2-4-5-16,0 0 2 0,-2-2-14 0,7-4 3 16,2-1-9-16,-5-4-2 0,-5 5-3 0,5-3-6 15,-4-4 0-15,-2 4 2 0,-4-3-6 0,-2 0 8 16,-2 2-1-16,0 0-3 0,-1-2 19 0,-4 7 12 16,-2 1 7-16,2 2 20 0,-4-4 10 0,0 5 9 15,-4 1 11-15,3 1 2 0,-3 0-5 0,4 3-3 16,0 0-2-16,-19 8 9 0,9-3-2 0,-2 3-1 15,2 1-2-15,-3 3-2 0,3 0-10 0,-3 2 0 16,6-4-5-16,0 0-2 0,-1-1-5 0,3 2-2 16,-1 1-1-16,2-3-4 0,0-1-1 0,2-2-5 15,0 1-3-15,2-2-7 0,2 0 3 0,-2-2-5 16,2-1 3-16,-2-2-3 0,9 3 4 0,-9-3-3 16,13-4-5-16,-4 0-4 0,1-1 8 0,0-2-4 15,-1 1-3-15,0 0 1 0,0-1-3 0,-1 4 5 16,-3 1-6-16,0-2 6 0,3 1-6 0,-5 1 4 15,3 2-5-15,-6 0 1 0,9 2 5 0,-9-2 0 16,11 4 6-16,-5-3-6 0,0 2 0 0,0-2-3 16,0 4 5-16,0-3-1 0,2 1-3 15,-1-2-8-15,-1 0-2 0,-6-1-11 0,19-5-2 16,-7 1-13-16,1 0 0 0,-3-4 3 0,1-2-3 0,1 3-5 16,2-7-2-16,-1 2 6 0,-3-3 0 0,0 0-3 15,2-2 0-15,-5 0 5 0,5-4-4 0,-6 4 12 16,0-8-5-16,0-1 12 0,-2-2 3 0,-3-1-2 15,1 4 9-15,-1-2 1 0,-1 7 14 0,0 2 18 16,-2 1 17-16,1 8 17 0,1 0 0 0,-1-1 0 16,-1 6-9-16,1-1-5 0,1 5-3 15,0 0-3-15,0 0-9 0,-3 19 2 0,1-4-4 16,2 4 1-16,-2 7 4 0,1 1-9 0,1 2-3 16,0 0-3-16,0-2 4 0,3 0 0 0,-1-1-9 0,0-1 1 15,0 0 1-15,0-4-3 0,1-2 1 0,-2 0-4 16,2-1 4-16,-1-2-3 0,0-1 1 0,-1-3-1 15,1-3-1-15,1-1 0 0,-1 1-8 16,0-2-11-16,-1-2-9 0,-1-1-5 0,0 1-11 16,0-5-5-16,0 0-3 0,0 0-14 0,0 0-11 15,17-9-14-15,-12 0-7 0,4-3 2 0,-4-2 1 16,3-3 6-16,-2 0 6 0,2 0 11 0,-3 0 16 16,4 2 13-16,-4-2 30 0,-1 5-9 0,1 1 11 15,0 3 15-15,-1 0 9 0,-3 3-1 0,3-1-4 16,-1 2 4-16,-3 0-7 0,0 4 12 0,6-3 7 15,-6 3 5-15,0 0-2 0,0 0 4 0,8 7 0 16,-8-1-1-16,1-2 3 0,0 3 1 0,-2 3 0 16,0 1-3-16,1-2 4 0,-4 3-3 0,4 0 1 15,-4 3-2-15,4 1-1 0,-1 2-2 0,0-1-1 16,-3 0 0-16,4-6-6 0,0 4 0 0,0-1-4 16,0 1-2-16,4-1-3 0,-3-5 3 0,4 4-1 15,3-6-12-15,-1 2 9 0,4-4-10 0,5 3-2 16,1-6-29-16,10-1-25 0,5-6-62 0,-2-1-58 15,2-5-100-15,0 1-293 0,0-3 129 0</inkml:trace>
  <inkml:trace contextRef="#ctx0" brushRef="#br0" timeOffset="68037.06">15872 17081 27 0,'0'-11'234'0,"-1"3"-14"16,0 4-18-16,1-1-15 0,-2 0-22 15,0 2-15-15,2 3-18 0,0 0-8 0,0 0-9 0,0 0-7 16,4 13-8-16,-3-2-6 0,3 6-8 0,2 3-9 15,2 6-4-15,0 1-8 0,-3 3-9 0,4 0-4 16,-3 4-5-16,3-4-34 0,-1 0 0 0,1 2 3 16,-3-4-9-16,1-2-12 0,-5 0-29 15,2 1-23-15,-4-10-24 0,3 2-20 0,-6-9-39 16,3 2-20-16,-1-2-138 0,-3 0-323 0,0-1 144 16</inkml:trace>
  <inkml:trace contextRef="#ctx0" brushRef="#br0" timeOffset="69064.515">15818 17382 40 0,'0'0'190'16,"0"0"-26"-16,0 0-9 0,7-3-14 0,-7 3-15 16,12 2-13-16,-1-2-4 0,0 0-22 0,0 0-4 15,2 0-7-15,6-2-13 0,0-4-4 0,3 2-7 16,-3-3-7-16,2 0-20 0,7-7 8 0,-9 4-6 15,-4-2-10-15,2 1 0 0,3-7-3 0,-6 3 0 16,-5-2-3-16,4 3 0 0,-3-3-3 0,-1 2-1 16,-4-3 2-16,4 0-2 0,-6 0 2 0,-3 1 5 15,-2 5 10-15,2-6 10 0,-1 11 8 0,-1-6 18 16,-1 9 1-16,3-4 3 0,0 3-5 0,0 5-9 16,0-5-5-16,0 5-2 0,0 0-6 0,0 0-3 15,-6 20-6-15,3-3 3 0,-1 1-10 0,7 7 4 16,-6 0-8-16,3 4 0 0,-1-3-3 0,1 3-2 15,1-2 0-15,-1 2 4 0,0-10-11 0,3 6 4 16,-6-6-5-16,3-1 6 0,3-2-6 0,-2 0 4 16,2-3-6-16,-2-1 4 0,0-3-3 0,-1-3-1 15,0 2 2-15,3-3-2 0,-2-1-4 0,-1-2 1 16,3 2 4-16,-3-4-4 0,0 0 7 16,0 0-2-16,10-10 1 0,-6-1-7 0,-2 0 4 15,5-5 1-15,-2-1 2 0,1 0-5 0,2 0 5 0,-2-5-3 16,0 9-1-16,0 4-1 0,1-2-2 0,-2 1 2 15,3 3 0-15,-3 4 1 0,4-1-1 0,-2 1 1 16,0 2-1-16,2 4 2 0,-1-2-3 0,2 4 2 16,2 3 1-16,0 3-2 0,-3-2 6 15,0-2-7-15,5 6 1 0,-5-4-1 0,-1 1-1 16,2 0-2-16,-3 0 1 0,0-3-12 0,0 2-1 16,0-4-15-16,-2 0-5 0,-1 0-11 0,0 0-2 15,0-3-6-15,-2 2 5 0,1-1 1 0,0-1 5 0,-3-2 3 16,0 0-3-16,8-7-7 0,-5 4-10 0,-3 3-6 15,3-13-10-15,-2 4-5 0,3-2-3 16,-2 2-8-16,-2-1-5 0,2 0-4 0,-1-1 7 16,3 0-5-16,-3 2 12 0,3 0 9 0,-2 0 8 15,2 1 9-15,0 2 8 0,-2 1 1 0,2-2 3 16,-1 4 13-16,1-1 9 0,0-1 16 0,-4 5 13 16,5-5 12-16,-3 2 16 0,-2 3 17 0,5-6 9 15,-5 6-4-15,3-3 18 0,-3 3 5 0,4-1-5 16,-4 1 7-16,2-4 3 0,-2 4-2 0,0 0-7 15,0 0 1-15,0-4-8 0,0 4 0 0,0 0-3 16,0 0 2-16,0 0-2 0,0 0-7 0,0 0 3 16,2-5-8-16,-2 5 0 0,2-5-5 0,-2 5 4 15,0-3-2-15,0 3 3 0,1-5-2 0,-1 5-6 16,2-4 6-16,-2 4-9 0,0 0 3 0,0 0 1 16,0-4-5-16,0 4 5 0,0 0-5 0,0 0 0 15,0 0-1-15,0 0 0 0,0 0-5 0,0 0 1 16,0 0-5-16,4-3-4 0,-4 3 0 15,0 0-3-15,0 0 2 0,0 15-3 0,2-6 3 0,1 0-4 16,-1 4-3-16,-1-2 0 0,3 7-2 0,1-1 1 16,1-1-4-16,0-3 0 0,0 3-1 0,-1 1 0 15,-2-4-2-15,7 2-2 0,-6-5-1 16,5 1 1-16,-4-2-6 0,3-2-10 0,-2 0-7 16,2-3-8-16,-2 0-3 0,2-3-12 0,2-1-1 0,1-5-7 15,0 2-1-15,-2-2 3 0,1-2-3 16,-2-1-2-16,1 1 4 0,-2-7 5 0,2-3 1 15,-4 2 10-15,-3 1-6 0,0-5 7 0,-3 0 5 16,-2 1 6-16,1-1 2 0,-3 4 2 0,-3-5 9 0,0 6 15 16,-1-2 9-16,2 6 7 0,-2 1-2 0,0 1-2 15,-2 3 3-15,0 1-9 0,1 3 4 0,-4 1-3 16,4 2-8-16,3 2-25 0,-2 2-20 16,-1 2-44-16,5 1-36 0,-4 2-44 0,6 1-26 15,-1-2-95-15,3 2-306 0,1-2 135 0</inkml:trace>
  <inkml:trace contextRef="#ctx0" brushRef="#br0" timeOffset="70071.355">16519 17444 103 0,'6'-9'140'0,"2"-1"-12"0,6-3-3 0,-6 4-6 16,1-5-5-16,-3 2 1 0,3-2-3 0,-4 3-5 16,-1-5-2-16,-1 5-6 0,-3-2 0 0,-3 3-4 15,3-2-5-15,-6-1-4 0,2 4-5 0,-5-3-11 16,4 4-3-16,-4 0-9 0,-2 2-4 0,0 1-5 16,-2 0-5-16,2 3-5 0,1 2-6 0,1 2-3 15,-3 1-13-15,3 2 3 0,0 2-17 0,1 0-7 16,0 3-13-16,3 0-13 0,0 1-7 0,2-1-17 15,0 2-3-15,2 0-4 0,1 0-4 16,0-2-8-16,3 2 1 0,1-4 4 0,1 2-3 16,0 0 1-16,4-1 3 0,1-1-8 0,0 0 8 0,4 0 5 15,2 1 0-15,0 0 12 0,-6-3 2 0,5 4 14 16,-4-5-4-16,3 2 9 0,-4-2-7 16,-1 1 4-16,0 0 7 0,-1 3 2 0,-2-6 12 15,2 2 1-15,-4 1 4 0,0-1-3 0,-1-1-5 16,0 0 8-16,2 1 0 0,-3-3 9 0,-2-2-11 15,6 3 3-15,-6-3-1 0,5 3 0 0,-5-3 3 16,4 4-2-16,-4-4 19 0,0 0-17 0,14-3 0 16,-14 3-11-16,11-7-5 0,-6 2-2 0,2-2-7 15,2 2 0-15,-2-4 1 0,-2-1 3 0,4-3-1 16,0-1 5-16,-4-1 3 0,1 0 3 0,-3 0 15 16,1 2 6-16,-2 1 19 0,0 3 22 0,-1 4 19 15,3-3 8-15,-3 2 18 0,1 0-4 0,-2 2-2 16,2-1-5-16,-2 3-13 0,0 2-6 0,0 0-10 15,0 0 2-15,0 0-11 0,0 17-2 0,0-10-2 16,-2 3-9-16,2 1 2 0,0 1-7 0,0 3-5 16,0-6-6-16,2 3 6 0,-2 1-3 15,3-2-2-15,-1 0-1 0,2-4-5 0,-4 4-5 16,4-5-15-16,-4 3-6 0,4-6-3 0,1 2-1 16,0-3 7-16,-5-2-11 0,10 0 2 0,-10 0 2 0,16-7-2 15,-9 1 6-15,1-2-2 0,0 2 3 0,-2-5 1 16,0 1-4-16,-2-2 9 0,-1-3-3 0,-1 5 15 15,-3-7-1-15,0-2 6 0,-3 2 13 0,-1 0 3 16,-3 1 17-16,-2-1 1 0,0 2 10 0,-5 4 2 16,3-2 3-16,-1 8 3 0,-2-6-7 0,2 7-4 15,0 2-12-15,-2 2 4 0,0 0-5 16,0 2-2-16,4 3-9 0,-2 5-10 0,-1 1-22 16,5-1-21-16,3-2-28 0,-3 7-25 0,6-2-26 0,1-3-20 15,2 2-13-15,2-1-118 0,1 0-279 0,-1-3 123 16</inkml:trace>
  <inkml:trace contextRef="#ctx0" brushRef="#br0" timeOffset="70768.576">16878 17331 76 0,'0'0'137'0,"0"0"2"0,17 3-5 15,-13 1-5-15,2 3-6 0,2 1-11 0,-4 2-10 16,1 1-10-16,-1 0-9 0,-1 0 0 0,3 1-12 15,-3 0-9-15,2-2-9 0,-1 2 0 0,0-2-13 16,1-1-6-16,2-1-11 0,-1-1-16 0,0-2-7 16,-2 0-5-16,1-2-9 0,3-3-14 0,2 1 0 15,-10-1-7-15,17-4-9 0,-7-1 4 0,3-1-5 16,-3-5 3-16,3 4-11 0,-4-4 10 0,2-1 9 16,-1 2-2-16,-3-2 0 0,-2 4 14 0,4-2 5 15,-5 3 16-15,2 2 7 0,-2 0-1 0,-1 1 10 16,0 0-10-16,-3 4 15 0,0 0-1 0,11 0 6 15,-11 0-2-15,7 8 3 0,-4-4 1 0,1 2-2 16,1 1 0-16,-4-2-9 0,4 2-2 0,-1-1 2 16,1 2 0-16,0-3-3 0,-1 0-6 0,1 2-2 15,0-2-10-15,0-2 2 0,4 1-20 0,0-1 5 16,4-3-14-16,-3 0-15 0,2-3-2 16,8-1-14-16,-2-1 2 0,0-2-10 0,-4-2 4 15,1 1-6-15,0 0 9 0,-4-1-2 0,-3 1 10 16,-1-1 10-16,-3 0 9 0,1 1 14 0,0 0 19 15,-5-1 21-15,-5 1 7 0,4 4 18 0,-5-2 6 16,0 1 11-16,-3 1 11 0,-2 2 12 0,-2-1 2 16,-1 4 1-16,-4 1 0 0,0 4-1 0,3-1-4 0,-3 1-8 15,5-2-12-15,-2 3 0 0,6-2-8 16,-1 1-5-16,0 1-5 0,2 1-7 0,0-2-9 16,3 0-13-16,0 0-20 0,3 1-2 0,0 1-8 15,2-6 1-15,0-2 1 0,4 11-5 0,5-11 0 16,-4 1-2-16,4-2 0 0,-9 1 3 0,22-7 5 15,-12 6 8-15,0-2-6 0,-1 1-3 0,-2-1 1 16,-2-1 6-16,0 0 0 0,1 0 0 0,-1 3-1 16,-1 0 6-16,-1-1 7 0,-3 2-5 0,5-3 5 15,-5 3 1-15,0 0 2 0,0 0-6 0,6 6 6 16,-6-1-14-16,0 6 12 0,-1-2-2 0,1 10 4 16,0-2-4-16,-1 1 2 0,1 6-2 0,-2-5 1 15,1 6-2-15,-3 1-1 0,0 1 2 0,1-9-5 16,0 0-1-16,-1-1-3 0,4 0-8 0,-2-3-3 15,0-2-19-15,-1 0-4 0,-1-2-2 0,1 1-16 16,1-5 0-16,-2-1-4 0,4 2-5 0,0-4 5 16,-3-1-13-16,2 1 6 0,1-3-13 0,0 0 9 15,0 0-48-15,0 0-131 0,4-20 59 0</inkml:trace>
  <inkml:trace contextRef="#ctx0" brushRef="#br0" timeOffset="71125.619">17300 17558 185 0,'6'-34'3'0,"1"-14"10"15,-2-3 8-15,1 3 14 0,-2-3 10 0,4-2 10 16,-3-3 13-16,0 5 8 0,0 0 18 15,0 1 17-15,-5 18 15 0,0 3 13 0,-2 10 9 16,0 7 1-16,2 0-15 0,-1 2-13 0,1 3-12 16,0 3-14-16,0 4-5 0,0 0-8 0,-1 30-6 15,-2 1-4-15,2 1-8 0,-2 14-6 0,2 0-9 16,0 3-3-16,-2-3-4 0,3-10-3 0,4 10-7 16,-3-10-5-16,1-5-4 0,1 3 1 0,1-7-4 15,0 2-5-15,3-10-5 0,-2 0-6 0,-2-4-14 16,1-7-5-16,1 2-9 0,-1-4 9 0,0-2-7 15,0 0 6-15,2-7-6 0,-6 3-7 0,18-7 1 16,-5-4-15-16,2 0-10 0,-1-3-11 0,-1-3-2 16,0-3-11-16,2-4 4 0,-6 7 2 0,1 3 6 0,-1-1 12 15,-3 5 11-15,-1 2-1 0,-1 4 21 16,-1 2 15-16,1 3 4 0,2 4 13 0,0 1 8 16,-3 5 4-16,5 3 7 0,-2 2-5 0,0-6 2 15,-1 4-2-15,2 0 1 0,-1 2-5 0,1-4 6 16,-2-3-11-16,0 1 5 0,3-3-5 0,1-2-10 15,0-2 2-15,1 1-10 0,2-4-12 0,6 0-17 16,-3-6-30-16,4 1-37 0,0-3-40 16,-2-2-124-16,-2 1-284 0,-1-2 126 0</inkml:trace>
  <inkml:trace contextRef="#ctx0" brushRef="#br0" timeOffset="72526.439">18312 17270 98 0,'4'-2'130'0,"-4"2"6"0,0 0 7 16,0 0-11-16,0-5-17 0,0 5-10 0,-8-5-10 16,-1 3-12-16,0-2-5 0,-4-3-8 0,-4 3-7 15,-2-1-2-15,0-4 1 0,-2 2-7 0,-3-5-7 16,6 4 3-16,-5-6-9 0,5 7 1 0,1-6-4 16,3 3-2-16,1-4-9 0,-1-1 6 0,7-1-11 15,-2-1-5-15,2 0 4 0,5 0-8 0,0 0 0 16,2 1-5-16,2 1 4 0,1-2-10 0,0 5 9 15,3 1-8-15,2 1 2 0,1-1 0 0,0 1-1 16,-4 2-6-16,4 2 1 0,4-1 1 0,-7 6 3 16,2 0-12-16,-3 0 6 0,-5 1 1 0,15 2 3 15,-8 3-4-15,1 3 4 0,-1 1-2 0,-1 6 5 16,2 4-6-16,-1 1 5 0,-4 4-4 0,5 5 4 16,-4-3-5-16,0 6 1 0,-3-4-6 0,3 4 6 15,-2 0 3-15,2-3-3 0,-2 2-1 0,-1-2 2 16,-4 0-4-16,6-5 1 0,-2 1 6 0,-1-8-7 15,3 2 4-15,0-7-5 0,-3-1 2 0,2-5 3 16,-2 1 6-16,0 0 23 0,0-2 32 0,-2-2 22 16,2 2 15-16,-6-3-12 0,5 1-7 15,-4-2-10-15,5-1-2 0,-13-2-2 0,6 0 3 16,-4 0-5-16,1-3-3 0,-3-1-7 0,3 2-6 16,-4-3-4-16,-3-3-6 0,7 5 1 0,-3-2-6 0,0 0-4 15,-1 0-6-15,4-1-10 0,1 1-9 0,3-3-10 16,-2 6-12-16,4-1-17 0,2 1-22 0,-2 0-26 15,1 2-20-15,3 2-4 0,0 0-14 0,9-7-17 16,-2 4 5-16,4 1-16 0,3-2-7 0,4-1 10 16,0 2-5-16,4 1 11 0,-1-4 8 15,0 2 12-15,-1-1 11 0,8-4 13 0,-1 1 9 0,-8 2 8 16,-1-1 22-16,0 0 13 0,0 3 23 0,-4-7 12 16,0 7 20-16,-4 0 3 0,-1-1 13 0,-2 2 0 15,1 2 9-15,-1 0 13 0,-1 2 11 0,1 2 7 16,-2 3 12-16,4-2 5 0,-4 8 1 15,0-4 0-15,-2 4 0 0,3-1-7 0,-2 4-5 16,0-3-8-16,-1-2-5 0,1 0-2 0,0 0-8 16,1 2-4-16,-3-5-9 0,0 1-1 0,-1-2-5 15,1-1-2-15,-1 2-7 0,1-4 7 0,1 2-5 16,0-4-4-16,0 2 4 0,-3-3-5 0,0 0 1 16,17-4 1-16,-13-1-4 0,3-2-3 0,3-1-2 15,-3-1 0-15,1 0-3 0,-1-1 1 0,0 2-3 16,-2 0 4-16,0 2-7 0,-1-1 4 0,1 4-8 15,0-2 5-15,-1 2-2 0,0 2-3 0,-4 1 3 16,8 1-2-16,-3 4 4 0,0-3-5 0,0 2 6 16,3 2-5-16,1 4 4 0,-2-2-3 0,3 2-1 15,-1-4 0-15,-2 2-10 0,4 0-17 0,5 0-18 16,-4-3-19-16,1-2-6 0,-3-3-22 0,4 2-7 16,-5-4 0-16,3-3-5 0,-2-1-4 0,-2 0 5 15,1-2 4-15,1-5 13 0,-5 1 9 0,0-4 12 16,3-1 4-16,-4-1 16 0,1 0 7 0,-2-2 11 15,0-8 6-15,1 4 2 0,-1-5 14 0,-3 1 5 16,-3-1 1-16,-1 3 6 0,3-3 3 0,-2 0 13 16,-1 11 16-16,1-2 14 0,-1 5 10 0,2 7 19 15,2-3-7-15,-2 5-2 0,2 0-21 0,0 6 6 16,-4-5-7-16,4 5-5 0,0 0-1 0,0 22 1 16,-1-6-6-16,1 8 2 0,0 6-3 0,1 3-1 15,3 4-7-15,0 11 9 0,3-3-13 0,-5-10 4 16,4 13-6-16,1-3 4 0,-4-14-5 0,3 5-4 15,-3-2 0-15,2 0 1 0,-2-5-13 0,1 2 5 16,-4-2-17-16,1 0-16 0,-2-2-23 0,-1-8-21 16,1 0-23-16,-1-2-27 0,0-5-3 0,-1-1-16 15,0-4 0-15,-1 2-10 0,2-2-87 0,-2-2-247 16,-1-2 110-16</inkml:trace>
  <inkml:trace contextRef="#ctx0" brushRef="#br0" timeOffset="73266.574">18736 17423 172 0,'0'0'160'0,"4"-8"-8"0,0 4-23 0,1 1-10 16,4-1-12-16,4-2-6 0,-2 2-15 0,7-3-6 16,3-1-10-16,-2 3-5 0,8-4-1 15,-2-3-12-15,3 4-4 0,-4-3-7 0,-4 2-8 16,5-3 0-16,-6 1-2 0,-3 1-3 0,-1 1-6 15,-5 1-2-15,-1 0 5 0,1-1-10 0,-3 3-1 0,-5-5 0 16,2 2-1-16,-4 4 0 0,0-3 2 0,-1 1 6 16,-4 1-5-16,1 2-2 0,-6-3 3 15,3 3-1-15,-4 1-2 0,0 3 7 0,-1-2 2 16,0 4 0-16,-3 0-2 0,0 5 4 0,1-3-7 16,-2 5-1-16,6-1 2 0,-1 3 1 0,2 0-5 15,1 5 3-15,2-6-9 0,-1 3 7 0,4 0-9 16,2 4-2-16,2-1 0 0,4-1-3 0,-3-4 0 15,5 3-5-15,0-2 0 0,5 0-7 0,3-3-7 16,0-1-9-16,3-3-8 0,0-3-6 0,4 0-10 16,-2-2-15-16,1-4-8 0,-2-1-30 0,4-5-10 15,1 1-7-15,-1-4 3 0,-4 4-1 0,-2-5 19 16,-2 1 5-16,7-6 10 0,-9 2 12 0,-2 2 4 16,1 1 14-16,-5-3 9 0,1 0 15 0,-3 1 12 15,-1 4 14-15,0-5 19 0,-3 6 13 0,2 0 21 16,-3 5 17-16,2-1 19 0,-2-1 1 0,0 4 17 15,0-1 1-15,0 5-5 0,0 0-9 0,-4-5-7 16,4 5-10-16,0 0 6 0,-14 12 0 0,8-5-1 16,0 3-2-16,0 2-6 0,-2 1-7 0,1 4-5 15,2-1-6-15,0 1-3 0,4 0-4 0,-3 0-5 16,1-1-1-16,3-5-7 0,0 3-3 0,0-2-8 16,5-4-8-16,-1 4-12 0,3-5-4 0,0-1-11 15,2 0-11-15,1-4-12 0,4-2-14 0,4-4-19 16,0-3-11-16,-3-3-24 0,2-2 8 0,1-1 0 15,4-3 10-15,-6-6-6 0,1 0 9 0,2-1 10 16,-8-2 9-16,1-1 3 0,-3 0 0 0,0-4 16 16,-2 0 3-16,-4-3 8 0,2-1 2 15,-3 4 12-15,-4 3 14 0,5 1 18 0,-3 0 23 0,0 10 28 16,-1 5 7-16,1 2 4 0,-2 4-11 0,4 0-4 16,-2 5-11-16,0 0 5 0,0 0 9 0,0 0 1 15,-2 37 0-15,2-14-12 0,2 6 4 0,-2 2-12 16,1-1-1-16,-2 1-6 0,3 1 0 0,0-3-9 15,-3 0-1-15,5-1-4 0,0-2 0 0,0-1-14 16,-3 0-15-16,3-7-22 0,-2-5-31 16,-1-1-14-16,1-3-21 0,1 0-22 0,-2-3-18 0,0 1-119 15,-1-4-275-15,0-3 123 0</inkml:trace>
  <inkml:trace contextRef="#ctx0" brushRef="#br0" timeOffset="74005.69">19372 17120 55 0,'0'0'125'0,"0"0"-13"0,3-8-2 16,-3 8 3-16,8-1-7 0,-8 1-9 0,11-3-8 15,1 6-4-15,-2-2-9 0,2 3-11 0,0-2 7 16,0 0-12-16,3 2-4 0,-1-1-2 0,4 0-5 16,-1 4 1-16,2-2 3 0,-3 2 3 0,0 0-5 15,4 1-3-15,-6 1-2 0,4 1-9 0,-4-2-2 16,2 3-4-16,-6-2 0 0,-2-1-5 0,3 0-2 15,-2 2-1-15,-1-3-4 0,-2 2-4 0,1-4-12 16,0 4-7-16,-5-3-5 0,1-4-23 0,1 2-5 16,-1 1-2-16,-3-5-3 0,2 7 1 0,-2-7-3 15,5 3-6-15,-5-3 0 0,0 0 1 0,0 0-5 16,0 0-9-16,8-17 3 0,-6 8 12 0,1-1 3 16,1-3 8-16,2-3-5 0,-2 6 14 0,2-2 6 15,-2 3 25-15,1-1 2 0,-1 5 11 0,0-2 3 16,-3 3 9-16,-1 4 1 0,4-4 18 0,-4 4 25 15,0 0-2-15,14 6 3 0,-10 0-5 0,1 2 5 16,-1 1-13-16,1-1-1 0,0 2-6 0,0-1-2 16,2 1-9-16,-2-3-5 0,1 1-2 0,-2 1-19 15,1-4-11-15,3 2-19 0,-3-3-3 0,0-3-11 16,2 2-11-16,-7-3 1 0,13-1-6 0,-13 1-4 16,15-4 0-16,-9-2-6 0,0 0 17 0,-1 1-3 15,1-7 7-15,-4 2-6 0,0-1 14 0,-3-1-24 16,0-4 13-16,-1 0 0 0,-2 3 2 0,0 2 14 15,-4-3 0-15,2 5 24 0,0 0-6 0,-2 1 13 16,1 1-2-16,1 5 1 0,-5-4-5 0,4 5 8 16,-2-2-8-16,9 3 7 0,-18 7-18 0,12-4 11 15,-2-3-3-15,2 2 4 0,-1 1-6 0,2-2 2 16,5-1-10-16,-10 3 13 0,10-3 0 0,-9 1 1 16,9-1-8-16,0 0 6 0,0 0 1 0,0 0 6 15,0 0-14-15,0 0 10 0,22-10 6 0,-12 5 5 16,0-1-10-16,3 2-2 0,-4 2 1 0,4 0 13 15,-3-2-12-15,2 4 6 0,0 0 0 0,0 3 6 16,-1-2-6-16,0 6 4 0,-1-5-1 0,1 8 5 16,-2-5-12-16,3 4 5 0,-5 0-2 0,0 0 10 15,-1 0-20-15,4-1 4 0,-7-1-16 16,3 0-8-16,-1 0-6 0,-1-2 0 0,0 0-6 16,-4-1-1-16,5 0-6 0,-1 0-2 0,-4-4 6 15,4 4 3-15,-4-4 1 0,6 6 5 0,-2-3 9 16,0-2-1-16,1 2 10 0,-5-3-8 0,9 5-6 0,-4-1-7 15,0 1-3-15,-5-5 3 0,8 5-1 0,-4-3-10 16,-4-2-4-16,12 1-13 0,-6-1-14 0,-6 0-20 16,10-3-52-16,-5 0-151 0,-5 3 68 0</inkml:trace>
  <inkml:trace contextRef="#ctx0" brushRef="#br0" timeOffset="74188.201">19844 16932 61 0,'0'0'244'0,"0"0"-34"16,0 0-43-16,0 0-63 0,0 0-91 0,0 0-147 15,0 0-144-15,0 0 64 0</inkml:trace>
  <inkml:trace contextRef="#ctx0" brushRef="#br0" timeOffset="76341.411">20169 17224 25 0,'0'0'98'0,"0"-12"-9"0,0 12-9 15,0 0-1-15,0 0-10 0,0 0 5 0,0 0-5 0,0 0-5 16,0 0-5-16,0 0 7 0,0 0-4 0,0 0 3 16,0 0-11-16,0 0 4 0,0 0-2 0,0 0-11 15,0 0-2-15,0 0-9 0,-2-1 2 0,0-3 0 16,2 4 0-16,0-6-9 0,0 2 1 0,2-2-1 15,-2-1-8-15,2 2 0 0,0-5-3 0,2 2-5 16,0-4 6-16,0 3-6 0,0-4 0 0,3 3 3 16,0-1-1-16,0-1 0 0,-1 4 5 0,0-4-13 15,0 7-2-15,-1-3 0 0,-1 3 6 16,0 1-8-16,2 0-4 0,-6 4 9 0,13 0-3 16,-13 0 0-16,14 7 0 0,-4-1 3 0,3 6-8 0,0 2 6 15,-1 3-6-15,4 2 2 0,-2 3 2 0,3-1-3 16,-4 1-49-16,3-2-58 0,-6-1-130 15,-1-5-256-15,-2 1 113 0</inkml:trace>
  <inkml:trace contextRef="#ctx0" brushRef="#br0" timeOffset="135188.784">21190 16087 62 0,'0'0'81'0,"0"-7"-6"0,0 3-15 0,0 4-6 16,0-6-9-16,0 1 0 0,0 5-1 0,0-7 0 15,0 7-2-15,0-5-1 0,0 5 1 0,0-5-2 16,0 5 0-16,0-5 3 0,0 5-2 0,-4-5 14 16,4 5-6-16,-1-2 0 0,1 2 3 0,-3-4-8 15,3 4 11-15,-3-3-3 0,3 3-5 0,0 0 4 16,-2-3-11-16,2 3-1 0,0 0-7 0,0 0-6 16,0 0-4-16,0 0-1 0,0 0 2 0,0 0-7 15,-5 10 0-15,5 2 18 0,-3 2-24 0,3 5 1 16,-1 6 2-16,1 0-5 0,0 2-1 0,0-1-4 0,1 1-1 15,-1-3-4-15,0-4-7 0,0-1-6 16,3 0 9-16,-2 0 5 0,2-2-9 0,-1 0 3 16,-1-1 6-16,1-3-2 0,-1-3-2 0,-1 0 2 15,3 0 6-15,-2-3-7 0,0 0 0 0,-1-2 8 16,3 0-25-16,-2-1-4 0,-1-1-19 0,2 0-7 16,-2-3-4-16,0 0-12 0,0 0-18 0,0 0-21 15,0 0-71-15,0 0-191 0,0 0 84 0</inkml:trace>
  <inkml:trace contextRef="#ctx0" brushRef="#br0" timeOffset="135612.61">20989 16068 45 0,'3'-2'65'0,"0"-2"-4"0,3 1-9 0,-1 0 8 15,1 0-11-15,0-1-1 0,1 0-5 0,-1 0-3 16,6 1-4-16,-5 3-3 0,5-5 3 0,1 3-11 16,-2 0-5-16,-2 0 4 0,6 1 6 0,2 2-5 15,1-1-6-15,0 2-1 0,-2 0-8 0,2 1 22 16,-5 0-21-16,6 3 2 0,-1 0-5 15,1 3-5-15,-8-1 3 0,5 2 6 0,0 2-7 0,-4 0 4 16,0 3 2-16,-1 1-12 0,-2 1 11 0,0-3 6 16,-2 1-6-16,-4 2-2 0,-3 0-1 0,0-1 14 15,-7 1-10-15,0 0-7 0,-2 1 10 0,-7 3-7 16,-1 0 1-16,-6-1 7 0,3-3 4 0,0 0-9 16,-2 0-2-16,-3-2 3 0,1-1-1 0,-3 1-4 15,5-2 4-15,-2 0-2 0,5-4-2 0,0 2 3 16,2-4-13-16,2 2 7 0,2-3 1 0,2 1-9 15,0-5-12-15,5 2-27 0,0-1-18 0,2-1-15 16,-1-1-69-16,2 1-158 0,3-2 70 0</inkml:trace>
  <inkml:trace contextRef="#ctx0" brushRef="#br0" timeOffset="136045.602">21450 16375 92 0,'8'-5'97'0,"-4"1"-13"0,3 0-6 0,2-2-8 16,0-1-6-16,2 2-8 0,0-2-7 0,-2-1-2 0,5-1 0 15,-2 1-6-15,-1-4-4 0,-1 3-8 0,-1 1 5 16,-1-1-12-16,1 1 5 0,-5 1-3 16,2-2 10-16,-2 2 0 0,-1 1 10 0,-3 1 10 15,1-2-2-15,-2-1 3 0,-1 3-2 0,0 1-5 16,-2 1 1-16,-1 1-6 0,-2-1-7 0,0 3 0 16,-1 0-5-16,-4-1 11 0,1 5-11 0,2-3-7 15,0 3 2-15,-4 1-5 0,6 2-6 0,-2-1-2 16,1 5 0-16,2-1 3 0,-1 0-3 0,2 3-2 15,1-2-3-15,2 1-1 0,0 0-4 0,2 2 1 16,2-4 0-16,0 2-1 0,3-2-1 0,1 2-1 16,4-3 8-16,3 3-4 0,2-4-3 0,0 0-8 15,3-4-7-15,5-1-6 0,-1-1-10 0,5-2-22 16,1-2-20-16,-7 1-20 0,1-1-37 0,5-5-94 16,-8 0-241-16,2 1 106 0</inkml:trace>
  <inkml:trace contextRef="#ctx0" brushRef="#br0" timeOffset="136481.19">21936 16179 53 0,'-8'-2'172'15,"-1"2"-6"-15,-4 0-10 0,5 0-8 0,-5 2-16 16,3 1-11-16,-2 2-11 0,-1 1-11 0,3 2-15 15,0 0-3-15,-5 3-9 0,4-1-8 0,5 1-7 16,-2 0-8-16,-1-1 1 0,4 1-6 16,1 2-7-16,0-1-7 0,1 0-7 0,0-3 0 0,2 1 0 15,-2-2-7-15,3 0-10 0,3-2 5 0,-2 1-4 16,-1-2-1-16,3 0-5 0,4-1 2 0,-3-1-6 16,1-3 5-16,-5 0-4 0,9 0 3 0,-1-5-3 15,0 1 5-15,-1-4-1 0,2-1-1 0,0-1 0 16,-4 0-1-16,6-4-3 0,-3-1 4 15,-1 4-2-15,-3-1 3 0,3 1 1 0,0 5 0 16,-5 0-2-16,1-1-4 0,3 2 0 0,-5 0 0 16,2 2 2-16,-2 1-1 0,-1 2 2 0,0 0-4 0,0 0 10 15,13 6 0-15,-10-2 1 0,-1 2-4 0,3 0 3 16,0 5 0-16,0-3-2 0,1 2-2 0,0 0 4 16,-3 0-3-16,4 2 3 0,0-2-7 15,0-2 1-15,-2 3-1 0,3-4-7 0,-2 0-13 16,3 0-16-16,-1-4-10 0,2-1-12 0,-2 0-18 15,2-2-24-15,-3-2-15 0,4-2-13 0,2-3-88 16,2-4-233-16,-3 0 104 0</inkml:trace>
  <inkml:trace contextRef="#ctx0" brushRef="#br0" timeOffset="136703.674">22147 15971 50 0,'-3'-5'178'0,"1"1"-23"16,2 2-13-16,0 2-12 0,-5-4-15 0,5 4-10 15,0 0-6-15,-6 15-10 0,0-5-6 0,4 4-6 16,-1 2-8-16,-1 2-3 0,2 1-5 0,0 6 1 16,2 0-5-16,-1 0-2 0,2 2-6 0,-1-8-5 15,-1 6-3-15,2-6-6 0,-1 6-3 0,0-6-2 16,3 0-2-16,-2-2-2 0,3 2-6 0,-3-6-10 16,2 3-12-16,-1-6-21 0,3 0-19 0,-3-1-29 15,0-2-19-15,0-1-22 0,1-2-16 0,1-1-112 16,-4-3-260-16,0 0 115 0</inkml:trace>
  <inkml:trace contextRef="#ctx0" brushRef="#br0" timeOffset="137123.357">22245 15993 20 0,'-1'-6'159'15,"1"6"-9"-15,-1-4-11 0,1 4-10 0,0 0-6 16,0 0-3-16,-2 15 0 0,0-6-12 0,2 3-3 15,-3 3-6-15,3 5-4 0,-1 4-4 0,-2 2-5 16,1 1-5-16,-1 0-4 0,2-2-5 0,1 0-5 16,-3-7-7-16,3 8-4 0,-1-7-8 0,2 0-3 15,-7 1-7-15,11-3-1 0,-10-3-6 0,5-1 3 16,5-1-14-16,-4-3-9 0,-1 1-14 0,0-3-16 16,0 0-12-16,0-2-10 0,0-3 3 0,3 1-5 15,-2-1 9-15,-1-2-7 0,0 0-7 0,9-10 1 16,-5-1-10-16,0-2 6 0,1-5 3 0,4 0 3 15,-5-1 4-15,3 2 8 0,-3-2 2 16,0 4 5-16,4-1 15 0,-5 6 8 0,0 2-6 0,0 3 10 16,-1-2-3-16,-1 4 1 0,1 1 9 15,-2 2 8-15,0 0 3 0,0 0 10 0,13 7-1 16,-7-1 6-16,-1 2-4 0,0 2 1 0,0 0-2 0,2 1-1 16,-2 0-2-16,0 1-5 0,1 4 2 0,-2-6-6 15,3 6 3-15,-2-5-4 0,4 2-2 0,-6-4-2 16,3 3 6-16,-3-4-11 0,3 3-4 0,-4-6-15 15,3 1-11-15,-4 1-21 0,3-3-15 16,-3-3-12-16,-1-1-30 0,8 0-31 0,-8 0-119 16,4-5-273-16,0-2 121 0</inkml:trace>
  <inkml:trace contextRef="#ctx0" brushRef="#br0" timeOffset="137377.737">22011 16105 9 0,'-5'0'182'0,"0"-1"-13"0,5 1-20 0,-5-2-16 15,5 2-12-15,0 0-12 0,0 0-4 16,0 0-13-16,27 2-5 0,-9-6-10 0,2 4-3 16,2-3-11-16,10 3 1 0,0-4-9 0,1-1-2 15,-4 2-5-15,5 2-5 0,-5-5-4 0,0 5-2 16,-7 0-6-16,-3 0-3 0,0-1-4 0,-5 1-4 15,-1-1-9-15,-4 2-16 0,0-2-17 0,-3 2-12 16,0-1-25-16,-6 1-25 0,6-1-29 0,-6 1-25 16,0 0-90-16,0 0-247 0,0 0 109 0</inkml:trace>
  <inkml:trace contextRef="#ctx0" brushRef="#br0" timeOffset="138324.327">22792 15871 46 0,'0'0'88'0,"0"-4"-13"16,0 4-3-16,0 0-20 0,0 0 5 0,0 0-7 16,0 0 4-16,0 0 1 0,0 0-16 0,0 0-1 15,0-5-6-15,0 5 1 0,0 0 2 0,0 0 3 16,0 0-12-16,0 0 1 0,0 0-3 0,0 0-1 15,0 0-6-15,0 0-1 0,0 0-1 0,0 0-2 16,0 0 2-16,5 14-1 0,-5-7 3 0,5 5-6 16,-5 1 15-16,3 2-15 0,-1 0 7 0,2 3 0 15,-3 3 0-15,3 2-8 0,-4-4 2 0,3 0 1 16,-3 1-6-16,5-2 3 0,-4 1-4 16,1-1 6-16,1-3-8 0,-3 1 6 0,0-6-5 15,2 6 3-15,0 1-4 0,-2-9-2 0,0 5 9 16,-2-3-7-16,2 0 0 0,0-1 4 0,-2 1-3 0,-1-1-11 15,3-3 0-15,-3 1 11 0,3 0-7 0,-2-2 5 16,-1 0 1-16,3-1-5 0,-3-1-8 0,3 2-2 16,0-3 1-16,0-2-5 0,0 6-8 0,0-1 7 15,0-5 0-15,0 4 3 0,0-4-4 16,0 0-2-16,0 0 4 0,3 4-1 0,-3-4-4 16,0 0-5-16,0 0 1 0,0 0-11 0,0 0 1 0,0 0-16 15,6-9-13-15,-6 4-6 0,0 5-49 0,0-7-128 16,0 7 58-16</inkml:trace>
  <inkml:trace contextRef="#ctx0" brushRef="#br0" timeOffset="141294.372">22699 15917 51 0,'4'-5'83'15,"-2"1"-20"-15,3 1 0 0,0-1-4 0,-1-1-9 16,4 0-1-16,3 1-6 0,-2-1-3 0,2-1-4 16,0 2-5-16,-1 2 1 0,2-3-7 0,2 1 6 15,-3 0-2-15,3 0-10 0,-4 1 3 0,2 3 1 16,1 0-7-16,-3 0 0 0,2 0-6 0,0 0 1 15,-1 5 4-15,-2-1-2 0,2 3-1 0,-3 1-1 16,0 1-3-16,0-1 3 0,-5 4-3 0,2-2 1 16,-2 3 0-16,-2 2-6 0,-2-2 11 0,-2-1-6 15,-2 5 8-15,-5 0-4 0,-1-2 5 0,-6 6-5 16,-2-3-1-16,3-5-15 0,-6 4 8 0,-2-6 12 16,2 4-9-16,-5-2-4 0,13-3 4 0,-6 1 1 15,1-5-2-15,1-2-5 0,-1 3-3 0,5-6 20 16,0 2-5-16,2-2-19 0,4-1-3 15,2 0 8-15,6 0 4 0,-10-1-14 0,10 1-1 16,-4-4 3-16,5-2 0 0,-1 6 5 0,3-5-2 0,0 3 1 16,4-1 2-16,-3 3-5 0,2-1 2 0,3 1 1 15,2 0-1-15,-3 1 6 0,4 2 2 0,1 1-5 16,3 2 0-16,1 2 6 0,0 0-11 0,-1 0 11 16,1 3-4-16,3 0 2 0,4 2-4 15,-7-4 3-15,10 5-5 0,-3-2 6 0,2 0-1 16,-1-2-2-16,0-1-2 0,0 3 3 0,-4-5-4 0,0-2-9 15,-3 0-23-15,1 0 5 0,3-2-10 16,-4-1 0-16,0 3-8 0,-1-5-3 0,-4-2-1 16,0-1 1-16,-1 2 8 0,-1-1-1 0,-3-2 7 15,1-1 5-15,-3-2 0 0,-2 2 6 0,3-4 1 16,-4 1 15-16,1-2 9 0,-1 0 8 0,1 1 0 16,-2-2 9-16,-1 2 7 0,-2 2 16 0,1-1 13 15,-2 2 10-15,-2-1 4 0,4 1 2 0,-3 2 13 0,3-1-8 16,-5 0 0-16,1 4-4 0,-1-1-7 15,5 2-7-15,-12 0-4 0,5 3-1 0,-3 2-2 16,2 4-3-16,-2-1-3 0,1 1 1 0,-3 2-12 16,4 0 2-16,-1-1-8 0,1-1 0 0,0 1-4 15,-1 1 0-15,3-2-7 0,1 0 2 0,-2-4-3 0,7 2-4 16,-2-2-3-16,-2 2-8 0,3-4-2 0,1 2-3 16,-4084-1 0-16,8165-4 3 0,-4081 0-8 0,0 0 5 15,0 0 3-15,0 0-3 0,10-10 3 16,-6 6-4-16,1-1 8 0,-1-1-4 0,3 0 7 15,-3 1 0-15,2-2-5 0,-2 2 2 0,-1 3-6 16,1 2 10-16,0-4-1 0,-4 4 0 0,7-1-4 16,-7 1 4-16,11 0-2 0,-7 5 1 0,1-5 2 15,0 5-10-15,2-2 6 0,-3 3-3 0,5-1 2 16,-2 2 3-16,1-2-1 0,2 2 4 0,-1-4-6 16,0 2 8-16,3-3-9 0,1 0-7 0,-4-1-6 15,4-1-6-15,-3-5-4 0,-2-1-16 0,6 2 9 16,-4-2 0-16,2-5-7 0,-1 0 6 0,-2-2 10 15,2-1-2-15,-1-1 11 0,-6-4-3 0,3 2-3 16,-6-1 8-16,6-1-6 0,-2-7 11 0,-5 6-3 16,5-6 4-16,-5 7 11 0,-1 1 5 0,1-1 16 15,-2 2 5-15,0 7 19 0,2-1 6 0,0 1-7 16,-2 5 8-16,1-2-5 0,0 2-4 0,1 2-11 16,0 3-4-16,0 0-5 0,0 0 2 0,0 0-7 15,-7 17 1-15,5-4 1 0,0 3-10 0,-1 1 7 16,-1 3-5-16,0 6-5 0,2-1-1 0,0 1 5 15,2-4-4-15,-1 1 1 0,2 2-5 0,2-6 1 16,-2-1 1-16,2 2 6 0,2-2-5 0,-1-1-4 16,1-2 2-16,0-3-8 0,-1 0 4 0,3-1-2 15,0-2-5-15,-1 0-2 0,1-2-22 0,0-3-20 16,-3 0-20-16,3-3-26 0,-2-1-37 0,-5 0-79 16,12-5-226-16,-8-1 100 0</inkml:trace>
  <inkml:trace contextRef="#ctx0" brushRef="#br0" timeOffset="141609.908">23322 16181 174 0,'-5'1'167'0,"5"-1"-21"15,0 0-8-15,0 0-17 0,0 0-15 0,0 0-6 16,0 0-14-16,-6-3-8 0,6 3-5 0,0 0-10 16,15-9-6-16,-8 6-5 0,1-2-6 0,3 3-3 15,-1-4-4-15,-1 2-7 0,5-2 4 0,0-5-10 16,-1 7 4-16,3-5-10 0,2 1 3 0,0-2 0 16,0 0-5-16,0 2-2 0,-3 0 2 0,3 2-4 15,-6-1-2-15,-3 2 2 0,2 2-6 0,-4 1-21 16,-1-2-15-16,-2 3-10 0,3-2-30 0,-4 1-18 15,1 0-12-15,-4 2-18 0,0 0-7 0,0 0-79 16,0 0-219-16,0 0 98 0</inkml:trace>
  <inkml:trace contextRef="#ctx0" brushRef="#br0" timeOffset="142076.903">23609 16350 75 0,'11'-6'79'0,"1"-2"-3"16,-3-3-13-16,2 1-13 0,2-5 1 0,-3-2-6 16,0 4-8-16,-5-3 2 0,1-1-9 0,-4 0-7 15,2 1 3-15,-4 0 5 0,-3 5 12 0,2-6 7 16,-4 5 10-16,2 0 13 0,-2 3 8 0,1-3-3 15,-4 4 1-15,1 5-6 0,3-2-7 0,-3 1-8 0,-2 3-1 16,1 0-22-16,-1 3 8 0,0 2-5 16,0 3-5-16,1 3-4 0,1 2-2 0,0 0-7 15,0 8 0-15,2-5-2 0,2 4 9 0,1-1-12 16,2 3-4-16,0-3-4 0,0 0 6 0,2-1-5 16,3 2 4-16,2-3-4 0,0 0 7 0,0 1-5 0,0-6-1 15,5 0-2-15,-3-2 5 0,4-1 4 16,4 0-1-16,-6-5-4 0,3-1 7 0,2 1-3 15,2-5-2-15,3 1 3 0,-1-1-2 0,-1-3 0 16,2-2-1-16,0 0 2 0,0-1-3 0,-3 1-2 16,0-1 0-16,-2 1-4 0,-6 0 3 0,-1 0 1 15,-1 3 3-15,2-2 3 0,-6 2-1 0,1-1-1 16,0 3 5-16,-1-1-3 0,0 1 2 0,1-1-8 16,-5 3 0-16,4-5-8 0,-4 5-26 0,1-2-23 15,-1 2-24-15,0 0-51 0,3-3-33 0,-3 3-128 16,0 0-304-16,0 0 135 0</inkml:trace>
  <inkml:trace contextRef="#ctx0" brushRef="#br0" timeOffset="143236.746">21825 16579 115 0,'0'0'130'0,"0"0"-8"15,0 0-16-15,0-5-13 0,0 5 0 0,0 0-15 16,0 0-8-16,0 0-10 0,0 0-4 0,0 0-7 16,0 0 1-16,0 0 3 0,0 0 9 0,0 0 2 15,9 15 2-15,-8-9-7 0,0 2 2 0,-1 5-2 16,0 3-1-16,3 0-1 0,-1 2-4 0,-2-1-6 16,3-1-1-16,-2 3-1 0,2-1-7 0,-2 1-1 15,0 0 4-15,2 1-12 0,-2-2-6 0,-1 2 1 16,1-3-6-16,-1 2 4 0,0-3-7 0,-1 2 2 15,1-1-1-15,-1-4-2 0,1-1-6 0,0 0 0 16,0-1-2-16,-1-4 4 0,1 1 3 0,1-2-10 16,1 1 3-16,-2-1 0 0,3-3 1 0,-2 4-2 15,-1-4 0-15,4 1 6 0,-1 0 1 0,-1 0 4 16,2 0-6-16,0 0 3 0,2 0 1 0,3-1-3 16,-1-1 6-16,3-1-3 0,-4 0-3 0,7-1-2 15,-3 0-2-15,3 0 2 0,0-1-3 0,-1 1 4 16,0-1-6-16,1-1 0 0,-4 1 3 0,3 0-7 15,-3 0 3-15,0-3-11 0,-3 3-4 0,-7 1-3 16,14-3-6-16,-8 0-7 0,-1-1-10 0,2 2-3 16,-3-3-18-16,-4 5-6 0,10-9-9 0,-6 6-16 15,-3-4-12-15,3 0-6 0,-3 0-3 0,0-1-1 16,-1-4 2-16,-2 3 3 0,2 1 10 0,-1 1 13 16,1-3 12-16,-4 1 7 0,0 0 3 0,-1 0 17 15,-2 2 13-15,2 1 9 0,-1 0 19 0,-1 1 10 16,2 1 11-16,-2-1 13 0,2 2 23 0,-1 0 4 15,0-3 8-15,6 6 4 0,-4-3 0 16,4 3 1-16,-7-5-4 0,4 2-2 0,3 3-11 0,-5-4 0 16,5 4-9-16,-4-4-3 0,4 4-7 15,0 0-3-15,0 0-5 0,0 0-1 0,0 0 0 16,0 0-2-16,0 0-4 0,0 0 7 0,0 0-7 0,0 0 6 16,0 0 0-16,23 6-4 0,-17-4-4 0,-6-2 7 15,15 3-8-15,-8 0 3 0,2-1-6 0,1 1 2 16,2 0 0-16,-2 1-2 0,0 0-2 0,1-1-5 15,-1 2 4-15,1-2-2 0,3 2-1 16,-5-3-1-16,-1 2 0 0,2 1 1 0,-2-2 0 16,1 0 4-16,-2-1-8 0,-3 2-1 0,1-1 2 15,-1 2 1-15,-4-5-2 0,8 4 0 0,-8-4-1 0,3 5 10 16,-1-2 1-16,-2-3 2 0,0 10 0 0,-4-3 0 16,3 2-3-16,-4-1 0 0,-3 3-2 0,-6 0-1 15,6 0 2-15,-4 1-5 0,-4 1-16 16,-5 9-4-16,5-8-21 0,-5 5-17 0,0-2-26 15,-1 0-20-15,-2-1-18 0,4 2-16 0,-1-4-14 16,2-1-98-16,-1 4-265 0,4-5 117 0</inkml:trace>
  <inkml:trace contextRef="#ctx0" brushRef="#br0" timeOffset="146199.275">22612 16772 77 0,'1'-6'85'15,"-1"2"-2"-15,0 0 1 0,0 4 6 0,0-7-5 16,-5 4 9-16,5-1 0 0,-2 1 4 0,0 0-3 0,-3 1-6 15,-1-1-4-15,2-1-7 0,-4 2-11 16,8 2-5-16,-16 0-5 0,7 4-9 0,-5-2-7 16,1 4 0-16,-1 3-5 0,1 1 3 0,-2 2-12 15,2 4 3-15,-1-2-2 0,2 2-6 0,2 1 0 16,0 1-4-16,2 0 2 0,3 1-4 0,0 0-6 16,2-2 1-16,-2 0 2 0,5-2 5 0,4 2-10 15,-3-5 0-15,3 0-7 0,1-2 1 0,-1-1-8 16,4-3 8-16,-1-1-5 0,4-1-1 0,-1-1 0 15,4-3-5-15,-1-1 6 0,1-2-11 0,4-3-3 16,-2 1 2-16,0-7 0 0,-1 4-8 0,-1-4 2 16,-1 0 8-16,-3 3-2 0,-1-1 3 0,-2 0-2 15,1 1 5-15,0-1 0 0,-3 3 8 0,-1 4 7 16,0-4 4-16,-3 3 4 0,3 0-2 0,-2 2-4 16,1 0 0-16,-3 2 0 0,4-4-8 0,-4 4 5 15,0 0 0-15,9 7 0 0,-5-3-2 0,-2 2 2 16,3 1-1-16,-1-2-2 0,0 1-2 0,1 2 1 15,2-1 0-15,0 0 0 0,1 0-1 0,-2 0-1 16,1-5 5-16,2 4-4 0,1-4 0 0,0 1 0 16,-1-2-1-16,2-1 2 0,-3 0 10 0,-2-4-16 15,2 3 4-15,2-5-7 0,-5 3 6 0,2-1-2 16,-1-3-1-16,1-3 0 0,-4 3 4 0,1-6-10 16,-4 6 8-16,0-7-3 0,0 4 2 0,-5-4 14 15,1 3-7-15,-2-5-7 0,-2 4 4 0,-1 0 14 16,4 1 2-16,-8-1 1 0,5 3 10 15,-4 2 6-15,2 1 1 0,0 0 0 0,-3 1 0 0,3 2-7 16,-1 3 1-16,0 0-7 0,2 0 2 0,-1 4-3 16,1 2-1-16,1-1-8 0,-1 1 2 0,4 2-2 15,-4 0 2-15,5 2-7 0,-1-2-2 0,1 2-3 16,-1-4 2-16,3 3-4 0,0-4-5 0,2 3-2 16,0-2 0-16,2-2 8 0,-2 0-12 0,2 1 3 15,3-2 2-15,-1-1-3 0,1-2 4 0,-5 0-1 16,13-3 1-16,-4-2-1 0,3 0 10 0,-1 0-6 15,-1-1-3-15,2-2 1 0,-2 0 7 0,0 0-7 16,3 0 4-16,-5 0-1 0,1 1-1 0,-2-2 2 16,2 2 1-16,-4-1 1 0,0 3-1 0,2-4 3 15,-1 5-3-15,-1 0-1 0,-4-3 6 0,3 5-4 16,0-5 0-16,-3 4 4 0,2-2-3 0,-2 1-1 16,1 1-1-16,-2 3 1 0,4-2 3 0,-2-1-5 15,-2 3 6-15,0-4-1 0,0 4 2 16,0 0 5-16,0 0 1 0,0 0 1 0,0 0-1 0,3-3 0 15,-3 3-4-15,0 0-2 0,0 0-1 0,0 0-9 16,0 0-9-16,0 0-6 0,0 0-6 16,0 0-3-16,-9 8-3 0,9-8-2 0,-2 5 0 15,2-5 2-15,0 5-3 0,0-1 4 0,3-1-2 0,0 1 8 16,-1-2-7-16,1 2 9 0,0-3 4 16,1 3 1-16,0-1 3 0,-2 1 0 0,6 0-2 15,-4 0 5-15,1-1 3 0,0 2-5 0,0 1 7 0,2-1-4 16,-1 0 1-16,4 2 6 0,-2 1-7 0,-3-4 2 15,2 1 1-15,-2 1 0 0,-1-1 6 16,3 1 0-16,-3 3 0 0,1-4-2 0,-1 1 5 16,-1-1-1-16,-1 1 0 0,1-2-3 0,2 3-1 15,-5-2-2-15,1 0 5 0,0 0-2 0,-1-5-5 16,3 9 4-16,-3-9 4 0,0 7 4 0,2-3-13 0,-2-4 10 16,1 4 3-16,-1-4-9 0,0 6 5 15,0-6-5-15,0 0 3 0,0 0 4 0,3 4-6 16,-3-4 5-16,0 0 2 0,0 0-6 0,0 0 5 15,0 0-5-15,0 0 6 0,0 0-4 0,23-8-4 16,-15 2 4-16,2 0 9 0,4-5-9 0,-4 3 1 16,2-4 1-16,3-2 6 0,-2-1-3 0,5 2 5 15,-4-2-2-15,3 1 3 0,-4-1 1 0,3 1 0 16,-4 1 4-16,-2 0 3 0,-4 3 1 0,-1 1 5 16,0 1 11-16,-2 1 4 0,-2 2 6 0,-2 0 7 15,0-2-12-15,-2 3-6 0,-2 1-4 0,-3 0 1 16,-4 1-5-16,0 0 0 0,-1 3-6 0,-2-1-3 15,-3 1 3-15,5 1-3 0,-6 1-2 0,6 0-3 16,-2 1-4-16,3 0 1 0,2 1-5 0,1-1-12 16,0 2-9-16,3 0-14 0,1-1-7 0,1 1-6 15,0-1-2-15,2 1-3 0,2 0 4 0,2-1 1 16,-2-5 0-16,6 7 8 0,0-4 0 0,5 2 1 16,-1-4 2-16,-1 3 3 0,0 0 5 0,3-4 6 15,-1 5-5-15,2-2 9 0,0 1-6 0,-4-2 2 16,1 1 5-16,0 2-1 0,-3-2 2 15,2 3-1-15,-2-3 3 0,-2 2 4 0,-2 0-3 0,3 5 10 16,-3-3-3-16,-2-2-3 0,4 4-2 0,-3-3-1 16,-1 1 3-16,0 0 4 0,-1 0-2 0,4 0-1 15,-3-1 2-15,0-1 1 0,-1 3 0 0,2-3-1 16,-1 0 5-16,0 2-1 0,0-3-5 16,1 0 0-16,0 1-4 0,1-1 12 0,0-1-5 0,2-3 0 15,-1 2 0-15,-4-2 3 0,11 0 5 0,-11 0-6 16,14-2 6-16,-5 2-8 0,1-2 2 0,0-3-4 15,1 0 1-15,0-2 4 0,-1 2-3 0,4 0 6 16,-5-2-5-16,3-1-1 0,3-1 3 0,-3 1-4 16,-2 1 6-16,-1-3-5 0,-1 1-3 0,1 2 6 15,1-3-2-15,-4 0 1 0,1 1 3 0,-3 1 1 16,2-1-8-16,-1 1 9 0,-5 1-1 0,2 2 11 16,0 0 6-16,-1 1 2 0,-1-1 6 0,1 2 9 15,-1-2 6-15,0 5-10 0,0 0-5 0,0 0-1 16,-4-2-5-16,4 2-2 0,0 0-1 0,-13 10-6 15,6-5 2-15,1 6-4 0,0-3 4 0,0 2-7 16,0 1-4-16,1-1-2 0,1 2 5 16,1-2-3-16,1 2 3 0,0 0-7 0,0-2 3 15,2 0 1-15,0-1-6 0,4-2-1 0,-3 1-5 16,3-2-7-16,1 2 3 0,3-1-2 0,0-1 1 0,2-4-4 16,2 0 0-16,2 1-8 0,-2-6-5 0,7 1-1 15,-4 2-9-15,3-6-6 0,2 0-3 0,0 1 3 16,-1-5-9-16,-4 1 4 0,1 0-10 15,0-2 14-15,-2 0 9 0,0-1-1 0,0 1 1 16,-2-1 0-16,-3 2 10 0,-2 1 18 0,-2-2 8 16,1 3 18-16,-4-2 15 0,2 0 10 0,-4 4 13 0,3-2 14 15,-5 0 13-15,1 4 6 0,1 4-1 0,-4-9-1 16,0 5-7-16,4 4-7 0,-5-4-6 0,5 4-8 16,-7 2-5-16,7-2-9 0,-11 7-3 15,6-3-5-15,-1 4-2 0,-1 1-4 0,0-1-6 16,0 5-4-16,4-1 0 0,-4 2-3 0,5-4-3 15,-1 2 2-15,3 0-4 0,-1-2-3 0,2 2-6 16,0-4-4-16,2 1-4 0,-2-1-12 0,3-1 5 0,2-2-10 16,2-4-2-16,-2 4 7 0,1-5-15 0,2 3-2 15,2-6-8-15,-1 1 2 0,2-6 2 16,-1 1-6-16,1 1-3 0,3-6 2 0,-3-1 2 16,-2 1 2-16,4-3 4 0,-5-2 1 0,0-2 1 15,4-5 17-15,-5 4-9 0,1-4 0 0,-3 3 7 16,-2 3 3-16,1 2 10 0,-4 4 14 0,4 2 10 15,-4 0 3-15,2 3-2 0,-3 2 0 0,1 2-2 16,-1 3-1-16,0 0 11 0,0 0 8 0,6 13-4 16,-3-1 5-16,-3 3-2 0,-1 3-8 0,3 2-4 15,1 4-2-15,-2-5 0 0,2-1-2 0,-2 1-4 16,6 9-1-16,-5-10-12 0,1-1-14 0,-1 2-21 16,1-2-17-16,-4-3-28 0,1-4-29 0,1 1-18 15,-1-2-10-15,0-2-15 0,-1-5-110 0,-3 3-280 16,4-5 124-16</inkml:trace>
  <inkml:trace contextRef="#ctx0" brushRef="#br0" timeOffset="146698.487">23763 16773 75 0,'0'0'96'15,"0"0"-7"-15,23 1-8 0,-16-2-6 0,-7 1-1 16,20 1-6-16,-8 2 2 0,0 2-7 0,-3 0 4 15,-2-5 7-15,4 7-6 0,1-1-3 0,-3 0-8 16,-2 0 1-16,0 2-6 0,-2-3 4 0,2 5-11 16,-1 0-7-16,1 1 0 0,-7-1-7 0,5-3 4 15,-1 3-5-15,1-2-4 0,-2-1-4 0,-2 0-8 16,-1 0-10-16,1 0-17 0,2-2-7 0,-2 0-15 16,-1-5-5-16,0 8-10 0,4-6 1 0,-4-2-5 15,0 0 2-15,0 0 0 0,0 0 1 16,0 0-6-16,13-12 0 0,-7 7 8 0,-2-5 1 0,0 6 5 15,2-6 6-15,1 1 7 0,-1 3 12 0,1-4 5 16,-1 3 9-16,1-2 9 0,-1 6 9 0,1-4 0 16,0 0-3-16,-3 4 6 0,2-1 1 15,-1 1 3-15,-5 3 0 0,9-2-2 0,-9 2-2 16,9-3 4-16,-9 3-1 0,11 0-6 0,-11 0 3 16,11 0 1-16,-11 0-4 0,12 2-2 0,-12-2 5 15,13 1-9-15,-8 0 1 0,-5-1-2 0,18-1 0 16,-9-2 0-16,4 2-7 0,-2-3 8 0,-2 0-13 15,3-1-1-15,2 0 1 0,-4 2-4 0,0 0 3 16,1 1-4-16,-5-2 4 0,2 1 0 0,0 3 0 16,-8 0 7-16,12 0 10 0,-7 5 17 0,0 0 14 15,4 2 3-15,-1 1 11 0,-3-1-1 0,3 2-5 16,-1 1 3-16,-3-1-6 0,3-1-1 0,-3-1-9 16,3 0 2-16,-4 3-8 0,2-5-11 0,1-2-26 15,-1 0-37-15,-5-3-52 0,13-3-138 0,-4 0-251 16,0-2 112-16</inkml:trace>
  <inkml:trace contextRef="#ctx0" brushRef="#br0" timeOffset="146845.957">24494 16540 138 0,'0'0'184'0,"0"0"-29"16,0 0-25-16,6 9-58 0,-6-9-79 0,2 7-105 15,-2-7-122-15,-8 10 54 0</inkml:trace>
  <inkml:trace contextRef="#ctx0" brushRef="#br0" timeOffset="100330.022">7679 2820 30 0,'0'0'36'0,"0"0"-3"0,0 0 1 0,0 0-3 16,0 0-4-16,0 0-2 0,0 0 6 15,0 0-3-15,0 0 3 0,0 0-8 0,-1-7 2 16,1 7-1-16,0 0-10 0,5-3 7 0,-5 3-7 0,1-4 5 16,-1 1-2-16,0 3 0 0,4-7-4 15,-4 5-1-15,4 0 0 0,-3-2 4 0,2 0-6 16,-2-4 5-16,4 4 13 0,-2 1-18 0,-2-6-4 16,3 6 5-16,0-4 0 0,-2-1 6 0,5 1-6 0,-4-3 8 15,0 5-2-15,2-5-13 0,0 1 4 0,0-3-3 16,-1 3 7-16,3-7-11 0,-4 6 6 15,3-2-6-15,0-3 10 0,0-2-3 0,2 5-6 0,-2-5 4 16,0 1 1-16,2 0 1 0,-1-2 13 16,0-7-17-16,1 8 0 0,2-5-2 0,-5 2 4 15,7-4 2-15,-3 2-11 0,0-2 12 0,1-2-6 0,4 1 2 16,-2-5 3-16,-1 2-1 0,3-3 3 0,-1 4-7 16,4-3 7-16,-2 2-8 0,0-3 22 15,1 7 2-15,-2-5-11 0,4-3 0 0,-4 4 0 16,-3-1 6-16,4 1-10 0,-3-3 2 0,3 1-4 15,-2 0-1-15,-1 1 1 0,2 0-3 0,-2 1 4 16,2-2-6-16,-1-1 3 0,1 2 8 0,-1-3-6 16,6 2-9-16,-5-2 0 0,3 1 6 0,3-11-14 0,7 2 15 15,-13 9-3-15,-1-1-4 0,10 3 5 16,-6 0-3-16,0 0 9 0,-1-2-4 0,3 4-20 16,-3 0-1-16,1 1 7 0,0 1 9 0,-4 0-6 15,0 4 7-15,-1 4-2 0,1-6-3 0,-3 6 9 16,-1 0-6-16,0 1 16 0,1 1-19 0,3-10 7 15,-4 11 6-15,4-3-16 0,-4 2 15 0,0-2-6 0,3 0-2 16,-4 0 1-16,6 1 3 0,-4-1-4 16,3 2 1-16,-1 0 9 0,-1-1 2 0,-1 1-3 15,3-2-3-15,-4 4-3 0,0 4 8 0,-9 9 0 16,14-19 4-16,-14 19-3 0,13-16 0 0,-13 16 0 16,10-15 3-16,-10 15 0 0,5-10 4 0,-5 10-3 15,0 0 5-15,9-15-8 0,-9 15 8 0,0 0-4 16,0 0-2-16,7-14-1 0,-7 14-4 0,0 0 5 15,0 0-8-15,0 0 1 0,0 0-4 0,0 0 2 16,0 0 4-16,0 0-5 0,10-12-2 0,-10 12 2 16,0 0-5-16,0 0 5 0,0 0-1 0,0 0-1 15,0 0-1-15,0 0-7 0,0 0-4 0,0 0-2 16,0 0-7-16,0 0-14 0,0 0-4 0,0 0-16 16,0 0 2-16,0 0-10 0,0 0-13 0,0 0-7 15,0 0-9-15,0 0-9 0,0 0 1 0,0 0-56 16,0 0-163-16,0 0 71 0</inkml:trace>
  <inkml:trace contextRef="#ctx0" brushRef="#br0" timeOffset="101132.338">8805 712 57 0,'0'0'69'0,"0"0"-12"16,0 0 7-16,0 0-5 0,0 0-11 0,0 0 6 16,0 0-15-16,0 0-6 0,0 0 15 0,0 0 1 0,0 0-17 15,0 0 3-15,0 0 1 0,0 0-13 0,0 0 8 16,0 0-11-16,0 0 2 0,0 0-2 0,0 0-6 15,0 0-7-15,0 0 4 0,0 0 3 16,0 0-15-16,0 0 15 0,0 0-8 0,0 0 3 16,0 0-3-16,0 0 2 0,0 0-10 0,0 0 4 15,0 0 3-15,0 0 5 0,0 0-3 0,0 0-3 16,0 0-7-16,0 0 5 0,0 0 2 0,0 0 0 16,0 0-6-16,20-17 0 0,-20 17-2 0,0 0 2 0,0 0 7 15,34-2-5-15,-34 2 6 0,23-3 2 16,-23 3-8-16,25-4 0 0,-25 4 4 0,36-8-2 15,-36 8-2-15,32-7-2 0,-14 3 5 0,-18 4-4 16,29-10-5-16,-10 8 8 0,-19 2-4 0,31-7 3 16,-31 7-1-16,31-6 5 0,-31 6-14 0,27-7 6 15,-27 7 2-15,26-7-3 0,-26 7 4 0,26-5-3 16,-26 5 6-16,24-5-9 0,-24 5 5 0,22-5 7 16,-22 5-10-16,0 0 13 0,27-4-8 0,-27 4-1 15,0 0 6-15,0 0 0 0,24-6-1 0,-24 6-5 16,0 0 0-16,0 0 8 0,0 0-8 0,0 0-1 15,24-4-4-15,-24 4 9 0,0 0-13 0,0 0-10 16,0 0-8-16,0 0-17 0,0 0-4 0,0 0-18 16,0 0-56-16,0 0-132 0,0 0 58 0</inkml:trace>
  <inkml:trace contextRef="#ctx0" brushRef="#br0" timeOffset="101677.687">9155 490 28 0,'0'0'76'0,"0"0"-3"0,0 0-6 16,0 0-6-16,0 0-12 0,0 0-1 0,0 0 8 16,0 0-18-16,0 0-5 0,0 0-13 0,0 0 0 15,0 0 9-15,0 0-7 0,0 0 4 0,0 0-6 16,0 0 1-16,0 0 13 0,0 0-10 0,0 0-9 16,0 0 9-16,0 0 2 0,40 24-5 0,-40-24-2 15,0 0 5-15,24 12-12 0,-24-12 3 0,22 7-4 16,-22-7 3-16,20 6-8 0,-20-6 5 0,21 9 2 15,-21-9-1-15,24 7-3 0,-24-7-2 0,23 10 0 16,-23-10-2-16,19 7 5 0,-19-7-11 0,19 5 3 16,-19-5 1-16,0 0 5 0,24 5-8 15,-24-5 4-15,0 0-2 0,22 6 4 0,-22-6 6 16,0 0-4-16,0 0 9 0,22 6-18 0,-22-6 1 16,0 0 3-16,0 0-4 0,0 0 2 0,0 0 4 15,22 5-1-15,-22-5 2 0,0 0-4 0,0 0-4 0,0 0 4 16,0 0 10-16,0 0-5 0,0 0 0 0,0 0-4 15,0 0-5-15,0 0 6 0,0 0-4 16,0 0 8-16,0 0 1 0,0 0 5 0,0 0 5 16,0 0-7-16,10 10-12 0,-10-10 12 0,0 0-5 15,-30 22 5-15,15-11-4 0,-10 3 4 0,3 3-9 16,-5 0-15-16,0 1-14 0,0 1-29 0,0-2-29 16,2 1-92-16,-2 3-191 0,4-3 84 0</inkml:trace>
  <inkml:trace contextRef="#ctx0" brushRef="#br0" timeOffset="103542.008">7716 2794 10 0,'0'0'28'0,"3"-5"-2"0,-3 5-1 16,1-3-2-16,3-1-1 0,-4 4-4 0,4-7-2 15,-3 3-3-15,4-1-1 0,-2-1 6 0,0 3-1 16,4-2 0-16,-3-2-3 0,1 0-1 0,0-1-8 16,0-1 17-16,-1 1-3 0,2-2 0 0,-1 1-2 15,0-1-3-15,2-1 3 0,-2-2-4 0,1 1 0 16,3-2 0-16,-2-1-3 0,0-1 2 0,2 1-8 16,-1-2 3-16,1 1-2 0,-3 0 4 0,3 2-7 15,0-3 17-15,0 1-2 0,0-1-3 0,-1-1-3 16,2 2-2-16,-2 1 1 0,2-2 0 0,0-1 1 15,0 2 2-15,0-3-4 0,5-3 0 0,-1 1 0 16,-2-4 0-16,5 3 5 0,-4-2-3 0,3 0-1 16,-2-1 2-16,4 2-7 0,-6 0 5 0,7-3-3 15,-2 4-3-15,-3-3 9 0,1 2-9 0,3-1-1 16,-5-1-4-16,5 1 1 0,-4-1 5 0,2-1-10 16,-4 2 3-16,2 1 0 0,-1-2 6 0,-2-1-9 15,3-1 10-15,-2 0-8 0,-1 3-2 0,2-3 7 16,-4 4-2-16,9-4-1 0,-5 2-4 15,2 3 8-15,-3-7-5 0,3 2 1 0,-1-1 1 0,0 4-1 16,0-1 5-16,5-1-3 0,-3 2 2 0,0 1-4 16,-2 2-9-16,1 0-6 0,-3 5 7 0,0 2 4 15,-2-3-6-15,1 4 8 0,-2 4-4 0,3-3 3 16,-5 2-4-16,-2 0 4 0,3 3 0 0,0 0-2 16,1-2 1-16,-2 2 2 0,2 1 2 0,-1-1 0 15,-1 1-3-15,4 0 1 0,-2-1-4 0,1 1 3 16,0 0 6-16,0-1-2 0,-1 4 1 0,0-4 2 15,3 0-6-15,-2 4 2 0,-1-2 3 0,3-2-8 16,-1 4 9-16,-2-2 1 0,1 0-9 0,0 1 7 16,-2 1-7-16,-2 2 9 0,0-2-9 0,0 0 6 15,-2 1-9-15,-4 2 11 0,8-2-6 0,-7-1 7 16,-1 3-1-16,7 0-6 0,-7 0 7 0,0 0-9 16,4-3 8-16,-4 3-7 0,0 0 4 15,0 0-1-15,7-1-1 0,-7 1 5 0,0 0-8 0,0 0 19 16,5-1-16-16,-5 1 1 0,0 0 1 15,0 0-2-15,6 0 7 0,-6 0-3 0,6-3-2 16,-6 3-3-16,0 0-2 0,8-1 6 0,-8 1-4 0,0 0 4 16,8 0 0-16,-8 0 1 0,5-1-3 0,-5 1 0 15,0 0-2-15,10-2-3 0,-10 2 7 16,0 0-4-16,7 0 8 0,-7 0-7 0,7 0 9 16,-7 0-10-16,9 0 2 0,-4 0-3 0,-5 0 10 15,12 0-6-15,-7 0 2 0,4-2-3 0,1 2 1 16,-1-3 1-16,3 1-1 0,2-1 5 0,-2 0 5 0,2 2 1 15,3-3-5-15,-4 0-3 0,5 0 8 16,0 1-8-16,7-2 8 0,-6 1-8 0,-1 1 3 16,4-2 2-16,-5 3-4 0,2-2-1 0,0 0 4 15,-1 0-10-15,1 0 3 0,-1-1 8 0,-2 1-7 16,-1 2 4-16,-2-1-1 0,0 0-6 0,1 2 3 16,-1-2 2-16,1 0-1 0,-2 2-6 0,-2-1 23 15,3 1-16-15,-2-1 1 0,-3 1-3 0,1 0-1 16,-2 0 2-16,0-1 0 0,-1 0 3 0,2 0-8 15,-2 1 7-15,-1-1-9 0,2 2 3 0,-2 0-1 16,-5 0-8-16,9-3 15 0,-5 3-8 0,-4 0 7 16,8-2-4-16,-5 1-4 0,-3 1-4 0,0 0-1 15,9-2-6-15,-9 2-8 0,2-4-12 0,-2 4-7 16,3-3-6-16,-3 3-38 0,0 0-93 0,0 0 41 16</inkml:trace>
  <inkml:trace contextRef="#ctx0" brushRef="#br0" timeOffset="104027.872">9375 894 11 0,'0'0'67'16,"0"0"-10"-16,5-2 5 0,-5 2-10 0,0 0-5 15,0 0-5-15,10-3 0 0,-10 3-7 0,0 0 0 16,5-2-4-16,-5 2-3 0,0 0-1 0,8-2-9 16,-8 2 8-16,0 0 1 0,0 0-7 0,11 0 0 15,-11 0-3-15,0 0 2 0,13 2-2 0,-13-2-7 16,10 0 10-16,-10 0-2 0,13 0 3 0,-6 1 0 15,-7-1-1-15,14 0-3 0,-5 1 10 0,1 1-14 16,-4-1-4-16,3 1-7 0,3-2 7 0,-5 1 1 16,1 0-2-16,3 0 6 0,-3 1-6 0,1 0 3 15,-1-1-2-15,2 2-4 0,-4-2 3 0,4 3-12 16,-2-2 10-16,-3 2-4 0,2-3-2 0,-2 3 13 16,1-2-11-16,-3 1 10 0,3 0-9 15,-6-3 2-15,4 5 3 0,1-4-7 0,-5-1 2 16,3 5 4-16,-3-5-2 0,4 4 5 0,-4-4-3 15,2 6-3-15,-2-6 5 0,0 7-1 0,-1-2-2 0,-3 2 4 16,-1 2 1-16,-7 6-7 0,-2 0-1 16,-5 7-17-16,-4 2-5 0,0 0-21 0,-4 3-11 15,-6 6-22-15,5-7-15 0,-9 7-47 0,1 1-147 16,9-10 65-16</inkml:trace>
  <inkml:trace contextRef="#ctx0" brushRef="#br0" timeOffset="105583.954">7811 2788 36 0,'0'-2'29'0,"0"2"2"0,6-4-4 15,-5 2 2-15,2-2 0 0,2 2-11 0,-1-2 5 16,0 1-8-16,2-4 1 0,-1 4 4 0,0-2-5 16,4-4-5-16,1 4 5 0,2-5 4 0,-3 3-5 15,5-5 2-15,0 1 2 0,0-2 1 0,3-2-8 16,3-1 1-16,1-2-1 0,-1-1-2 0,1 2-1 15,-2-5 3-15,2 1-2 0,0 3 0 0,2-1 5 16,-4-3 3-16,2 5-10 0,-2 0-2 0,-1-4-1 16,-2 9 4-16,2-10-5 0,-4 9-2 0,-2-3 2 15,4 0-1-15,1-4 4 0,-1 1-6 0,2-1 0 16,-5 3 1-16,6-1 3 0,-1-3-4 0,-5 3-7 16,1 2 10-16,4-3-6 0,-1-2 4 0,-5 6 0 15,4-7 3-15,-2 5-3 0,-2 3 2 0,0-1 11 16,2 0-5-16,-2 1 7 0,-1-1-12 0,-1 1 4 15,-2 4-6-15,2-5 1 0,-2 7 1 0,1-5 0 16,-3 4-4-16,-2 0 5 0,5 2 2 0,-5 0-1 16,1 2-3-16,1-2 4 0,-1-2-7 0,4 4 1 15,-4-5-2-15,3 3 3 0,-4 1-2 0,1 0 1 16,1 1-4-16,1-2-8 0,-1 2-5 0,0-2 4 16,0-1 5-16,1 3-3 0,0 0 4 0,-1 1-5 15,-2-3 5-15,2 2-1 0,2 2-2 0,-2-4 11 16,2 2-4-16,-4 3-3 0,2-4-2 0,-1 3 3 15,3-1 0-15,-4 0 2 0,1 3-4 0,0-3 2 16,-1 2-1-16,1 1 3 0,-1-3 2 16,-1 2 0-16,2-1-3 0,-3 0 3 0,2 0-1 15,3 1 1-15,-1-1-1 0,-2 2 3 0,-2-4-1 0,5 0 0 16,-1 3-6-16,-1-3 2 0,3 2 3 0,-2 0-1 16,1 1 5-16,-1-1-6 0,3-1-1 0,-3 2 0 15,3 0-1-15,3-2 3 0,-1 0 5 0,-3 2-6 16,2-1 5-16,4-1-1 0,-4 1-4 0,3 0 4 15,0 1-1-15,1 0 1 0,-4 2-4 16,3-3 5-16,1 2-1 0,-2-2-5 0,1 2 9 16,-1 1-9-16,0 1 2 0,-1-1-3 0,3-1 8 0,-2 1-3 15,0 0-3-15,0 0 6 0,3 0-6 0,-2 1 5 16,-2 2 3-16,2-3-8 0,1 0 4 0,-1 1-9 16,4 2 7-16,-3-1-3 0,-4-2 1 0,7 2 3 15,-6-1 0-15,2-1-1 0,5 0 2 16,-4 1-5-16,5 0 8 0,-2-2-4 0,4 0-2 15,-4 0 5-15,2-1-5 0,4-3 3 0,-6 4-6 16,2-2 2-16,-1 0 3 0,4 1-1 0,-5-1 2 0,1 2-3 16,-4 0-1-16,-1-1 2 0,1 0 4 15,-4-2-5-15,2 2 2 0,-1 0 0 0,2-1-1 16,-5 2-1-16,2 0-4 0,-5-2 7 0,4 2-1 16,-2 0-2-16,-1-1-4 0,0 0-5 0,-2 1-1 15,-4 1-1-15,7-3-8 0,-4 3-7 0,-3 0-3 16,4-3-37-16,-4 3-71 0,0 0 32 0</inkml:trace>
  <inkml:trace contextRef="#ctx0" brushRef="#br0" timeOffset="105968.939">9575 1590 54 0,'0'0'52'0,"0"0"1"0,0 0-10 0,0 0-3 16,0 0 5-16,0 0-17 0,0 0 4 0,0 0-7 15,0 0 0-15,0 0-6 0,0 0 0 0,0 0-4 16,0 0-1-16,0 0-1 0,0 0-1 0,0 0 0 16,0 0-19-16,0 0 17 0,0 0-2 0,6 11 3 15,-4-9-7-15,2 1 1 0,0 1 6 0,-3-1-9 16,4-1 6-16,0 2-2 0,-1-1 5 0,0 2-3 15,1-2-2-15,-1 2-1 0,2 1-5 0,2-2 4 16,-4 1 1-16,1-2 1 0,-1 3 2 0,1-3-3 16,1 1 16-16,2 3-10 0,-3-4 0 0,0 2-8 15,-2 2 0-15,6-3 8 0,-4 1-10 0,0-1 3 16,-1 0-5-16,1 1-2 0,0-1 2 0,0 3 11 16,-2-1 0-16,0 1 8 0,0 5-1 0,-2-1-3 15,-3 5-2-15,-4 2 3 0,-6 5-8 0,-5 5-22 16,-6-1-21-16,-15 12-26 0,-3 4-50 0,-9-4-120 15,0 0 53-15</inkml:trace>
  <inkml:trace contextRef="#ctx0" brushRef="#br0" timeOffset="107443.795">7737 3006 17 0,'0'0'22'16,"6"-3"-1"-16,-6 3-1 0,5-1-2 0,-2-2-1 15,1 0-3-15,-1-1 2 0,3 1 2 0,0 1-3 16,0-3 1-16,2 0 2 0,-3 0-1 0,4-2-2 15,1 1 2-15,-1-2 2 0,0 1-4 0,1 0 1 16,-1-4-3-16,2 7 2 0,1-4-5 0,0 1-1 16,-2-1-1-16,0 1-2 0,3-1 3 0,0 1 0 15,0-2 1-15,-3 3-5 0,2-2 6 0,3-2 3 16,-4 5-11-16,1-2 10 0,-2 2-3 0,5-4 0 16,-1 1-5-16,-2 1 6 0,-1 2-5 0,2-1 3 15,1-4 0-15,0 2 3 0,3-2-2 0,-4 1-4 16,3-1 2-16,0 3-4 0,0-4 8 0,-2 4 0 15,1-6-17-15,1 5 8 0,3 1 1 0,-9-3 10 16,8 3-15-16,-4-5 8 0,1 5 0 0,1-1-1 16,-1 1-5-16,-3 0 4 0,-1 3 0 0,5-5-4 15,-4 2 1-15,4 0 1 0,-6 1-4 0,0-2 3 16,0 3 2-16,5-7-6 0,-3 6 0 0,-3-1 6 16,4-1-1-16,-3 1-6 0,0 1 4 0,3-1 0 15,-4-1-3-15,1 1 0 0,0 1-1 0,2 0 8 16,-2-1-10-16,-1 2 3 0,3-2 4 0,-2 2-3 15,-1 0-1-15,0-3 0 0,0 4 1 16,1-1 4-16,-4 0 0 0,2 1-2 0,2 1 1 0,-2 0-2 16,-2-2-3-16,0 1 7 0,1 4-9 15,1-3 12-15,-3 3-7 0,1-3 0 0,-2-1-2 0,2 2 1 16,3 0-2-16,-5 1 0 0,1-1 6 0,0 1-2 16,2 1 6-16,-2-1-10 0,-5 1 2 0,10-5-3 15,-5 5 3-15,2-1 6 0,-1-1-4 0,-1 0-2 16,0 2 13-16,2-2-10 0,-1 1-6 0,-6 1-1 15,9 1 7-15,0-1-2 0,-9 0 0 16,11 2-3-16,-4-2 0 0,-1 2 1 0,0-2-3 16,2 3 4-16,-1 1-1 0,-2-2 0 0,5-2 4 0,-4 1-3 15,3 1 2-15,1 1 3 0,-1 3 3 0,3-3-7 16,-2 0-3-16,-3-3 0 0,0 4 1 0,1 1 5 16,3 0 0-16,-3-2-2 0,1 0 2 0,0 2 0 15,-3-1-9-15,4 1 6 0,0-1-3 16,0 1 4-16,-1 0-1 0,1-2-3 0,0 2 4 15,0-1-1-15,1 1 9 0,0 0-8 0,1 0 2 16,0-1-3-16,-1-1 5 0,0 2-4 0,3-3 1 16,-1 1-3-16,2 1 0 0,-3-2 1 0,8 1 2 15,-7 2 1-15,1-3 0 0,-1 0-6 0,2-1 1 16,2 1 1-16,1-1-1 0,-6 0 8 0,4 0-7 16,-3-2 2-16,4 2 4 0,-4-1-6 0,0-1 5 15,1 0 7-15,-1 0-8 0,-3 1 14 0,4-2-4 16,-5 1-5-16,4 0-8 0,-3 0 7 0,0 1 4 15,0-2-12-15,-3 2 8 0,3 0-2 0,-2 0 4 0,-2 0-12 16,2-2 1-16,-3 1 5 0,0-1 3 16,-5 2 1-16,11 0-8 0,-3 0 1 0,-4-2-5 15,-4 2 4-15,10-2 6 0,-10 2-12 0,9-1 10 16,-8-1-3-16,-1 2-8 0,8-2-6 0,-8 2 3 16,4-3-12-16,-4 3-5 0,4-4-12 0,-4 1-12 15,0 3-45-15,1-5-103 0,-1 5 46 0</inkml:trace>
  <inkml:trace contextRef="#ctx0" brushRef="#br0" timeOffset="107828.875">9514 2440 20 0,'0'0'79'0,"0"0"-9"0,0 0 9 0,0 0-9 16,0 0 0-16,0 0-6 0,0 0 4 0,0 0-7 16,0 0-5-16,0 0-1 0,0 0-3 0,0 0-5 15,0 0-7-15,0 0-1 0,0 0-5 0,0 0-1 16,0 0-3-16,0 0-7 0,-2-2-5 0,2 2 3 16,0 0-6-16,0 0 2 0,0 0-4 0,0 0 2 15,0 0-4-15,0 0-2 0,0 0 2 0,0 0-9 16,9 9 5-16,-9-9-5 0,5 5 9 0,-1-2-7 15,0 0 4-15,2 2-7 0,-1-1 6 0,1 0 1 16,0 4 1-16,3-3-4 0,-1 3-7 16,1-2 4-16,-1-1 3 0,-1 2-4 0,2 0 5 15,-1-1-6-15,0 1 1 0,-3-1 2 0,4 0-1 16,-4 0 6-16,-1 1 8 0,-3 2-15 0,4 1 4 16,-5 3 1-16,-2 0 1 0,-2 4 3 0,-4 2-10 0,-5 5-32 15,-6 1-31-15,-4 0-35 0,-5 2-79 0,-13 8-192 16,-6-2 85-16</inkml:trace>
  <inkml:trace contextRef="#ctx0" brushRef="#br0" timeOffset="109281.689">7780 3350 4 0,'0'0'49'0,"1"-5"-3"16,-1 5 4-16,0-4-2 0,0 0 0 0,0 4-7 16,-1-6 8-16,1 6-12 0,-1-5 7 0,-1 2-2 15,2 3-4-15,0-6 2 0,0 6-6 0,-2-4 11 16,2 4-9-16,-1-4-3 0,1 4-7 0,0 0 1 16,0 0-4-16,0 0 5 0,-4-3-1 0,4 3-9 15,0 0-3-15,0 0-5 0,0 0 9 0,0-7-2 16,0 7-2-16,5-5-1 0,-4 3-4 0,3-1-2 15,-1 2-1-15,2-2 12 0,-3-1-16 0,4 0-4 16,-2 2 14-16,3 0-13 0,-1 0 2 0,1-1-2 16,-1 1-2-16,6-1 4 0,-5 3-5 0,4-4 10 15,1 1-10-15,1 2 11 0,1 0-8 0,4-2 0 16,1 3 4-16,-1-1-5 0,3 1-4 16,-1 1 27-16,8 1-16 0,0-1-1 0,-1 1-8 15,4 5-3-15,-4-2 8 0,2 2-6 0,2-2 9 0,-1 3-2 16,0 0-5-16,4 1 12 0,2-2-15 0,-3 1 12 15,-1-2 4-15,4 1-6 0,2-1-3 0,-1-1 2 16,-1 0-4-16,4-1-3 0,-1 0 5 16,14-1-3-16,-18-1 0 0,5 0-5 0,0-3 7 15,10-5 2-15,-12 4 4 0,13-3-7 0,-12-1 0 16,13-1 4-16,-13 1 0 0,12-2 3 0,0-2-5 0,-12 3 2 16,11-5-4-16,-15 5 9 0,1-3-9 0,1 1-1 15,0 1 0-15,-1 1-3 0,-5-2 4 0,-1 3-4 16,-8 2 5-16,-3-1-2 0,-1 2 1 15,-4 1-3-15,-2-2-8 0,-2 1 8 0,-4 3 5 16,2-3 2-16,-3 2 1 0,0 0 10 0,-5 1 7 16,8-2-5-16,-8 2-12 0,1-3 15 0,-1 3-14 0,0 0-4 15,0-4-10-15,0 4-5 0,0 0 0 0,0 0-4 16,-5-5-2-16,5 5 14 0,-2-4-21 0,2 4-2 16,-2-3-11-16,2 3 0 0,-4-4 5 15,4 4-10-15,-4-3 6 0,4 3 4 0,-3-4-1 16,-1 1 3-16,0 1-2 0,2 0 4 0,2 2 6 15,-7-7-4-15,7 3 11 0,-6 1-1 0,3-1 0 16,-2-2 1-16,1 3 1 0,1-1 2 0,-2-1 2 0,0 2 3 16,2-1 3-16,0 1 6 0,-3 1 3 15,2-1 8-15,0 1-2 0,0-1 8 0,2-1 0 16,-1 1 5-16,-1 2 1 0,4 1 9 0,-4-4-8 16,4 4 4-16,-6-4-3 0,5 2-5 0,1 2 7 15,0 0-3-15,0 0-5 0,-3-5-1 0,3 5-2 0,0 0 2 16,0 0-10-16,0 0 14 0,0 0-9 0,-2-2 6 15,2 2-8-15,0 0-9 0,0 0 4 0,0 0 1 16,0 0-3-16,0 0 8 0,0 0-7 16,0 0-1-16,0 0-5 0,0 0 19 0,0 0-9 15,-3-4 0-15,3 4-6 0,0 0 3 0,0 0-5 16,0 0 9-16,0 0 12 0,0 0-21 0,13 6 7 0,-9-4 1 16,1 1-8-16,-1-1 11 0,2 0-8 0,-2 1 4 15,6 1-4-15,-4 0 8 0,6 0 6 16,-1 1-10-16,1 2 12 0,2 1 0 0,-2-7-1 15,-1 7-5-15,7 1 1 0,-8-2 0 0,3 0-1 16,1 1-10-16,-6-1 6 0,3 2 2 0,-3-3-3 16,-3 4 7-16,0 1-14 0,-4 0-8 0,-4 5-13 15,-5 3-14-15,-5 6-22 0,-5 0-32 0,-14 8-95 16,-10 1-196-16,-2 2 87 0</inkml:trace>
  <inkml:trace contextRef="#ctx0" brushRef="#br0" timeOffset="110772.459">7770 3502 61 0,'0'0'73'0,"0"0"-9"0,0 0-5 0,0 0-7 0,0 0 16 16,0 0-20-16,-1 10 0 0,1-10 0 0,5 4-15 15,-2-3 12-15,3 2-8 0,0 1 7 16,1-1-7-16,1 0-1 0,1 1-1 0,-1 3-5 15,5-2 5-15,-4-2 1 0,2 4-4 0,2 0-9 16,1 0 17-16,5 0-15 0,-1-1-7 0,0 3 4 16,2 0-4-16,0-1 4 0,6 4-5 0,0-1-7 15,0-1 4-15,0 3-1 0,4-2-2 0,-1 0-4 16,0 0 7-16,3 1-8 0,1 1 3 0,3-1 3 16,12 8-8-16,-14-9-3 0,16 1 8 0,0 5-2 15,-4-2-3-15,5 2 19 0,3 0-18 0,-2-5 0 16,1 5-3-16,0-2 4 0,1 2 0 0,1-3-3 15,-4 3 7-15,1-2-5 0,1-1-6 0,-3 1 10 16,1-1-9-16,-13-2 6 0,0 0-1 0,1 0-1 16,-5 1 2-16,1 1 3 0,-1-2-8 0,-2 0 1 15,-4 0-2-15,2-2-2 0,-5 0 2 0,-7-3 0 16,1 3 1-16,-2-3-2 0,-3 0 4 0,-3 0-11 16,-1-3 13-16,-1 1-1 0,2 1-1 0,-5-3 2 15,-2 1-5-15,-1-1 2 0,-3-3 3 0,6 2 2 16,-1 0-2-16,-5-2-5 0,5 2 3 0,-5-2-3 15,0 0 10-15,0 0-15 0,0 0-8 0,0 0-11 16,0 0-15-16,0 0-5 0,0 0-9 0,0 0-4 16,0 0-2-16,0 0-6 0,-6-10 2 0,2 5 8 15,0-1 0-15,-1 1 9 0,1 1-2 0,-2-1 8 16,3 0-1-16,-2-5 3 0,0 4 2 0,1-4 1 16,-2 2 4-16,2-1 7 0,0 1-3 0,-2-2 13 15,2 1 3-15,1-1 0 0,2 3 0 0,-1-5 6 16,0 4 0-16,0-4-2 0,2 3 2 0,-2 0 2 15,2-2-2-15,-1 2 7 0,2 0 5 0,1 2 4 0,-2-3-3 16,1 2 1-16,0 2 4 0,1-2-2 16,-1 2-1-16,0-2 11 0,2 1 3 0,-3 2-5 15,0-1 3-15,1 0 2 0,-1 0 6 0,0 6 7 16,3-5-7-16,-3-2 6 0,0 7-3 0,1-5-3 16,-1 5 17-16,0 0-3 0,0 0-14 0,0 0-5 15,0 0-4-15,0 0 3 0,0 0 0 0,0 0 3 16,0 0-2-16,0 0-8 0,0 0-3 0,0 0-1 15,0 0-3-15,0 0-3 0,0 0 11 0,0 0-2 16,9 16-7-16,-6-9 5 0,5 0 5 0,-4 2-1 16,6-1-5-16,-3 2-6 0,2-2 7 0,-3 3-4 15,9 2 0-15,-7-6 4 0,1 4-3 0,0-2 3 16,4 1-3-16,-4-2 9 0,1 4-11 0,-2-6-2 16,0 1-4-16,3 1-1 0,-2-2 7 0,-2 0 0 15,2 0-11-15,-3-3 7 0,1 2-6 0,-1-1 5 16,0-1-4-16,0-1 11 0,-1 1-7 0,-4-1 3 15,3 0-6-15,-4-2 1 0,5 2-4 0,-2 0 10 16,-3-2-4-16,2 4-1 0,-2-4 7 0,0 0 1 16,0 0 1-16,0 0 0 0,0 0 3 0,0 0 0 15,0 0-6-15,0 0-2 0,0 0 5 0,0 0-3 16,0 0 0-16,0 0 2 0,0 0 3 0,0 0-6 16,0 0 2-16,8 1 8 0,-8-1-13 0,0 0 2 15,0 0-6-15,0 0 4 0,0 0 2 0,0 0 7 16,0 0 2-16,1 1 2 0,-1-1 2 0,0 0 2 15,0 0-1-15,0 0 0 0,0 0-9 0,-7 7 5 16,1-1-3-16,0 3-2 0,-7 7 0 0,-8 7-8 16,-2 2-21-16,-12 13-20 0,-3-3-34 0,-4 0-41 15,-1 2-152-15,-8-2-285 0,-22 17 127 0</inkml:trace>
  <inkml:trace contextRef="#ctx0" brushRef="#br0" timeOffset="124446.041">10366 499 72 0,'0'0'158'16,"0"0"-8"-16,0 0-18 0,0 0-13 0,0 0-7 0,0 0-6 15,0 0-7-15,0 0-3 0,0 0-3 0,0 0 0 16,0 0-2-16,0 0 0 0,0 0-2 16,0 0-11-16,0 0-7 0,0 0-7 0,0 0-19 15,0 0 12-15,0 0-9 0,0 0-6 0,0 0-4 16,0 0-7-16,0 0-1 0,0 0-1 0,0 0-2 16,-76 0-3-16,76 0-4 0,0 0-5 0,-40-1 2 15,40 1 0-15,0 0-8 0,-41-3 1 0,41 3-2 16,-25-3 4-16,25 3-4 0,-25-8 1 0,25 8-5 15,-20-13 3-15,11 5-2 0,9 8-3 0,-14-19 2 16,6 3-3-16,5 1-2 0,0-4 4 0,2 2-1 16,1 17-3-16,5-33-5 0,-3 15 8 0,2 1-5 15,2 2 4-15,-6 15-3 0,10-22 6 0,-1 9-3 16,-3 2 1-16,-6 11-4 0,11-17 1 16,-11 17 2-16,13-12 2 0,-13 12-6 0,9-12 4 0,-9 12-1 15,0 0 1-15,10-10-7 0,-10 10 4 0,0 0-4 16,0 0 3-16,0 0-4 0,0 0 2 0,0 0 6 15,0 0-4-15,36 25 3 0,-29-9 4 0,1 11 0 16,0-4-5-16,-3 5 1 0,4-2 2 16,0 1-2-16,0 2 2 0,-4-3-2 0,0 1 3 15,-2 2 2-15,3 0-1 0,-1-2 0 0,-5-8 0 16,3 6 2-16,-2-6-7 0,-1 0 7 0,-1-3-3 16,1-16-2-16,-3 25 1 0,3-25 6 0,0 19 1 15,0-19 3-15,-6 20 6 0,6-20 4 0,-10 12 0 16,10-12 10-16,-14 7 8 0,14-7 2 0,0 0 0 15,-25 8 4-15,25-8 3 0,0 0 0 0,-36-1-6 16,36 1 6-16,0 0-2 0,-50-11-6 0,33 4-4 16,-2-3-8-16,-7 0 5 0,11 2-2 0,-2 2-1 15,-2-5-2-15,19 11-9 0,-22-9-3 0,22 9 0 16,-16-9-15-16,16 9-24 0,0 0-32 0,0 0-36 16,0 0-25-16,-16-8-21 0,16 8-32 0,0 0-31 15,0 0-183-15,0 0-412 0,0 0 182 16</inkml:trace>
  <inkml:trace contextRef="#ctx0" brushRef="#br0" timeOffset="126463.839">10375 560 86 0,'0'0'165'0,"0"0"-17"0,0 0-22 16,0 0-4-16,0 0-16 0,0 0-13 0,0 0-5 16,0 0-3-16,0 0-10 0,0 0-11 0,21 29 1 15,-21-29-7-15,5 17-13 0,-5-17 7 0,5 20-6 16,-5-8-3-16,0-12-6 0,4 17-4 0,-4-17-2 16,4 17 3-16,-4-17-8 0,0 0-6 0,2 17 1 15,-2-17-10-15,0 0 11 0,0 0 0 16,0 0 2-16,0 0 11 0,0 0 6 0,0 0-1 15,0 0-8-15,0 0-4 0,0 0-4 0,0 0-1 16,0 0 2-16,0 0-8 0,0 0 0 0,0 0-2 16,-5-66-4-16,8 55 0 0,-3 11 2 0,2-24-4 15,-2 24 5-15,4-20 0 0,-4 20-11 0,5-14 2 16,-5 14 1-16,0 0-1 0,9-14 1 0,-9 14-8 16,0 0 9-16,0 0 0 0,0 0-7 0,0 0 7 15,0 0 3-15,0 0-2 0,60 25-1 0,-47-13 2 16,-3-1-6-16,1 4 6 0,0 1 0 0,-1-4-6 15,0 0 3-15,1 1 1 0,-11-13-4 0,18 20-3 16,-10-11 11-16,-8-9-8 0,13 17 1 0,-13-17 4 16,12 11-7-16,-12-11-1 0,0 0 2 0,0 0-3 15,20 9-2-15,-20-9-5 0,0 0-8 0,0 0-13 16,0 0-14-16,23-26-28 0,-23 26-18 0,13-25-22 16,-10 9-27-16,-1-11-7 0,7 4-3 0,-8 3 9 15,3 1 8-15,-4-6 15 0,0 6 14 16,0-1 17-16,-4 1 16 0,4 0 23 0,0 19 22 15,-4-25 13-15,4 25 16 0,-1-21 12 0,1 21 7 16,0-15 10-16,0 15 12 0,0 0 5 0,0-18-3 16,0 18 2-16,0 0 5 0,0 0 10 0,0 0-11 15,-5-16 1-15,5 16-1 0,0 0 0 0,0 0 3 16,0 0-2-16,0 0 0 0,0 0 3 0,0-17 9 16,0 17-2-16,0 0 1 0,0 0-1 0,0 0-1 15,0 0-1-15,0 0-5 0,0 0-4 0,0 0-4 16,0 0-11-16,0 0 3 0,0 0-2 15,0 0-3-15,0 0-2 0,0 0 2 0,0 0-10 16,18 42 2-16,-14-23-1 0,-2 5-4 0,6-1-1 16,-3-3-5-16,3 5 2 0,-3 1-4 0,0 1 1 0,3-3-1 15,-2-6-1-15,-1 3-6 0,-1-4 5 0,2 0-1 16,0-1-5-16,1-6 0 0,-7-10-2 0,10 22 0 16,-4-12 2-16,-6-10-5 0,9 14 0 15,-9-14-3-15,0 0-6 0,13 10 1 0,-13-10-2 16,0 0-3-16,0 0-3 0,0 0-2 0,0 0-5 15,34-27-6-15,-25 12-5 0,-2 1-5 0,-1-3-6 16,1 0 0-16,-6 0 1 0,3-1 3 0,0 0 1 16,-3 1 3-16,2 0 4 0,-3 0 1 0,0 17 6 15,-3-20 2-15,3 20 5 0,3-17 7 0,-3 17 15 16,0 0-4-16,-6-16 3 0,6 16 0 0,0 0-2 16,0 0-2-16,0 0 1 0,0 0 4 0,0 0-4 15,0 0-2-15,0 0 3 0,0 0-6 0,0 0 3 16,-6 59 4-16,6-45-6 0,0-14 5 0,4 33-3 15,0-15 11-15,-4-6-7 0,4 4-6 0,-4-16 5 16,10 23-5-16,-1-12 3 0,-9-11 1 16,14 18-4-16,-14-18-13 0,17 12 4 0,-17-12 3 15,19 7-9-15,-19-7-6 0,0 0 10 0,0 0-3 16,0 0-1-16,54-20 5 0,-44 11-10 0,0-4 5 16,0-1 2-16,2 0-1 0,-5-2 2 0,1 2 4 0,2-3-4 15,-7-1 5-15,3 3 2 0,-4 0-1 16,1-2-4-16,-3 17 6 0,2-24 10 0,-2 24 2 15,-3-19 7-15,3 19 5 0,-4-17 7 0,4 17 7 16,0 0 3-16,0 0 0 0,0-18-3 0,0 18-3 16,0 0-2-16,0 0-6 0,0 0 1 0,0 0-3 15,0 0-1-15,0 0-4 0,0 0 0 0,0 0 0 16,0 0-3-16,-39 31-8 0,39-31-9 0,-12 15-4 16,12-15-9-16,-6 16-6 0,6-16 4 0,-5 13-3 15,5-13-5-15,0 0-6 0,-2 23-4 0,2-23 7 16,0 0 2-16,0 0 5 0,11 20 2 0,-11-20-3 15,0 0-7-15,14 7 25 0,-14-7-11 0,0 0 2 16,24 7 1-16,-24-7 2 0,20 7 6 0,-20-7-5 16,23 3 5-16,-23-3-2 0,26 5-27 15,-26-5 36-15,23 9-4 0,-23-9 2 0,22 9-1 16,-22-9 1-16,20 13 5 0,-12-6 1 0,-8-7 0 16,20 14-6-16,-20-14 2 0,14 10 0 0,-14-10 0 15,12 10 2-15,-12-10-3 0,0 0-3 0,15 13 4 16,-15-13-6-16,0 0-8 0,0 0-1 0,14 8-5 15,-14-8-14-15,0 0 18 0,0 0-12 0,0 0 2 16,0 0-7-16,0 0 3 0,0 0-6 0,18-37 6 16,-18 37-6-16,1-21 7 0,-1 5 1 0,0-2 5 15,0 18 5-15,-1-30 9 0,1 19 13 0,0 11 20 16,-4-21 12-16,4 21 14 0,-2-15 11 0,2 15 7 16,0 0-3-16,-4-18-10 0,4 18 2 0,0 0-8 15,0 0-3-15,0 0 2 0,0 0-7 0,0 0-3 16,0 0 1-16,0 0-3 0,0 0-4 0,0 0 2 15,7 54-1-15,-7-54-5 0,4 23-1 16,-3-11-5-16,-1-12-2 0,5 18-4 0,-5-18-1 16,6 21-5-16,-6-21 5 0,2 13-2 0,-2-13-6 15,0 0 3-15,0 0-9 0,0 0 4 0,5 14 1 16,-5-14-2-16,0 0 2 0,0 0-3 0,0 0-4 16,0 0-1-16,0 0 2 0,21-45-4 0,-21 45 0 15,6-21 6-15,-3 10-9 0,-3 11 7 0,0 0-9 16,6-18 8-16,-6 18-6 0,0 0 0 0,0 0 4 15,8-12 4-15,-8 12 1 0,0 0-1 0,0 0 1 16,0 0 0-16,0 0 2 0,0 0-1 0,33 31 0 16,-33-31-1-16,12 16-1 0,-12-16 7 0,11 17-1 15,-4-7-7-15,-7-10 4 0,15 14-3 0,-15-14 4 16,15 14-3-16,-15-14 1 0,16 9-3 0,-16-9-5 16,0 0-3-16,20 7 0 0,-20-7-6 0,0 0-3 15,0 0-1-15,40-15-12 0,-40 15-6 0,19-14 1 16,-19 14-4-16,15-20-8 0,-7 11 0 15,-8 9 1-15,11-26 8 0,-7 15 1 0,-4 11 4 16,4-23 8-16,-4 23 1 0,0-19 12 0,0 19 14 16,0-16 9-16,0 16 2 0,0 0 13 0,0 0 5 15,0 0-2-15,-8-17-6 0,8 17-2 0,0 0-1 16,0 0 5-16,0 0-7 0,0 0-3 0,0 0 0 16,-27 37 7-16,27-37-6 0,-6 19 0 0,2-4 2 15,4-15-3-15,-1 24-3 0,1-24 5 0,1 24-10 16,-1-24 6-16,4 21-1 0,-4-21-5 0,10 19 8 15,-5-9-11-15,-5-10 3 0,18 14-7 16,-18-14-2-16,0 0-1 0,27 3-9 0,-27-3-9 16,0 0-10-16,0 0-9 0,51-21 5 0,-38 10-14 0,0 0-4 15,0 0 5-15,-2-2-6 0,1-3 0 0,-6 0-6 16,4-2 1-16,-7-2 6 0,3-7 2 0,-6 0 6 16,-4 0 13-16,2-1 7 0,0 2 17 0,1 8 2 15,-8-6 24-15,4 9 15 0,1 1 14 0,4 14 16 16,-7-18 1-16,7 18-3 0,-4-11-7 15,4 11-4-15,0 0-2 0,0 0-10 0,0 0 0 16,0 0-5-16,0 0-1 0,-2 50 0 0,5-23-4 16,2-2-3-16,-4 3-2 0,5-1-2 0,-4-2 4 15,2 3-1-15,2-1-3 0,-2-3-9 0,-1-9 3 16,3 2 3-16,-1 0-4 0,-1-3-1 0,5 1-2 16,-9-15-6-16,6 17-9 0,-6-17-13 0,8 9-10 15,-8-9-14-15,0 0-22 0,0 0-34 0,0 0-38 16,0 0-41-16,0 0-97 0,0 0-295 0,37-33 131 15</inkml:trace>
  <inkml:trace contextRef="#ctx0" brushRef="#br0" timeOffset="126624.404">11716 424 84 0,'0'0'152'0,"0"0"-17"0,48-4-14 0,-48 4-9 15,26-5-10-15,-26 5-17 0,24-9-21 0,-24 9-30 16,31-11-44-16,-20 7-46 0,-11 4-82 0,19-14-148 16,-19 14 65-16</inkml:trace>
  <inkml:trace contextRef="#ctx0" brushRef="#br0" timeOffset="126823.872">10520 506 62 0,'0'0'188'0,"-22"8"-27"0,22-8-8 16,0 0-14-16,0 0-20 0,0 0-3 0,0 0-19 16,0 0-12-16,114-17-7 0,-55 8-18 0,1-6-44 15,1-2-60-15,27-7-161 0,-28 9-223 0,3-1 99 16</inkml:trace>
  <inkml:trace contextRef="#ctx0" brushRef="#br0" timeOffset="127212.88">12292 613 136 0,'0'0'159'0,"0"0"-16"16,0 0-14-16,0 0-7 0,0 0-18 0,0 0-13 16,0 0 1-16,0 0-15 0,0 0-7 0,70-12-10 15,-43 10-20-15,0-5-36 0,0-1-46 16,1 2-48-16,-6 1-93 0,-2-2-197 0,-2-1 87 15</inkml:trace>
  <inkml:trace contextRef="#ctx0" brushRef="#br0" timeOffset="127631.235">12589 338 111 0,'0'0'194'0,"0"0"-8"16,0 0-25-16,0 0-19 0,0 0-13 0,0 0-11 15,0 0-12-15,58-12-12 0,-31 4-14 0,4-1 0 16,-2 3-17-16,1 0-6 0,-2-1 0 0,-7 1-19 16,-4 0-19-16,6 1-13 0,-23 5-5 0,32-8-8 15,-32 8-6-15,22-10 3 0,-22 10-2 0,0 0 2 16,14-10-18-16,-14 10 13 0,0 0 6 15,0 0-6-15,0 0 2 0,0 0-5 0,0 0 6 16,0 0-7-16,0 0 6 0,0 0 1 0,0 0-3 16,-31-19 5-16,31 19 1 0,0 0 6 0,0 0 3 15,0 0 0-15,0 0 6 0,0 0 0 0,-60 22 6 16,60-22 6-16,-15 15-2 0,7-6 1 0,-1 6 9 16,1 1 1-16,1 3 6 0,2-1 6 0,0 2-7 15,2 6-2-15,-1 3-1 0,-2-5 4 0,4 1-2 16,-1-5-6-16,-1 6 3 0,4 0-5 0,-3-8 0 15,1 1-12-15,2 0 8 0,0-2-13 0,1 1-20 16,3-1-20-16,-2-1-36 0,-2-16-35 0,4 21-47 16,-4-21-101-16,5 18-273 0,-5-18 121 0</inkml:trace>
  <inkml:trace contextRef="#ctx0" brushRef="#br0" timeOffset="129175.865">12870 619 78 0,'0'0'175'15,"28"-20"-9"-15,-18 11-13 0,-10 9-8 0,24-18-15 16,-8 8-12-16,0-3-11 0,-3 1-14 0,-1 1-6 16,0-1-13-16,-2 0-10 0,-10 12 1 0,17-21-7 15,-10 10-7-15,-7 11-7 0,11-21 0 0,-11 21-1 16,0-21 6-16,0 21 3 0,-2-15 5 0,2 15 9 15,0 0-3-15,-7-19-1 0,7 19 2 0,0 0-10 16,-14-9-2-16,14 9-10 0,0 0-4 0,0 0-7 16,0 0 2-16,0 0-3 0,-45 25-2 0,36-12-4 15,1 3-4-15,-2 1 5 0,7 0-4 0,-4 0-7 16,-2 8 0-16,7-5 2 0,2-2-4 0,0-18-1 16,0 31 0-16,6-16-4 0,-2-4 0 15,-4-11-1-15,14 28-5 0,-7-19-10 0,-7-9-2 16,19 15 5-16,-8-8-9 0,-11-7-4 0,26 4-4 15,-26-4-7-15,39-6 4 0,-39 6-2 0,36-12-5 16,-8-1 1-16,-5-2 1 0,-4 6 3 0,3-7-3 16,-3-3 1-16,-3 4-2 0,-6 0 6 0,1-1 1 15,-1 2 6-15,-2 1-1 0,-8 13 6 0,7-20 5 16,-7 20 13-16,7-17 11 0,-7 17 14 0,0 0 3 16,1-14-2-16,-1 14-4 0,0 0-6 0,0 0 0 15,0 0 1-15,0 0-1 0,0 0 5 0,-44 31 4 16,34-16 2-16,-1-3 0 0,-1-1-3 0,4 1-3 15,-4 2 0-15,12-14-5 0,-15 20-3 0,10-10-3 16,5-10 2-16,-9 21-4 0,9-21-2 0,-6 13-5 16,6-13-8-16,0 0-3 0,0 0-5 0,0 0 1 15,0 0 0-15,0 0-1 0,23 10-7 0,-23-10-9 16,0 0-1-16,0 0-3 0,43-26-3 0,-31 14 3 16,-12 12 0-16,19-16 6 0,-12 9 5 0,-7 7 0 15,13-12 4-15,-13 12 2 0,0 0-1 16,14-11 2-16,-14 11 8 0,0 0 2 0,0 0 4 15,0 0-1-15,0 0 3 0,0 0-2 0,0 0 4 16,0 0-1-16,0 0-5 0,0 0 6 0,32 19 1 16,-32-19 3-16,0 0-4 0,0 0-4 0,17 11 1 15,-17-11-4-15,0 0-1 0,19 8-9 0,-19-8-8 16,0 0-13-16,0 0-10 0,34-2-13 0,-34 2-14 16,0 0 2-16,26-10 7 0,-26 10 0 0,12-8 5 15,-12 8 6-15,0 0 2 0,23-13 8 0,-23 13 4 16,0 0 16-16,0 0 9 0,15-5 4 0,-15 5 8 15,0 0 7-15,0 0 5 0,0 0 6 0,0 0 5 16,0 0 5-16,0 0 5 0,0 0 0 0,0 0-2 16,0 0 3-16,15-9-1 0,-15 9-10 0,0 0 6 15,0 0-2-15,0 0-13 0,0 0 12 0,0 0-7 16,0 0-4-16,0 0 4 0,0 0-1 16,0 0-7-16,0 0 0 0,0 0-1 0,0 0 3 15,0 0-3-15,0 0-1 0,0 0 0 0,0 0 1 0,0 0-2 16,0 0-2-16,0 0 3 0,0 0-8 15,0 0-2-15,0 0 1 0,0 0 1 0,0 0-1 16,0 0-3-16,0 0 0 0,0 0-6 0,0 0 16 16,0 0-1-16,-29-25 0 0,29 25 8 0,0 0 0 15,-13-11 3-15,13 11 5 0,0 0 5 0,0 0 2 16,0 0 8-16,-11-11-2 0,11 11-1 0,0 0-2 16,0 0 1-16,0 0-3 0,0 0-4 0,-7-17 1 15,7 17 1-15,0 0-6 0,0 0 3 0,0 0-12 16,0 0 7-16,0 0-2 0,0 0-7 0,10-19 3 15,-10 19 2-15,0 0-4 0,0 0-1 0,0 0 3 16,0 0 2-16,0 0 3 0,0 0 1 0,0 0 4 16,0 0-1-16,27 42-2 0,-23-26 0 0,2 0-11 15,-3 2 10-15,1 0-1 0,-2-2-2 0,2 0-1 16,0-1-6-16,-4-15 1 0,3 21 0 0,-3-21-5 16,1 17 2-16,-1-17-7 0,0 0 7 0,5 15-3 15,-5-15 3-15,0 0 2 0,0 0 0 0,0 0-4 16,0 0-1-16,0 0 0 0,0 0-1 15,0 0-3-15,0 0-3 0,0 0-2 0,17-41-3 16,-15 25-6-16,-2 16 2 0,5-24-1 0,-1 13 1 16,-4 11-1-16,5-19-1 0,-5 19 1 0,0 0 0 15,5-16-2-15,-5 16 4 0,0 0 4 0,0 0-1 16,0 0 3-16,0 0-2 0,0 0 3 0,0 0-1 16,36 30 2-16,-36-30 2 0,9 23-3 0,-5-11 1 15,2 0-5-15,-6-12 9 0,12 22-5 0,-12-22 1 16,13 17 2-16,-6-9-13 0,-7-8-18 0,12 14-2 15,-12-14-13-15,0 0-1 0,19 5-1 0,-19-5-4 16,0 0-2-16,0 0 0 0,37-17-4 0,-37 17 3 16,19-17-6-16,-7 4-4 0,-1 0 2 0,-1 0 2 15,-10 13 8-15,13-22 4 0,-8 13 5 0,-5 9 7 16,9-14 6-16,-9 14-1 0,0 0 3 0,0 0 14 16,14-12-5-16,-14 12 12 0,0 0 4 15,0 0 0-15,0 0 2 0,0 0 0 0,0 0 3 16,0 0-2-16,0 0 1 0,32 24 2 0,-32-24-3 15,0 0 2-15,0 0-5 0,10 11 8 0,-10-11 0 16,0 0-11-16,0 0 9 0,0 0 3 0,0 0-13 16,0 0 5-16,0 0-3 0,0 0 0 0,0 0-15 15,35-16 0-15,-35 16-10 0,11-14-12 0,-11 14-4 16,11-13-1-16,-11 13 12 0,0 0 2 0,14-14-1 16,-14 14 4-16,0 0 7 0,14-9-4 0,-14 9 5 15,0 0 6-15,0 0-3 0,0 0 11 0,0 0 9 16,44 24-3-16,-36-14 2 0,-8-10 3 0,18 17 1 15,-9-7-4-15,-9-10-7 0,14 18 12 0,-6-8-3 16,-8-10 7-16,7 13 7 0,-7-13-3 0,0 0 9 16,8 16 6-16,-8-16-8 0,0 0-5 0,0 0 2 15,0 0-8-15,-18 20-12 0,18-20-3 0,0 0-12 16,-28 1-16-16,28-1-27 0,0 0-49 0,-38 0-126 16,38 0-256-16,-32-9 113 0</inkml:trace>
  <inkml:trace contextRef="#ctx0" brushRef="#br0" timeOffset="129506.883">14461 523 114 0,'0'0'172'0,"0"0"-14"0,54-17-14 0,-34 13-14 0,7-4-12 16,3 2 24-16,2-5-22 0,1 2-6 0,1 1-12 15,0 0-9-15,-1 1-11 0,-5 0-9 16,-1 0-9-16,-6 2-4 0,-21 5-6 0,28-10-15 15,-28 10-11-15,22-1-11 0,-22 1-23 0,0 0-25 0,18-11-19 16,-18 11-29-16,0 0-32 0,0 0-20 16,0 0-105-16,-4-19-256 0,4 19 113 0</inkml:trace>
  <inkml:trace contextRef="#ctx0" brushRef="#br0" timeOffset="129748.16">14758 301 26 0,'-28'-12'74'0,"16"5"11"15,12 7-2-15,-17-9 12 0,17 9 6 0,0 0 7 16,-21-7-6-16,21 7 1 0,0 0 0 0,0 0-12 15,0 0-13-15,-20-7-9 0,20 7-5 0,0 0 1 16,0 0-6-16,0 0 2 0,0 0 1 0,0 0-10 16,0 0 0-16,0 0-1 0,0 0-2 0,41 41-5 15,-28-32-2-15,1 2-5 0,-2 0 6 0,4-2 1 16,-5 3 2-16,3-2 5 0,-14-10-3 0,26 21-3 16,-16-14 2-16,-10-7-6 0,17 15-4 15,-11-7-1-15,-6-8 0 0,13 17-3 0,-13-17-1 16,5 20-2-16,-2-10-4 0,-3-10 0 0,-4 28-7 15,-4-18-19-15,-1 7-19 0,-5-4-38 0,-8 7-47 16,3-5-48-16,-8-1-51 0,-3-1-108 0,3 0-336 16,-4-3 149-16</inkml:trace>
  <inkml:trace contextRef="#ctx0" brushRef="#br0" timeOffset="130920.98">15396 517 38 0,'0'0'125'0,"0"0"-32"0,0 0-3 0,0 0-10 16,0 0-12-16,0 0-5 0,0 0-5 0,0 0-3 16,0 0-7-16,0 0-4 0,0 0 4 15,0 0 3-15,0 0 7 0,0 0 6 0,0 0 3 16,0 0 3-16,0 0-2 0,0 0 0 0,0 0 3 0,0 0 0 16,0 0-13-16,0 0 1 0,14-18-12 0,-14 18-2 15,0 0-1-15,0-18 1 0,0 18 7 0,0 0-10 16,0 0 1-16,-9-29-4 0,9 29 2 0,-11-18 5 15,11 18-2-15,-13-17 3 0,5 10 6 16,8 7-4-16,-19-12-8 0,19 12 0 0,-20-7-1 16,20 7-8-16,0 0 0 0,0 0-2 0,-41 3-8 15,41-3 3-15,-26 18-10 0,13-7 4 0,2 4-5 16,-2 2 0-16,1-1 0 0,2 1-2 0,3 1 1 16,2-1-2-16,-1 1-2 0,6-18 0 0,-6 24-2 15,6-12 1-15,0-12-9 0,0 0-5 0,2 20-4 16,-2-20-5-16,0 0 1 0,11 12-1 0,-11-12 2 15,0 0 4-15,0 0 1 0,0 0-7 0,0 0 7 16,0 0-3-16,65-28 3 0,-56 18-2 16,2-1 0-16,-11 11 3 0,17-24 0 0,-7 10 3 0,-6 2-1 15,-4 12 3-15,9-17 0 0,-9 17-5 0,0 0 7 16,9-17-5-16,-9 17 4 0,0 0-6 0,8-10 3 16,-8 10-2-16,0 0 1 0,0 0-1 0,0 0 0 15,0 0 7-15,0 0-1 0,0 0-4 0,24 31 6 16,-24-31-3-16,14 18 4 0,-8-9-8 15,-6-9 2-15,18 19 2 0,-9-13 0 0,-9-6 1 16,19 14 0-16,-19-14-1 0,13 5 0 0,-13-5-9 16,0 0-10-16,28 3-9 0,-28-3-23 0,0 0-10 15,32-11-28-15,-32 11-19 0,23-16-14 0,-11 5-15 16,-1-3-8-16,1 1-7 0,-3-3-79 0,-3-1-251 16,2 0 111-16</inkml:trace>
  <inkml:trace contextRef="#ctx0" brushRef="#br0" timeOffset="131140.992">15553 185 45 0,'0'0'121'0,"0"0"5"0,0 0 1 16,0 0-9-16,-13-19-13 0,13 19-7 0,0 0-10 15,0 0-13-15,0 0-8 0,0 0-7 0,0 0 5 16,0 0-12-16,0 0-6 0,-2 44-3 16,3-23-3-16,2 2 1 0,-1 5-5 0,1 0 0 0,-2 0-6 15,2 0-3-15,-1 0 3 0,2-1-6 0,0 0-2 16,0-2 0-16,0-8 0 0,-2 0-7 15,3 2-5-15,-2-1-5 0,-3-18-15 0,6 21-10 16,-6-21-23-16,9 13-12 0,-9-13 11 0,0 0-29 16,15 7-11-16,-15-7-23 0,0 0-92 0,0 0-214 15,33-25 95-15</inkml:trace>
  <inkml:trace contextRef="#ctx0" brushRef="#br0" timeOffset="132867.862">15731 173 104 0,'0'0'103'16,"0"0"8"-16,0 0-8 0,0 0 8 0,0 0-4 16,0 0-5-16,0 0-10 0,9 47-2 15,-8-30 2-15,2 0 5 0,-1 2-4 0,1 0-3 16,-2 0-1-16,2 8-9 0,-1-9 3 0,-2 3-11 16,5-3-3-16,-3 2-3 0,3-3-7 0,-4 0-8 15,-1-17-1-15,4 27-4 0,1-15-7 0,-5-12-3 16,6 23-2-16,-6-23-3 0,8 17-3 0,-4-6-3 15,-4-11-2-15,0 0-5 0,7 23 1 0,-7-23 0 16,8 10-1-16,-8-10 4 0,0 0-10 0,14 15 0 16,-14-15-1-16,0 0-7 0,0 0 4 0,24 1-3 15,-24-1-9-15,0 0-2 0,0 0-3 0,39-28-12 16,-32 19-6-16,5-3-7 0,-5-1-1 16,-7 13 2-16,17-28 1 0,-13 13-1 0,2-2 4 0,-6 17 5 15,3-24 0-15,-3 12 2 0,0 12 9 16,0-22 3-16,0 22 8 0,-4-14 9 0,4 14 9 0,0 0 8 15,-5-17 2-15,5 17 1 0,0 0-5 16,0 0 1-16,0 0 0 0,0 0-8 0,0 0 4 0,0 0 0 16,0 0-5-16,0 0-1 0,0 0-1 15,-36 31 3-15,36-31-1 0,-6 25 2 0,3-13-2 16,1 4-1-16,0 3-1 0,2-19-1 0,0 27 1 16,4-10 3-16,-4-17-6 0,3 24-2 0,3-7 3 15,-6-17 0-15,13 17 0 0,-13-17-1 0,13 15-5 16,-13-15 1-16,15 8-6 0,-15-8-2 0,18 4-2 15,-18-4-7-15,0 0 0 0,0 0-3 0,48-20-3 16,-35 11-3-16,-1 0-5 0,1-2-1 0,-3-5-1 16,2 0 5-16,-4-2 3 0,-1 0-3 0,-1-1 4 15,-3-1-5-15,-3 4 9 0,0 16 1 0,7-27 6 16,-6 15 13-16,-1 12 10 0,0 0 9 0,-1-20-7 16,1 20 0-16,0 0 2 0,0 0-6 0,0 0 0 15,0 0 2-15,0 0-2 0,0 0 1 16,0 0 1-16,0 0-2 0,-4 53 0 0,4-36 0 15,0-17-2-15,0 28-2 0,-5-11 2 0,5-17-3 16,2 21 0-16,-2-21 0 0,3 14-1 0,-3-14-3 16,0 0 1-16,2 20-3 0,-2-20-2 0,0 0 3 15,0 0-1-15,0 0 0 0,0 0-1 0,0 0 0 16,0 0-1-16,0 0 0 0,0 0-2 0,0 0 2 16,0 0-1-16,47-29 2 0,-47 29-1 0,0 0-4 15,13-14-2-15,-13 14 1 0,0 0 2 0,14-10-1 16,-14 10 2-16,0 0 4 0,0 0-1 0,0 0 2 15,32 17 2-15,-32-17-3 0,16 16 0 0,-8-4 3 16,-8-12-4-16,20 20 1 0,-11-7 1 0,-9-13-2 16,16 15-4-16,-5-8 5 0,-11-7-2 0,20 10-12 15,-20-10-7-15,24 1-10 0,-24-1-10 0,0 0-13 16,44-6-11-16,-28-2-14 0,4 0 1 0,-4-2-15 16,-1 1-1-16,2-4 2 0,-5-2-3 15,-1 1-1-15,-1-3 5 0,-3 1 11 0,-2-1 7 16,-1 0 5-16,-2-1 13 0,-2 18 17 0,-6-28 24 15,4 16 14-15,2 12 15 0,-8-21 7 0,8 21 13 16,-9-15 8-16,9 15 0 0,0 0-4 0,-19-7-1 16,19 7-4-16,0 0 10 0,0 0 0 0,-42 18-2 15,30-6 4-15,2 1-8 0,10-13-1 0,-19 22-2 16,14-11-1-16,-4 0-4 0,9-11 1 0,-9 24 0 16,5-13-7-16,4-11-2 0,-5 21-1 0,5-21-5 15,-1 19 4-15,1-19-7 0,0 0-1 0,-3 17-2 16,3-17-2-16,0 0-3 0,0 0 2 0,0 0 2 15,0 0-2-15,0 0-6 0,0 0 6 0,0 0-4 16,0 0-4-16,59-35-4 0,-51 20 5 0,1 0-1 16,-1-3-1-16,-2 0 2 0,-1-9-2 0,0-1-5 15,-1 5 2-15,-4-6-3 0,0 4 1 0,0 6 3 16,2 0-5-16,-4 1 5 0,2 1 0 0,0 17 1 16,0-23 7-16,0 23 7 0,0-17 6 0,0 17-1 15,0 0-4-15,0 0-4 0,0 0 0 16,0 0 3-16,0 0-7 0,0 0 6 0,0 0-1 15,0 0-1-15,0 0 0 0,0 0-4 0,0 63 5 16,2-45-5-16,-2 1 2 0,4 6-3 0,-1-5-1 16,2 2 2-16,1 0 4 0,-1-4-1 0,1 2-4 15,1-5 0-15,1-1 0 0,1 1-3 0,-3-5 2 16,6 2-3-16,-12-12-7 0,18 14-7 0,-9-4-7 16,-9-10-6-16,21 6 1 0,-21-6-21 0,0 0-12 15,39-4-12-15,-39 4-2 0,28-15-3 0,-13 6-7 16,-2-3 4-16,1 0 0 0,-7-5 4 0,3 3 1 15,1-4 16-15,-5 2 6 0,-2-2 2 0,1 4 19 16,-5 14 16-16,4-22 12 0,-4 22 14 16,3-14 18-16,-3 14 1 0,0 0 0 0,0 0-6 15,7-16 1-15,-7 16-2 0,0 0 11 0,0 0 15 16,0 0-3-16,0 0 3 0,0 0 2 0,-21 51-4 0,14-35 0 16,2-3-4-16,5-13-6 0,-10 23-3 0,6-13-5 15,4-10 1-15,-8 19-4 0,8-19-3 0,-4 14-2 16,4-14-9-16,0 0-7 0,-7 14-6 15,7-14 7-15,0 0-5 0,0 0 1 0,0 0 1 16,0 0 0-16,0 0-5 0,0 0 0 0,0 0 0 16,0 0 1-16,0 0-1 0,0 0 0 0,0 0-1 15,0 0 3-15,0 0-6 0,0 0-1 0,0 0 6 16,0 0 1-16,0 0 0 0,0 0-3 0,0 0 4 16,0 0-1-16,0 0 0 0,46 3 4 0,-46-3 0 15,0 0-2-15,11 15-6 0,-11-15 6 0,0 0-3 16,16 10-5-16,-16-10-8 0,0 0-2 0,0 0-3 15,26 0-13-15,-26 0-14 0,0 0-5 16,34-15 0-16,-34 15 4 0,19-15-5 0,-10 6-2 0,-9 9 1 16,17-17 11-16,-17 17 4 0,13-9 10 15,-13 9 12-15,0 0-7 0,10-11 12 0,-10 11 3 16,0 0-1-16,0 0 11 0,0 0-1 0,0 0 10 16,0 0 10-16,0 0-1 0,0 0-2 0,0 0 1 15,0 0 2-15,0 0-6 0,17 31 3 0,-17-31-6 16,0 0-1-16,0 0-4 0,3 18 3 0,-3-18 2 15,0 0-10-15,0 0-3 0,0 0 1 0,0 0-1 16,10 10 2-16,-10-10-7 0,0 0 3 0,0 0 6 16,0 0-10-16,0 0 0 0,0 0 1 0,0 0-3 15,40-25 6-15,-40 25-2 0,0 0-3 0,0 0 3 16,0 0-2-16,20-4 3 0,-20 4 0 0,0 0 9 16,0 0 3-16,0 0-4 0,0 0 3 0,23 17-5 15,-23-17 5-15,0 0-2 0,10 16-4 0,-10-16 1 16,7 10-6-16,-7-10-14 0,0 0-18 0,15 12-6 15,-15-12-18-15,0 0-9 0,0 0-36 16,31 3-24-16,-31-3-85 0,0 0-230 0,0 0 101 16</inkml:trace>
  <inkml:trace contextRef="#ctx0" brushRef="#br0" timeOffset="133278.297">17174 399 168 0,'0'0'169'16,"0"0"-8"-16,0 0-5 0,0 0-8 0,0 0-3 15,0 0-4-15,0 0-10 0,0 0-12 0,0 0-10 16,-8 43-11-16,8-43-13 0,-3 17 2 0,3-17-14 16,-2 14-4-16,2-14-8 0,0 0-6 0,0 19-5 15,0-19-4-15,0 0-2 0,3 15-3 0,-3-15-4 16,0 0-2-16,0 0-4 0,22 8-5 16,-22-8 0-16,0 0-9 0,0 0-7 0,0 0-13 0,50-16-9 15,-50 16-5-15,19-15-12 0,-8 4-10 0,-11 11-3 16,16-23-9-16,-10 12 7 0,-6 11 4 0,9-22-5 15,-9 22 10-15,6-14 11 0,-6 14 11 0,0 0 10 16,5-16-4-16,-5 16-1 0,0 0 5 16,0 0-4-16,0 0 2 0,0 0 5 0,0 0 3 15,0 0 1-15,0 0 2 0,0 0-2 0,-53 35 7 16,49-25-8-16,4-10 5 0,-6 21-1 0,6-21-1 16,-5 24-1-16,5-13 8 0,0-11 1 0,6 24 1 15,-6-24 1-15,9 22 0 0,-1-12 4 0,-8-10-1 16,18 16 5-16,-9-10-1 0,-9-6-2 15,23 7-1-15,-23-7-3 0,32 1-2 0,-32-1-4 0,35-8-9 16,-16 2-7-16,2-2-17 0,-3 0-18 16,-4-2-2-16,1 0-27 0,0-3-16 0,-5 1-31 15,-1-2-25-15,-3-1-142 0,-6 15-306 0,3-28 136 16</inkml:trace>
  <inkml:trace contextRef="#ctx0" brushRef="#br0" timeOffset="133660.557">15575 459 64 0,'0'0'165'0,"0"0"-3"16,67-3 1-16,-32-1 0 0,2-4 2 0,21-5-2 16,-3-2 0-16,1 0-7 0,4 0-11 0,0-2-5 15,-5 3-13-15,0-3-11 0,-3 2-9 0,-16 5-13 16,-4 0-6-16,-1 4-10 0,-5-2-7 0,-6 4-8 16,-20 4-4-16,25-5-5 0,-25 5 7 0,18-6 4 15,-18 6 2-15,0 0 4 0,0 0 1 0,0 0 0 16,23-5-6-16,-23 5-8 0,0 0 4 0,0 0-10 15,0 0-13-15,0 0 1 0,0 0-5 0,0 0-7 16,0 0 2-16,24-4-6 0,-24 4-2 0,0 0-12 16,0 0-23-16,0 0-28 0,0 0-32 0,0 0-38 15,0 0-37-15,0 0-52 0,0 0-57 0,0 0-167 16,0 0-457-16,0 0 203 0</inkml:trace>
  <inkml:trace contextRef="#ctx0" brushRef="#br0" timeOffset="141859.897">10455 1062 108 0,'3'-3'103'0,"0"-4"1"0,2 2-4 0,-1 2 1 0,2-8-7 16,-2 5-6-16,1-5-3 0,0 5 1 0,-1-1-5 15,3-2-10-15,-7 1 2 0,2 1-3 0,2 1-4 16,-3 0 8-16,-1-4-14 0,0 5 14 0,0-2-10 15,-5 0 0-15,3 0-9 0,-5-1-4 0,2 4-6 16,5 4-1-16,-13-9-5 0,4 4-5 0,3 2-7 16,-6 2 2-16,1 0-7 0,-2 1-2 15,2 1 4-15,-3 1-11 0,1 1 1 0,0 5 1 16,2-1-7-16,-2 0 4 0,4 0-4 0,-1 2 3 16,2-1-4-16,-1 2 0 0,0 1 0 0,5 0-2 15,-2-1-2-15,1 1-2 0,1-1 1 0,0 0-5 16,0 0 0-16,4 1-10 0,-1 2 4 0,1-3-5 0,1 1 3 15,3-1-4-15,0 0 4 0,0-3-8 16,2 3 4-16,-1-1-4 0,4-1 7 0,-1-1-2 16,2 0-5-16,6 2 4 0,0-3-3 0,-2 1 7 15,3 0-6-15,-1-4 10 0,2 6-1 0,1-3-5 16,-2 0 8-16,-2 2-2 0,-2-4-2 0,5 2 3 16,-8-2-5-16,1 1 1 0,-1 0 3 0,-1 0-7 15,-3-3 2-15,0 3-1 0,-2-3-10 0,1 2 8 16,-3 0-3-16,-2-4 5 0,-2 9-1 0,-3-4-2 15,-1 5 4-15,-2-4-9 0,-2 3 7 0,-4-1-6 16,-3 2 8-16,2-3 4 0,-2 2-4 16,-2-3 7-16,-2 2-1 0,2-4 0 0,-1 2 4 0,-2 1 5 15,2-4 8-15,-1 1-3 0,1-2 4 0,1-1 5 16,-3-1-3-16,3 2 5 0,2-4 1 0,3 1-2 16,1 0-7-16,2 0 7 0,-4080-1-6 0,8162 0 5 15,-4071 2-2-15,-14-1-4 0,8-2-3 0,6 3-7 16,-10-2-8-16,10 2-8 0,0 0-10 0,-10-6-31 15,10 5-41-15,0 1-20 0,0 0-115 0,5-8-251 16,-5 8 111-16</inkml:trace>
  <inkml:trace contextRef="#ctx0" brushRef="#br0" timeOffset="142304.313">10651 1092 115 0,'0'0'107'0,"0"0"-14"0,-6 17-4 0,2-9-9 15,-1 2-1-15,1 1-8 0,0 0-13 0,-1 5-2 16,2-1-7-16,0-1-4 0,0 2 0 0,1-5-12 15,1 6 3-15,1-5-7 0,0-2 2 0,0 1 3 16,1-1-15-16,3-1 10 0,0-1-18 16,-1-4 3-16,2 4 13 0,-1-5-17 0,5-1 18 15,-4 1-20-15,-5-3 15 0,16-2-10 0,-6-1 2 16,0 0-7-16,4-9 5 0,-1 7 0 0,-2-9-7 16,0 6 7-16,0-6-5 0,-2 0 4 0,0 1-6 15,-1-1 7-15,-2-2 5 0,-1 1-1 0,-2 0-4 16,-2-2 9-16,-1 2-3 0,-1 5 17 0,-1-1 3 15,1-1 8-15,-4 3 4 0,0 1-7 0,4 1 3 16,-5 2-8-16,0-2-2 0,0 5-2 0,-3-1-7 16,-1 1-2-16,-1 3-4 0,0 0-4 0,-2 4-3 15,-1 2-10-15,3 1-22 0,-2 1-20 0,0 3-15 16,3 0-25-16,1-2-29 0,-1-1-19 0,3 6-17 16,2-3-86-16,2-1-245 0,1-3 110 0</inkml:trace>
  <inkml:trace contextRef="#ctx0" brushRef="#br0" timeOffset="143427.752">10994 1110 113 0,'0'0'129'16,"0"0"6"-16,0 0-20 0,-2-8 4 0,2 8-14 15,0 0-11-15,-9-1-10 0,9 1 1 0,-11 0-14 16,5 0-4-16,-3 4-8 0,1-4-8 0,-1 6 0 16,0-2-6-16,0 3-10 0,-1 0 4 0,1 0-11 15,-1 3 3-15,2 0-6 0,1-2 3 16,0 5-13-16,0-3 6 0,1 2 2 0,1-2-14 0,3 2 13 15,-1-2-8-15,2-1-2 0,2 3-4 16,2 0 1-16,1-4 0 0,1 1 1 0,-1-1-7 0,4-2 11 16,0 0-12-16,2-2 6 0,3 1-13 0,0-3 5 15,2-2-4-15,2-2 3 0,2-1 1 0,-3-3-13 16,1-1 8-16,-4 2 6 0,2-3-12 0,-4 1 6 16,-1-3-10-16,4-2 9 0,-4 3 0 0,0-3-6 15,-1-2 8-15,-4 3 4 0,3-3-7 16,-3 2 5-16,1 2 0 0,-2 0 4 0,0-2 8 15,-4 7 0-15,0-3 11 0,4 2 1 0,-4 3 5 16,4-2-3-16,-4 1-4 0,0 4-2 0,1-7-10 16,-1 7 0-16,4-3-4 0,-4 3 4 0,0 0-1 15,0 0-6-15,4 15 7 0,1-9-1 0,-4 4 4 16,3 0-4-16,-1 0 1 0,-1-1-1 0,2 4-3 16,0-4 2-16,5 6 0 0,-4-5-6 0,1 2-1 15,2-3 5-15,-2-2 3 0,3 3-3 0,-2-5 0 16,3 5-6-16,1-8-8 0,0 2 2 0,-3 0-11 15,5-4 2-15,-1 1-3 0,-2-2-3 0,3-3-1 16,-2 0-2-16,3-1 7 0,-1-2-4 0,-4 0 1 16,5-5 6-16,-1 2-2 0,-4-4 6 0,0 5-5 15,-3-2 3-15,1-3 3 0,-2 4 6 0,-3 0-6 16,3-2 12-16,-2 4 3 0,-2-1 15 0,-1 1 7 16,-1 2-2-16,0 1 8 0,-1 0-5 0,0 3 0 15,2 2-4-15,-10-3-2 0,10 3 0 16,-13 4 1-16,4 1-7 0,-4 1 4 0,4 0-8 0,-4 2 0 15,4-3-6-15,0 3 7 0,2 0 3 0,-1 0-7 16,0-2 3-16,5 2-9 0,0-2 5 16,0 1-4-16,2-2-1 0,-1-1-1 0,0 1-13 15,4 0 2-15,0-1-2 0,-1-2-1 0,2 0-6 16,2 0 5-16,-5-2-9 0,11 1 9 0,-3-2 3 16,-3-1-5-16,2 1 6 0,-2-1-7 0,4 0 5 15,-3-1 0-15,-1 1 4 0,3-1 3 0,-4 1-3 16,1 0 9-16,3 0-12 0,-8 2 6 0,10-1-2 15,-5 1 4-15,-5 0-4 0,10 0 4 0,-10 0-4 16,10 1 3-16,-3 0 3 0,-3 0 0 0,3 1-6 16,1 0 7-16,-3-1-7 0,4 1 11 0,0 2-7 15,1-4 0-15,-2 2 5 0,0-2-2 0,3-1-2 16,1 0-9-16,-3-2-3 0,3 0-3 0,-1 0 2 16,0 0-2-16,-1 1-3 0,-1-3 1 0,0-4 3 15,-1 6-1-15,-3-4-2 0,3 0 1 0,-3-3 0 16,0 1-3-16,1 0 13 0,-1 0-7 0,-2-5 8 15,-2 3-4-15,0-5 10 0,-1 4-5 0,2-6-4 16,-4 1 12-16,0-1 0 0,-1 1 1 16,1 0 14-16,-2 0 7 0,3 5 6 0,1 12-2 15,-8-22 4-15,8 22 1 0,-4-21 4 0,4 21 6 16,-5-13-5-16,5 13-2 0,0 0-3 0,-5-13-8 16,5 13-5-16,0 0-2 0,-4-3 0 0,4 6 5 0,0-3-12 15,-1 14 6-15,-2-3-5 0,3 5 6 0,0 3-6 16,0 0-10-16,3 8 13 0,-3-5-9 15,4 6 7-15,-3-8-5 0,4-1-3 0,3 3 3 16,-4-5-6-16,2-1 4 0,1-1 1 0,0-4 0 16,2 3 0-16,-2-3 2 0,0-4-6 0,-1 1-6 15,2-2-1-15,1-3-12 0,-3-2-7 0,2 1-18 16,-8-2-19-16,13-4-27 0,-3 0-32 0,-2-5-22 16,-1 1-108-16,-2-3-269 0,0 3 119 0</inkml:trace>
  <inkml:trace contextRef="#ctx0" brushRef="#br0" timeOffset="143587.653">11321 896 16 0,'0'0'104'15,"-2"4"-19"-15,4 1-28 0,-2-5-27 0,6 6-34 16,-2-4-44-16,0 2-52 0,1-2 23 0</inkml:trace>
  <inkml:trace contextRef="#ctx0" brushRef="#br0" timeOffset="145110.201">12079 910 36 0,'-4'13'120'0,"3"-3"-13"0,1 0-4 0,-2 6-4 16,2 2 1-16,0 0-4 0,3 9-5 0,-2-11-2 15,2 9-1-15,-1 0-15 0,3-2 0 16,-1-3-13-16,-1 0-2 0,1 2-4 0,-1-3-10 15,0-2-7-15,0 2 3 0,1-2-4 0,0-6-5 0,0 5 0 16,-1-4-5-16,1-3-4 0,-2-1 1 16,-1-1-3-16,1-2 1 0,-1-3-3 0,0 3 6 15,-1-5 6-15,2 7 8 0,-2-7-8 0,0 0 0 16,0 0-2-16,0 0-5 0,2-17-1 0,-1 8-4 16,-1-6-2-16,0-2 1 0,0 0-7 0,-1-2 2 15,1-1-3-15,-1-8-1 0,0 3 0 0,-1-1-2 16,0 2-7-16,0 4 0 0,0 3 9 0,1 5 9 15,-1-5 7-15,1 6-3 0,1 5 9 0,-2-5-6 16,2 7-1-16,0-2-3 0,-2-1-2 0,2 7 0 16,4-3-7-16,-4 3 0 0,0 0 0 0,0 0-4 15,18 11 9-15,-10-5-9 0,-2 4 0 0,1 0 5 16,0 1-4-16,3 4-4 0,-1 2 4 0,0-3-6 16,1 2 5-16,-1 1-3 0,-1-4 0 0,5 3 3 15,-7-5 2-15,3 3-4 0,-2-4-2 0,-1 0 0 16,3-1 2-16,-4-2 0 0,0-2-5 0,-1-2 1 15,0 2-3-15,-1-3 3 0,-3-2 0 0,0 0-4 16,0 0 5-16,16-5 2 0,-12-1-11 16,2-2 5-16,0-4 3 0,0-5-10 0,-1 1 1 15,1-2-1-15,2-7-2 0,-1 1-2 0,-4 5 3 16,1 0 0-16,0 1 4 0,0 1 0 0,0 0-2 16,-3 4 3-16,3 3-4 0,-2-3 3 0,1 9 4 15,-1-4-6-15,-2 1 2 0,0 5 2 0,0 2-2 16,4-6 0-16,-4 6 1 0,0 0 0 0,0 0 0 15,10 11 0-15,-6-5 6 0,-3 4 2 0,3 0-2 16,3 5-2-16,-1 2-2 0,-5 1 6 0,2 0-1 16,3-1 1-16,-2 2-2 0,0 1-2 0,-3 1 4 15,4 4 3-15,-1-4-5 0,-4-4 5 0,4 2 1 16,-3-1 0-16,2-2-1 0,-2 2-2 0,-1-6-2 16,4 0 0-16,-3-1-1 0,3 1 1 0,-1-4 3 15,2 2-7-15,-4-5 2 0,0-1-1 0,2 3 2 16,-3-7-3-16,5 6 6 0,-5-6-2 0,0 0-6 15,0 0 5-15,20-8-2 0,-13-1-1 0,-1-1 0 16,1-3-3-16,3-1 1 0,-4-6-3 16,-2 3-1-16,4-1 1 0,-6-2 1 0,3 2-10 15,0-2 8-15,-2 3-1 0,-1 0 1 0,0 2 2 16,-4 3-1-16,4 2 10 0,-5 2 6 0,2 2 2 16,-1 1 8-16,-1 0-6 0,2 0 3 0,1 5-7 15,0 0-1-15,0 0 2 0,0 0 2 0,-17 10-7 0,13 0 4 16,-1-1-3-16,-1 3 2 0,1 3 0 0,-1 1-7 15,1 2 7-15,4 1 0 0,-3-4-5 16,3 2 1-16,-1 1-2 0,2-5 4 0,0 4 0 16,2-5-5-16,0 0 1 0,2 3 1 0,1-5-4 15,1 2 1-15,0-3-6 0,3-3-2 0,0 1 2 16,1 0 0-16,1-4-2 0,2-1 3 0,5 1-9 16,1-6 1-16,-1 1-5 0,0-1-11 0,0-6-2 15,-1 5-2-15,-2-5-10 0,2 2 8 0,-2-4-8 16,1 2 0-16,-1 0 12 0,-1-3 0 0,-4 0 0 15,0 4 1-15,0-1 1 0,-1 0 8 0,-5 0 3 16,5 0-10-16,-1-1 9 0,-2 0 0 16,-1 1 6-16,-1-1 1 0,1-1-1 0,-2 3 4 15,3-3-3-15,-5 3 0 0,2-4 10 0,-2 3-12 0,-1 2 12 16,0 0 2-16,-1 1 2 0,1-2 7 0,0 3 3 16,-3-1-2-16,3 6 6 0,-1-8 0 0,1 8 1 15,-3-8 1-15,0 6-3 0,3 2 4 0,-3-5-2 16,3 5-8-16,-5-4 9 0,5 4-11 0,-8-3 5 15,8 3-4-15,-10-2-1 0,10 2 2 16,-10-2 2-16,4 1 7 0,6 1 2 0,-9-2 2 16,3-1 4-16,6 3 0 0,-8-5-2 0,2 1 2 15,6 4-2-15,-6-6 3 0,2 0-12 0,3 1 5 16,-3-3-10-16,4 1 6 0,-4 2-4 0,2-4-1 16,1 3-1-16,1-4-6 0,-2 1 3 0,2-2-2 15,-1 1-2-15,1 10 2 0,0 0-2 0,3-36 0 16,-3 23 2-16,0 13-4 0,2-22 4 0,-2 22-5 15,0-17 5-15,0 17 0 0,0 0-2 0,0 0-5 16,0-19 0-16,0 19-1 0,0 0 3 0,0 0-1 16,0 5-1-16,0-5 2 0,0 0 0 0,-1 25 1 15,1-11-2-15,0 3 4 0,0 0 2 0,-1-1-4 16,2 2 0-16,-1 0-6 0,2-1-9 0,2 0-5 16,-3-1-8-16,2-3-13 0,-1 0 2 0,2 2-3 15,0 1-2-15,0-4 5 0,1 0-5 0,-4-2-4 16,4-2-8-16,-1 1-1 0,0-1-12 0,-4-4-19 15,5 1-18-15,-3-1-25 0,-2-4-91 16,0 0-237-16,6 5 106 0</inkml:trace>
  <inkml:trace contextRef="#ctx0" brushRef="#br0" timeOffset="145889.585">12899 1160 80 0,'-5'-11'105'0,"1"3"5"16,-5 1 0-16,4-1 1 0,-4-1-2 0,0 2-2 15,0 2-9-15,0 2-13 0,-1 2-6 16,1 0-6-16,9 1-4 0,-24 6 0 0,12 2-10 16,-3 0-7-16,2 4 6 0,-1 2-9 0,1 1-3 15,1-1-3-15,0 3-3 0,6-5-5 0,-2 6-1 16,2-4-9-16,3 3 1 0,0-1-1 0,3-3-2 16,-2-1 5-16,4 0-14 0,0-2 3 0,3 2 1 15,3-1-8-15,-6-6 7 0,6 5-9 0,0-7 2 16,-2 1-1-16,5 0-1 0,-1-4-5 0,-10 0 1 15,25-3 4-15,-15-2-3 0,4 0-2 0,-1-5-3 16,0-2-3-16,2-1 10 0,-6-3-4 0,9-3 4 16,-8-5-4-16,0-1-7 0,-2-1 4 0,1-3-12 15,1 0-1-15,-5-5-10 0,2 0 3 0,-2-2-3 16,0 4-1-16,-2-2 3 0,-2 8 7 0,4-3-8 16,-4 5 8-16,2 9 5 0,-3 3 4 0,0 12 10 15,2-19 8-15,-2 19-4 0,0 0-3 0,3-16 6 16,-3 16-11-16,0 0 4 0,0 0 3 15,0 0-3-15,0 0 9 0,-9 35-4 0,4-16-2 16,1 8 3-16,-1 0-2 0,2 3 10 0,1 2-2 16,-1-2-1-16,1 3 4 0,0-1-10 0,4-2 4 15,0 0 2-15,-2 1-5 0,5-3-3 0,-2 0-1 16,-3-3 0-16,8-4 0 0,-5-4-3 0,4 1 1 0,-2 3 5 16,1-7-10-16,3-1 0 0,-4-3-11 15,0-4 1-15,3-1-9 0,0-1-1 0,-2-3-6 16,6 2 4-16,-12-3-5 0,22-5 0 0,-12 1 0 15,1-5-7-15,-1 0-4 0,0-5 0 0,2 1 4 16,-2-4-10-16,2-7-1 0,-6 10 5 0,2-6 9 16,-3 1-3-16,0 3 15 0,-1 4-6 0,-3-1 16 15,3 5 5-15,-1 3 5 0,-3-2 2 0,2 2-1 16,-2 5-7-16,3-4 2 0,-3 4 6 0,0 0 12 16,0 0-8-16,11 10 11 0,-8-3-4 0,0 0-1 15,1 0 10-15,0 3-14 0,1-3-6 0,2 5 9 16,-3-2-10-16,2-3 6 0,0 5 0 0,2 0 1 15,2-4-1-15,-2 1-13 0,0-3-11 0,2 2-5 16,-3-2-25-16,2-4-14 0,-1 5-15 0,3-5-9 16,1-1-13-16,-12-1-12 0,19-3-64 0,-11 1-187 15,2-3 83-15</inkml:trace>
  <inkml:trace contextRef="#ctx0" brushRef="#br0" timeOffset="146125.248">13232 1044 167 0,'0'0'181'0,"-3"-3"-19"16,3 3-12-16,0 0-19 0,0 0-13 0,0 0-14 15,0 0-23-15,0 0-33 0,0 0-28 0,6 14-34 16,-1-9-42-16,-4-1-27 0,3 5-86 0,0 1-181 16,-1-3 80-16</inkml:trace>
  <inkml:trace contextRef="#ctx0" brushRef="#br0" timeOffset="146572.727">13506 1170 42 0,'-4'-7'178'0,"3"2"-3"0,-5-2-1 16,4 1-10-16,-2 2-4 0,3-1-17 0,1 5-14 15,-10-1-16-15,10 1-6 0,0 0-12 0,-22 10-12 16,8 2-6-16,3-2-6 0,-3 3-9 15,2 4-7-15,0-4-5 0,1 0-1 0,1 2-8 16,1-2-4-16,-2 3-2 0,4-7-6 0,3 0-1 16,-1 0-2-16,1 0-7 0,3 1-2 0,-4-7-10 0,5 5-3 15,0-8-6-15,-1 6 2 0,1-6 0 0,3 7-5 16,-3-7 7-16,0 0-5 0,0 0 0 0,0 0-1 16,0 0-9-16,31-10 2 0,-25 6 0 15,2-5-9-15,0 2 3 0,-3 1-5 0,5-1 8 16,-5 2 4-16,0 0-3 0,1 0 0 0,-1 2 6 15,-5 3-7-15,11-4-2 0,-11 4 12 0,9-1-4 16,-9 1 2-16,0 0 6 0,15 5-5 0,-11-2 13 16,1 2-6-16,3 1-3 0,1 0 8 0,-1 1-9 15,3 0 3-15,-2-3 6 0,1 2-7 0,3-1 9 16,1 0-7-16,-1-5-5 0,5 3-7 0,-7-3-13 16,7 1-18-16,-4-2-30 0,-2-2-37 0,6 0-24 15,-1-1-23-15,-4 0-86 0,-2-1-259 0,1-1 115 16</inkml:trace>
  <inkml:trace contextRef="#ctx0" brushRef="#br0" timeOffset="146906.578">13894 1145 34 0,'3'3'158'0,"-3"-3"-7"0,0 0-7 0,1 9-9 16,3-6 0-16,1 0-6 0,0-2 0 0,1 2 0 16,1 2-5-16,5-3 3 0,-1-1-7 0,2-1 0 15,6-1-3-15,0 0-5 0,1-2-6 0,1 0-4 16,0 0-6-16,0 2-3 0,0-2 2 0,8-4-9 16,-10 3-1-16,-1 3 0 0,1-3-14 0,3 3-2 15,-9-2-6-15,5-1-7 0,-4 2-2 0,-4-1-9 16,3 3-3-16,-13 0-1 0,15-3-4 0,-7 2-3 15,-8 1-4-15,13-1 2 0,-13 1-9 0,12-4-3 16,-12 4-2-16,11 0-2 0,-11 0-2 0,0 0 2 16,11-3 2-16,-11 3-16 0,0 0-27 0,0 0-42 15,8 0-56-15,-8 0-87 0,0 0-272 0,0 0-521 16,0 0 230-16</inkml:trace>
  <inkml:trace contextRef="#ctx0" brushRef="#br0" timeOffset="151877.28">15074 952 60 0,'0'0'69'0,"0"0"-4"0,0 0 0 16,0 0-9-16,0 0 3 0,0 0-7 16,0 0 9-16,0 0-10 0,0 0-7 0,0 0 8 0,0 0-10 15,0 0 1-15,0 0-15 0,0 0 8 16,0 0-8-16,0 0 5 0,-5-1-7 0,5 1 12 16,0 0-16-16,0 0 9 0,0 0 5 0,0-6-6 15,0 6 7-15,0 0-9 0,0 0 5 0,0 0-5 0,0 0-2 16,0 0 0-16,0-5-7 0,0 5 5 0,0 0-3 15,0 0-7-15,0 0 7 0,0 0-15 16,0 0 6-16,0 0-1 0,0 0-6 0,13 12 10 16,-9-4 3-16,2 3 4 0,-1 4 10 0,0 2-4 15,0 10-3-15,2-1 4 0,-5 1-2 0,2-1 4 16,-5 1-6-16,2 0-3 0,1-1-4 0,0 2-1 16,-6-10 3-16,0 7 1 0,2-8-6 0,-1 1 5 15,-2-1-2-15,1-2-3 0,-2 2-1 0,-1-9-2 16,-4 7 2-16,2-6-5 0,0-1 4 0,-4-3-4 15,4 2-1-15,-3-3-2 0,-1-2 3 0,1 1-3 16,-2-3-10-16,3-3 3 0,-1 3-9 0,-1-4 3 16,4-1 4-16,-3 0-7 0,4-4 2 0,-2 1 2 15,1-1-7-15,1-3 5 0,3 3-5 0,0-5 5 16,2 1 0-16,2-3-12 0,2 6 12 0,1-2-2 16,0 0 11-16,2 3-7 0,1-1 1 0,2 0 2 15,0 4-1-15,1-2-6 0,1 4 7 0,0 0 2 16,1 0-6-16,1 3 3 0,2-1-4 0,1 1 3 15,-1 2 5-15,0-1 2 0,2 2 1 0,-1 0-14 16,4 0 14-16,-5 2-2 0,1-2 2 16,0 1-2-16,-2 2 0 0,-1 0 2 0,3-1-3 15,-2 1-1-15,-1 2 4 0,-3-2-4 0,-1-1 5 16,1 2-3-16,2-4-2 0,-5 3 3 0,-1-1-2 0,5-1-1 16,-1 2 4-16,-2-2-4 0,-1-1 1 0,-2 1 0 15,-3-3 5-15,9 4-10 0,-9-4 9 16,14-3-3-16,-14 3-4 0,6-6 4 0,-1-1-4 15,3-1 0-15,-3 1 8 0,0-3-12 0,2 1 9 16,-2 1-4-16,0 1-5 0,0 0 9 0,-1 0-3 16,-3 3 6-16,3-1-5 0,0 1-3 0,-3-1-2 15,-1 5-2-15,8-2 8 0,-8 2-3 0,0 0 1 16,12 0 3-16,-12 0 3 0,9 5-6 0,-2 0 6 16,-1 0-2-16,0 2 3 0,2-2-4 0,0 3 4 15,3-2-6-15,-3 2 7 0,4 1-5 0,0-4-3 16,-3 2 6-16,2-2 1 0,-3 2-2 0,4-4-1 15,-6-1 2-15,2 1-7 0,2 1-20 0,2-4-16 16,-6 0-15-16,-6 0-46 0,18-7-40 0,-9 2-89 16,-5-2-245-16,2 0 110 0</inkml:trace>
  <inkml:trace contextRef="#ctx0" brushRef="#br0" timeOffset="152041.841">15544 934 19 0,'0'-6'158'0,"0"6"-24"0,0 0-40 16,3-5-52-16,-3 5-61 0,0 0-53 0,0 0-77 15,0 0 34-15</inkml:trace>
  <inkml:trace contextRef="#ctx0" brushRef="#br0" timeOffset="153020.379">15682 807 141 0,'0'0'184'0,"0"0"-12"0,-14 33-17 0,14-22-3 0,0 6-14 16,-4 2-10-16,4-1-7 0,0 8-4 0,0 0-15 16,4 2-2-16,-3 0-10 0,2-1-12 15,-1-1-6-15,1-2-6 0,-3-5-10 0,1 7 2 16,2-8-18-16,-2 2 7 0,-2-2-9 0,2-5-5 15,1 2-1-15,-2-1-5 0,-2-4-3 0,4 2-2 16,-2-3-1-16,0-1 6 0,0-1-15 0,0-2-7 16,0 0-9-16,0 0-9 0,0-5 4 0,0 7-6 15,0-7-3-15,0 0-2 0,0 0-2 0,0 0 4 16,0 0-9-16,0 0 3 0,0 0 0 0,3-17 4 16,1 10 0-16,-4-3 0 0,3 0 8 0,-1-1-7 15,2-1 6-15,-3 1 3 0,3-2-4 0,0-3 1 16,-3 2 4-16,3 4 1 0,0 0 7 0,-1-2-7 15,4 0 8-15,-4 3-3 0,1 1-2 0,1-1 2 16,-4 4-3-16,3 0 9 0,-3 0 0 0,2 0 0 16,-2 0 9-16,-1 5 1 0,4-4 1 0,-4 4 2 15,1-3-8-15,-1 3 7 0,0 0 0 0,0 0 6 16,4 10-5-16,-4-3 1 0,1 3-2 0,-1 2 0 16,2 0-2-16,-2 4 2 0,0-3-4 0,2 4 1 15,-1-1-1-15,-1-5-5 0,2 0 8 0,-2 2-7 16,2-1 7-16,-1-2-7 0,1-1 1 0,2 1 3 15,-3 0-7-15,-1 1 3 0,4-5-1 0,-3 1-4 16,2 0 5-16,0-2 2 0,1 0-6 0,0 1 5 16,-2-3-8-16,4 0 4 0,-1 1-4 15,1 1 1-15,3-5 1 0,3 2-6 0,0-4-10 16,1-3-3-16,-4 1-9 0,4-1-1 0,6-5-3 16,-4 2-5-16,-2-3 4 0,0 0 4 0,0 4 0 15,-2-4-1-15,-2 3 14 0,-2 0-11 0,2 0 4 16,-7 0 2-16,1 3 8 0,0-2 6 0,0 2 0 15,-3-1 14-15,0 2 5 0,0 4-1 0,0-12 11 16,0 10-1-16,0-3 10 0,0 5 2 0,-3-9-4 16,-2 7 4-16,2 1-3 0,-3-2 0 0,0 2-5 15,-1 0 0-15,7 1-1 0,-16 2 1 0,7-1-7 16,-2 2 4-16,-2-1-2 0,1 0-2 0,0 5 2 16,-5-1-8-16,5-1 4 0,2 3 1 0,2 0-10 15,0-1 3-15,-1 5 0 0,3 1-5 0,1-1 4 16,1 0-5-16,2 0 0 0,1 5 1 0,2-3-1 15,1 1 0-15,1-1-3 0,0-4 0 0,2 0 4 16,1-3-3-16,1 3 4 0,1 1-2 0,0-2 0 16,1-4 2-16,1 1 1 0,2-8 1 15,7-3-3-15,-1 1 2 0,2-5-2 0,7-3-3 0,0-1-3 16,2-7-1-16,-1 1 8 0,-2 1-7 0,1-6 4 16,-4 5-1-16,-3-3-4 0,2 0 0 0,-6 1-5 15,0-1 5-15,1 0 2 0,-10 4-8 0,1-1 4 16,-4 0-1-16,0 7 1 0,-2 1 5 15,0 1-4-15,1 1-1 0,-1 3 4 0,-1-1-2 16,-1 2 0-16,1 0 3 0,-2 1-2 0,2 1-7 16,-1 3 5-16,0 0-1 0,0 0-1 0,0 0 4 15,9 11-2-15,-5-6 5 0,2 4-8 0,1 2 6 16,-1-1-1-16,4 2 1 0,0 2-1 0,-1 1 0 16,4-1 1-16,-4 0 0 0,5 1-6 0,-1-2 3 15,0-3 3-15,1 6-1 0,-1-4 1 0,-4-4-2 16,1 2 3-16,-1-4-11 0,-2 2 1 0,0 1-7 15,-1-5-6-15,-2 3-2 0,0-6-1 0,-3 4-1 16,-1-5-13-16,-3 8-11 0,-2-4-19 0,-5-1-27 16,-3 1-30-16,-7 1-35 0,-8-2-19 0,-4-1-120 15,-1 1-324-15,-2-3 144 0</inkml:trace>
  <inkml:trace contextRef="#ctx0" brushRef="#br0" timeOffset="153321.973">15608 809 183 0,'0'0'173'15,"0"0"-11"-15,0 0-13 0,0 0-6 0,0 0-11 16,23-12-11-16,-23 12-2 0,0 0-6 0,0 0-11 16,0 0-4-16,28 27-8 0,-23-18-6 0,3 6-1 15,2 2-1-15,-5 1-13 0,4 10 1 0,-1 1 20 16,-3 0-8-16,0 7-7 0,-2-3-6 0,3 0-7 16,3 1-5-16,-4 1-41 0,4-2-53 0,-5 0-86 15,6 1-255-15,-2-5-409 0,-2-3 181 16</inkml:trace>
  <inkml:trace contextRef="#ctx0" brushRef="#br0" timeOffset="154559.058">16945 1406 106 0,'2'-4'153'0,"-2"-1"4"0,0 3-7 0,0 2-1 15,0-6 17-15,0 6-9 0,4-4-18 0,-4 4-9 16,0 0-15-16,0 0-6 0,0 0-15 0,0 0-6 16,0 0-7-16,-8 11 0 0,1-1-11 0,6 6-5 15,-5 1-6-15,-3 8-1 0,2 0-12 0,-3 0-4 16,1 1-25-16,1 1-35 0,-2 0-50 0,0-2-59 16,3 2-66-16,-3 3-112 0,2-11-329 0,3-1 145 15</inkml:trace>
  <inkml:trace contextRef="#ctx0" brushRef="#br0" timeOffset="155087.299">17236 1152 128 0,'0'0'173'0,"0"0"-21"0,-4-3-9 0,4 3-14 16,0 0-24-16,0 0 1 0,0 0-15 0,0 0-4 15,0 0-2-15,0 0-6 0,9-4 8 16,-4 3-5-16,4-2 6 0,3-2-5 0,3 0-9 0,2 0 0 16,10-7-10-16,-1 0 6 0,2 0-14 15,3 1-5-15,-3-4-6 0,7 1-3 0,-2-1-1 16,0 2-6-16,1 1-3 0,-3-2-10 0,0 3 3 0,-3 3-5 16,-6 2-18-16,-2 0-14 0,-3 1-12 0,-4 1-26 15,-3 3-27-15,-2-2-25 0,-2 2-23 0,0-2-26 16,-3 2-138-16,-3 1-312 0,0 0 139 0</inkml:trace>
  <inkml:trace contextRef="#ctx0" brushRef="#br0" timeOffset="155309.049">17508 1044 106 0,'0'3'114'0,"0"5"1"0,0 0-5 15,0 5 11-15,-1-1-2 0,0 5 1 0,-1 1 2 16,0 3-3-16,-1 2-1 0,-2 4-14 0,4-10-4 16,-3 7-15-16,-1-4-7 0,4 6-3 0,-2-6-9 15,1-3-5-15,-1 9-9 0,-1 1-5 0,4-9 0 16,0 3-23-16,-2-2-39 0,2-4-32 0,0 3-47 16,0-8-42-16,0-2-133 0,0 3-291 0,0-6 129 15</inkml:trace>
  <inkml:trace contextRef="#ctx0" brushRef="#br0" timeOffset="156369.847">17715 1269 148 0,'4'-10'197'0,"0"-2"-13"0,-1 0 3 0,-2 3-6 15,-1 0-14-15,-1 3-7 0,-2-1-14 0,-1 0-12 16,2 4-8-16,-5 0-19 0,6-1-2 0,-4 0-19 16,-3 3-7-16,3-1-7 0,5 2-11 0,-13 0-8 15,8 0-3-15,5 0-7 0,-9 0-5 0,4 2-11 16,5-2-5-16,-4 3-8 0,4-3-5 0,-6 4-6 16,6 1-6-16,0-5-6 0,0 5-10 0,0-2 2 15,0-3 0-15,0 8-2 0,5-5 3 0,-4 2-6 16,-1-5 9-16,4 5 1 0,0 0 1 0,-3-2-1 15,8 0 4-15,-4-2-3 0,2 3 5 16,-1-1-10-16,3 0 14 0,-3 0-5 0,5 1 3 16,-5-1-1-16,5 1 0 0,1-1 1 0,-2-1 0 15,3 3-2-15,-2 2-3 0,2-4-5 0,-3 3 0 16,-1-2-10-16,4 2 2 0,-4 0 5 0,-3 1 0 0,2-1 3 16,1 3 2-16,-4-2 0 0,-1 2 0 0,0-4 2 15,-4 1 1-15,4 3 6 0,-4-2-5 16,1 3 4-16,-1-1 2 0,0-5-3 0,0-4 2 15,4 13 0-15,-4-6 3 0,0-2 1 0,0-5-5 16,1 9 11-16,-1-3-6 0,0-6 5 0,5 5-3 16,-5-5 4-16,0 0 0 0,8 6 4 0,-8-6-4 15,0 0 4-15,15-9-4 0,-6 2 2 0,0 2-3 16,-1-7-1-16,2 3-2 0,-1-4-3 0,0 4 6 16,-3-5-9-16,3-2 7 0,-5 0-3 0,2 1 0 15,-2 3 1-15,-2-1-5 0,-1 1 13 0,0 1-5 16,-1-1 9-16,-1 2 14 0,0 0 3 0,1 3 13 15,-2 2 9-15,0-1-3 0,0 0 3 0,1 3-8 16,-1 0-6-16,2 3-3 0,-6-3-2 0,6 3-2 16,0 0-8-16,-16 14-1 0,12-6 0 0,-1 2-6 15,-2 1 8-15,4 4-11 0,-2-4 0 0,2 4 2 16,2 2-5-16,0-4-1 0,-2-1-2 0,3 1-6 16,3-2-2-16,-1 0-7 0,1-1-2 0,3 2-10 15,-1-2 8-15,1-3-7 0,1 1-7 16,1-1-6-16,2-5 1 0,0 2-7 0,0-5 0 15,4-2-6-15,-1-2-6 0,1-3 3 0,0 3-9 0,0-5-1 16,0 0-1-16,3 0 1 0,-7-2 4 16,-1 3 7-16,5-4-1 0,-6 0 10 0,1-1-6 15,-3 2 10-15,2-2-4 0,-3 1 9 0,0 4 1 16,0-1 18-16,-1 1 8 0,-2 4 0 0,1 0 1 16,0 0 11-16,-2 1-9 0,-1 1 15 0,0 3-2 15,6 0 6-15,-6 0 10 0,0 0 0 0,3 9 0 16,1-4 3-16,-4 3 0 0,2 1 3 0,-2 1-5 15,2-1-1-15,-1 1-2 0,-2 3-3 0,1-5-2 16,0 2-6-16,0 1 2 0,-2-4-1 0,2 2-1 16,2-2-1-16,-2-3-9 0,0 5 4 0,0-9-2 15,-2 8 1-15,4-2-3 0,-2-6-6 0,0 7-1 16,0-7-5-16,1 5-2 0,-1-5 0 0,0 0 8 16,0 0-3-16,0 0-2 0,0 0 4 0,0 0-8 15,0 0 0-15,7-16-4 0,-5 6-4 0,-1 1 5 16,1 1-6-16,0-4 3 0,0 2 2 0,2 0 1 15,-1 1 3-15,1-2-6 0,0 2 1 16,4 0 7-16,-5 4 0 0,-3-2-1 0,6 3 3 0,-2 0 1 16,1 2 1-16,-1 0 0 0,6 1 5 15,-10 1 8-15,13 4 0 0,-6 0 3 0,1 4-2 16,0-2 5-16,0 1-4 0,-2 1 4 0,4 2-3 0,-3-1 1 16,-3 3-3-16,2 0-4 0,7 0 1 0,-6-2-2 15,1 0 0-15,0 0 0 0,-1-1-4 0,1 1 1 16,-3-6-10-16,2 0-15 0,-2 2-13 0,4-3-16 15,-9-3-17-15,14 0-43 0,-14 0-34 0,20-8-51 16,-10 3-108-16,0-2-324 0,2-7 144 16</inkml:trace>
  <inkml:trace contextRef="#ctx0" brushRef="#br0" timeOffset="157711.357">18726 1267 101 0,'1'-11'117'0,"2"2"-11"0,-3 0-5 16,-3-3-17-16,2-1-2 0,-2 1-1 0,1 0 9 15,-2 3 10-15,-2-1 7 0,-1 2 8 16,1 2 1-16,-2-2-5 0,-1 5-10 0,0-1-12 16,0 3-6-16,-1 1-13 0,2 4-1 0,-5 0-5 15,0 8-4-15,0 0 0 0,0-1-6 0,3 5-3 16,-4-1-2-16,2 1-7 0,0 0 2 0,4 0-12 16,0 0 4-16,2 1-7 0,3-4-3 0,-2 4-1 0,4-9-6 15,1 3-1-15,0-1-12 0,0-3-5 16,1-1-1-16,4 0-2 0,0-1-7 0,-1-2-2 15,4 1-2-15,-3-4-8 0,-5 0 3 0,0 0-14 16,27-6-3-16,-15 3-10 0,0-9-10 0,0 6-7 16,3-7-14-16,-3-2 1 0,-1 0-6 0,-2-2 2 15,0 0-8-15,2-9 23 0,-4 1-5 0,-1-1 15 16,-1-4 1-16,-2 0-1 0,-1-2 20 0,-2 3 7 16,4 0 19-16,-1 0 15 0,-3 11 22 0,2-3 22 15,-2 11 12-15,-2-2 7 0,2 3-8 0,0 2-1 16,0 1-3-16,0 2-14 0,0 4 1 0,2-7-8 15,-2 7-2-15,0 0 2 0,0 0 0 0,4 19 0 16,-3-2 2-16,1 0 4 0,0 4-2 0,-2 5 2 16,0 5 4-16,0-1-8 0,0 4-1 0,0-7-7 15,0 3 2-15,0 1-6 0,4-7 0 0,-4 5-1 16,5-2-2-16,-5-3-1 0,5 3-3 0,0-9-6 16,-1-2 3-16,1 1-13 0,-1-6-8 0,1-1-6 15,-2-3-11-15,6 0 2 0,-4-4-12 16,0 1-1-16,-5-4-6 0,0 0-5 0,24-8-3 15,-13 0-17-15,-1 0-3 0,2-4-8 0,0-2 0 16,1 0 3-16,-3-2 0 0,0 2 1 0,0-3 11 0,-2 3 12 16,1 2 7-16,-6 4 14 0,1 0 11 15,3 0-1-15,-4 3 9 0,-1 0-8 0,2 2 24 16,-4 3 2-16,6-1 14 0,-6 1 8 0,0 0-7 16,10 10 4-16,-3-2-3 0,-3 0-2 0,-3-2 1 15,4 6-4-15,-1-5-3 0,1 6-1 0,3-6-3 16,-4 4-1-16,1-4 4 0,-1 0-20 0,2 1-3 15,-1-4-11-15,2 1-5 0,1-1-5 0,-1-1 0 16,-7-3-18-16,15 0-6 0,-15 0-16 0,21-7-7 16,-10 2-10-16,-1 1 2 0,-2-2 0 0,1 1 16 15,-1-4 9-15,-3 6 9 0,1-2 23 0,-2-2 11 16,1 5 4-16,0-1 19 0,-5 3 15 0,7-4 2 16,-6 0 8-16,-1 4-2 0,0 0 4 0,8-3 2 15,-8 3-5-15,0 0 6 0,0 0 3 0,0 0 5 16,0 0-11-16,0 0-1 0,2 12 4 0,-2-12-9 15,0 0-4-15,0 6-5 0,0-6-3 16,0 0 4-16,0 8-7 0,0-8 3 0,0 0 1 16,0 0-6-16,0 0 6 0,0 0-6 0,0 0-2 15,0 0-9-15,0 0-7 0,0 0 2 0,8-15-8 16,-7 11 4-16,4-5-4 0,-4 5 2 0,2-4-4 16,-2 4 9-16,2 0 1 0,-2-2-5 0,-1 6-1 0,1-7-5 15,-1 7 14-15,0 0-2 0,0 0 1 0,0 0-3 16,0 0 6-16,21 13 5 0,-19-9-4 0,6 5 0 15,-3-3-3-15,3 0 6 0,1 2-7 0,-2-3 7 16,2 2-9-16,3-2-8 0,-1-3-9 16,1-1-1-16,1 1-19 0,3-5-4 0,0 1-14 15,0-3-8-15,3-2-3 0,0 0 1 0,1-3-2 16,-4 2 4-16,1-4 6 0,2 1 5 0,-7-1 8 16,6 3 3-16,-8 1 14 0,3-2 13 0,-6 3 22 15,-3 0 0-15,-1 2 25 0,1 0 9 0,-3 3 11 16,-1 2-6-16,2-7 2 0,-2 7 1 0,0 0-2 15,-9-4 11-15,9 4-7 0,0 0-1 0,-19 4-2 16,9 1-9-16,1-1 0 0,-1 1 0 0,-2 0-14 16,3 2 3-16,-1-2-10 0,1 0 6 0,-1-1-8 15,1-1 3-15,0 2-1 0,4-1-9 0,1-1-1 16,0 2-2-16,-1-3-1 0,1 2-1 0,4-4-7 16,-6 6 6-16,6-6-9 0,-6 1 6 0,6-1 2 15,-3 4 0-15,3-4 6 0,0 0 1 0,0 0 3 16,0 0 3-16,-8 4-2 0,8-4 1 0,0 0-3 15,0 0-3-15,0 0 2 0,0 0-5 0,0 0 6 16,-4 3 5-16,4-3-7 0,4 12 10 16,-4-6 6-16,2 5-6 0,0-2 3 0,-2 9-2 15,1 1 1-15,-1 7-4 0,0-6-2 0,3 7 3 0,0-2-6 16,-3 0 4-16,0-6-1 0,0 6-3 0,0-4 3 16,0-3-20-16,-3 1-12 0,3-2-26 15,0 0-14-15,-3-5-22 0,2-1-14 0,-1 0-35 16,0-2-28-16,-2-4-98 0,1 0-276 0,3-5 124 15</inkml:trace>
  <inkml:trace contextRef="#ctx0" brushRef="#br0" timeOffset="157882.897">19233 1097 75 0,'-1'-2'213'0,"1"2"-27"16,-3-5-47-16,3 5-54 0,0 0-60 0,0 0-64 16,0 0-75-16,0 0-124 0,-1 15 55 0</inkml:trace>
  <inkml:trace contextRef="#ctx0" brushRef="#br0" timeOffset="158198.867">19703 996 125 0,'0'0'160'15,"0"0"-16"-15,0 0-5 0,0 0-12 0,8 19-3 0,-7-3-7 16,4 11-4-16,-2 0-7 0,2-1-5 16,-3 7-10-16,2-3-5 0,2 1-5 0,-5-1-12 15,5 2-5-15,-3-4-5 0,0 0-5 0,-1-1-2 16,1-6-10-16,-1 5-4 0,0-9-19 0,-2 0-11 16,2 0-36-16,-4-5-15 0,2-4-23 0,-2-2-35 15,2-2-31-15,-4-2-127 0,4-2-279 0,0 0 124 16</inkml:trace>
  <inkml:trace contextRef="#ctx0" brushRef="#br0" timeOffset="158607.349">19747 1105 67 0,'18'0'121'0,"1"0"-1"0,0-3-3 15,3 6-11-15,-3-3-10 0,3 4 4 16,-5-2-7-16,0 4-11 0,-4-2 1 0,4 3-3 16,-3 1-12-16,-3 2 13 0,-2 1-3 0,0 2 0 15,1 0 10-15,-6 4-12 0,1-3 2 0,-3 2-7 0,0 0 3 16,2 1-13-16,-4-7-5 0,1 3-10 0,1-1 2 16,1 0-2-16,-3-3-8 0,3 2 1 0,-3-2-13 15,6-1-7-15,-2-1-9 0,-3-2-6 16,6 3-5-16,-2-6-6 0,1 0 1 0,2 1-10 15,2-3-7-15,-1 0-2 0,4-3-3 0,-1-2 2 16,1-2 1-16,-4-2-3 0,4 0 8 16,0-4-9-16,-4-1 4 0,2-2-1 0,-2 2 6 0,-2-3 2 15,-3 1 1-15,-3-1 6 0,-1 4 14 0,-1-2 8 16,-3 0 9-16,1 4-2 0,-1 3 0 0,-2-1 2 16,-2 2-2-16,-1-1-2 0,0 5-4 0,-1 1 1 15,-1 0-7-15,0 1-1 0,-1 2-15 0,0 2-7 16,-2-1-11-16,3 3-24 0,-1 2-25 0,3-2-15 15,3-1-20-15,-6 6-15 0,5-7-114 0,0 8-261 16,2-6 116-16</inkml:trace>
  <inkml:trace contextRef="#ctx0" brushRef="#br0" timeOffset="159038.34">20208 1128 14 0,'4'-2'92'0,"1"-2"15"0,2-1-1 16,-1 3-6-16,-3-2-10 0,0 2 18 0,0-2-7 16,2 1 4-16,-5 3-9 0,6-4 6 0,-6 2-11 15,0 2-8-15,4-4 0 0,-4 4-11 16,0 0-5-16,8-2-2 0,-8 2-9 0,0 0 8 16,1-2-5-16,-1 2 4 0,0 0 1 0,4-4 0 15,1 1 4-15,-2 0 1 0,2-2 2 0,-3-1 3 16,2 2 0-16,0 0-1 0,4-5-1 0,-3 4-1 15,-4 0-7-15,3-2-3 0,-4 2-3 0,6 1-4 16,-3 0-3-16,-1-1-5 0,-1 3-5 0,2-1-2 16,-3 3-5-16,2-4-1 0,-2 4-3 0,2-3-6 15,-2 3-4-15,0 0-3 0,0 0-1 0,0 0 0 16,0 0-1-16,-2 19-1 0,0-4 2 0,2 6 1 16,-5 5-5-16,0 5-1 0,-1 3 0 0,2 2-1 15,-4 13 4-15,2-2-6 0,-3 0 0 0,1 3 2 16,-1 3-2-16,3-6 3 0,-1-11-1 0,1 10 1 15,1-12-6-15,9 0 4 0,-8 0-2 0,1-3 1 16,2-1-1-16,1-2-3 0,0-2 3 0,-2-7-19 16,4-1-18-16,-4-6-27 0,0 0-24 0,4-4-25 15,-4 1-26-15,1-2-17 0,1-7-25 0,-3 5-25 16,2-3-189-16,1-2-418 0,0 0 185 0</inkml:trace>
  <inkml:trace contextRef="#ctx0" brushRef="#br0" timeOffset="159500.016">20138 1272 87 0,'4'-3'174'0,"0"1"-22"0,2 2-18 0,-6 0-18 15,21 0-2-15,-4 2-2 0,1 2-14 0,1 2-3 16,4 0-16-16,-6 3-1 0,11-1-11 0,-1 3-8 15,-3 1 0-15,-7-5-14 0,6 11 5 0,-7-9-17 16,1-2 3-16,-3 3-1 0,-5-5-10 0,-2 3 3 16,3 0-9-16,-4 0 4 0,-5 1-5 0,-1-4-5 15,0 2-1-15,-7 1 0 0,-3 2 1 0,3-6 0 16,-2 4 4-16,-9-1-4 0,5-2 0 0,1-1-3 16,1 4 2-16,0-8 2 0,3 0-6 0,-2 2 1 15,4-2-2-15,6 0 1 0,-12-4-4 0,6 1-4 16,2-3-4-16,-1-1-4 0,5-4-5 0,1-4-5 15,3-2-2-15,2-1-4 0,3 2 10 0,11-6-5 16,-8 1-3-16,-1 7 6 0,1-1 1 0,5 3 3 16,-6 0-3-16,7 2 10 0,-9 4-4 0,0 0 10 15,0 3 1-15,-3 3-2 0,2 0 15 0,1 3 4 16,0 1 3-16,0 4 15 0,-5 1-2 16,6 1 8-16,-5 2 3 0,3 2 5 0,-2 1-6 0,-1-4 2 15,1 7-2-15,2-2-6 0,-3 1-1 16,1-6-10-16,-1 0 1 0,0 0-2 0,2-1-7 15,-2-6-6-15,2-1-14 0,3 1-11 0,-1-3-23 0,1-2-33 16,3-3-55-16,5-6-55 0,-5 0-139 0,2-2-341 16,-3-2 150-16</inkml:trace>
  <inkml:trace contextRef="#ctx0" brushRef="#br0" timeOffset="160073.656">20781 1180 18 0,'0'7'88'0,"0"1"-21"0,0-1-27 16,2 2-13-16,-2 1-11 0,3 0-25 0,0-2-5 16,-1 1-9-16,6-1-12 0,-3 0 30 0,1-3-11 15,1 2-10-15,-3-2 41 0,4-2-18 0,-3 1 9 16,1-3 20-16,-1 3 18 0,-5-4 7 0,6 1 9 16,-6-1 24-16,0 0-1 0,8-6 14 0,-8 6-4 15,3-2 19-15,-3 2 0 0,0 0-5 0,0 0 0 16,3-2-11-16,-3 2-4 0,0 0-12 0,0 0-7 15,0 0-6-15,0 0-14 0,0 0 2 0,-3 10-10 16,3-10-1-16,-3 11 0 0,1-3-8 16,-1 2 6-16,0-1-8 0,3 3 0 0,-2 2-5 0,0 1-1 15,2-4-1-15,0 1-4 0,2-3 0 16,-2 3-7-16,2 0 3 0,1-3-1 0,2 1-2 0,1-1-3 16,0-2-1-16,0-2-2 0,1 3-10 0,3-5 0 15,2-3-9-15,-1 0 1 0,0 0-7 0,0 0-7 16,8-6-3-16,-2 1 2 0,2-4-5 0,0 0-6 15,3-7 6-15,-1-2-9 0,0 2 6 16,-8 3-15-16,4-8-6 0,-6 4-13 0,8-3-6 16,-10 3 8-16,5-7-4 0,-6 7 14 0,-3 0 5 15,3 0 7-15,-3 5 25 0,0 0 18 0,-3 3 15 16,1 0-3-16,-2 4 11 0,2-1-2 0,-3 1-8 16,0 5 4-16,0 0-7 0,0 0 5 0,0 0-1 15,0 0 0-15,10 12-3 0,-7-4 3 0,3 3-8 16,-2-1 3-16,4 4-2 0,-3-2 5 0,0 8-6 15,-1-9 0-15,2 5 2 0,0 0-5 0,-6-3 7 16,5 5-7-16,-1-9-8 0,0 8 13 0,-4-6-4 16,2-1 1-16,-4-1-5 0,2 0 4 0,0-2 5 15,0-7-3-15,-4 9 4 0,-1-4-7 0,1-1-5 16,-4 0-5-16,1-1-7 0,7-3-8 0,-19 6-24 16,6-6 1-16,-4 0-23 0,0 1-25 0,-4-2-16 15,3-4-26-15,-1 0-69 0,-4 0-217 0,-1-5 96 16</inkml:trace>
  <inkml:trace contextRef="#ctx0" brushRef="#br0" timeOffset="160248.191">21221 1195 157 0,'3'1'211'0,"-3"-1"-19"0,0 0-32 0,0 0-61 16,0 0-73-16,7 4-104 0,-7-4-51 0,0 0-138 16,0 0 62-16</inkml:trace>
  <inkml:trace contextRef="#ctx0" brushRef="#br0" timeOffset="161804.492">19838 1996 247 0,'0'0'232'16,"0"0"-16"-16,-4-1-20 0,4 1-14 0,0 0-14 16,0 0-21-16,0 0-19 0,0 0-10 0,0 0-16 15,0 0-10-15,0 0-9 0,0 0-7 0,0 0-5 16,0 0-11-16,6 17-1 0,-3-8-9 0,2 4-1 16,-1-1-8-16,2 5-1 0,-1 0-5 0,3 1 2 15,-1 5 6-15,1-4-1 0,-1 1 1 0,-2 0-7 16,4-2-1-16,-4-1-4 0,2 0-3 0,-3-5-5 15,1 3 4-15,1-4-11 0,-4-5 1 0,0 3-1 16,1-4-4-16,0 0 1 0,2 1-1 0,-5-2-3 16,4 0-3-16,-4-4 1 0,4 8 0 0,-4-8-4 15,3 0 3-15,-3 0-3 0,0 0 2 0,0 0-4 16,8-12-5-16,-3 2-2 0,0 0-4 0,-2-2-5 16,-1-2-9-16,2-1 0 0,-4 1-12 0,0-3 3 15,0 0 8-15,0 0-2 0,0 5 2 0,-2-5 1 16,0 5 0-16,4-2 1 0,-2 5 6 0,2 0 0 15,-2 0 0-15,0 1 4 0,4 0-2 0,-3 2 7 16,5 1-4-16,-1 0 4 0,1 0 0 0,4 0-1 16,-1 1 4-16,4-1-2 0,-3 3 2 0,3 0-3 15,0 2 3-15,-2-3-1 0,3 2 2 0,3 1 1 16,-3 1-2-16,-3-2 6 0,-2 1-7 16,3 1 4-16,-1 1-2 0,-4 0 4 0,2-2 0 0,-4 3-2 15,1 2 8-15,-3-1-1 0,3 4 3 0,-6-3-2 16,4 7 6-16,-3-3 1 0,-1 4 1 0,3 1 4 15,-1 1 1-15,-2 1 1 0,-5 1-6 0,4 0 2 16,1 0 1-16,-2-1-2 0,2 1-1 0,-2-1-2 16,2-4-2-16,0 0-2 0,0 0 1 15,0-4-3-15,0 3-1 0,0-4-13 0,2-2-13 16,-2-5-21-16,2 11-28 0,-1-6-37 0,-1-5-40 0,9 1-57 16,-9-1-136-16,0 0-366 0,13-9 162 0</inkml:trace>
  <inkml:trace contextRef="#ctx0" brushRef="#br0" timeOffset="162657.822">20334 2334 103 0,'0'0'166'0,"24"-17"-13"0,-18 7-15 0,3 5-10 0,1-4-14 16,2-1-14-16,-1 0-11 0,2-4-8 0,-3-1-8 16,4 2-11-16,3-8-2 0,-7 9-1 0,-1-5-14 15,-4 3-8-15,4 0 2 0,-5 3-3 0,-3 0 17 16,3 3 16-16,-4 4 15 0,3-3 10 0,-2 1 1 16,-1 2-3-16,0 4-4 0,-4-8-14 0,4 8-2 15,0 0-9-15,-14-2-7 0,14 2-5 0,-18 10-10 16,7 1 4-16,2-4-6 0,-3 6-2 0,2-1 0 15,-1 1-3-15,3 6-4 0,0-3 2 0,-1-3-4 16,2 5-5-16,2-3-3 0,-1 2-1 16,4-2-1-16,-1-1-1 0,1 3-1 0,2-5-5 15,1 0-1-15,3-3-2 0,1 2 3 0,1-2-5 16,1-1 2-16,1-1-3 0,0-1-2 0,5-5-6 16,-4 2 4-16,5-3-7 0,4-3-5 0,0-4-8 0,2 1-5 15,0 0-7-15,-1-4-8 0,5-4-19 0,1 2-12 16,-1-3-16-16,1-1-19 0,-2-1-19 0,0-1-7 15,-4-2-5-15,-1-1 13 0,4 4 13 16,-7-5 10-16,-3 9 16 0,-7 2 11 0,2-1 29 16,-5 5 20-16,3 2 27 0,-1-4 22 0,-3 3 11 15,2-1 13-15,-1 3 5 0,-2 4 4 0,-5-10-8 16,5 10-1-16,-4-5-7 0,4 5 0 0,-9-2-12 0,9 2 11 16,-13 0-12-16,13 0-3 0,-17 4-2 15,6-2 1-15,4 1 0 0,-2 1 0 0,-3-1 1 16,6-2-1-16,-2 1 2 0,4 0-4 0,4-2 3 15,-10 3-3-15,10-3-4 0,-6 6 6 0,6-6-4 16,-7 3 5-16,7-3-4 0,0 0-3 0,-7 2-5 0,7-2-10 16,0 0-5-16,0 0-13 0,-7-8-14 15,7 8-9-15,-4-6-9 0,4 6-20 0,-5-7-16 16,5 7 3-16,-5-8-8 0,3 3 0 0,2 5 11 16,-5-11 5-16,3 5 6 0,-2 1 2 0,2-1 9 15,1 0 8-15,-2 0 3 0,3-1 10 0,-1 2 11 16,-1 0-1-16,2 5 9 0,0-10 3 0,0 10 1 0,0-7 7 15,0 7 3-15,0 0-10 0,0-5 2 0,0 5-12 16,0 0-1-16,0 0-4 0,0 0-11 16,0 0-9-16,-8 14-17 0,6-8-3 0,-5 2-10 15,4 1-4-15,-1 0-6 0,0 1 7 0,0-3-45 16,3 0-132-16,-1 0 58 0</inkml:trace>
  <inkml:trace contextRef="#ctx0" brushRef="#br0" timeOffset="164188.058">20597 2120 32 0,'9'-13'49'15,"-9"13"-5"-15,2-6 2 0,0 2 3 0,-2-4-2 16,5 3 5-16,-4-5 6 0,1 0-7 0,1-1 4 16,0-4 0-16,-2-1-5 0,-1 1 3 0,1-4 1 15,-1 1 5-15,1-8-7 0,1-1 0 0,-4-1 4 16,2-3-4-16,0 6 12 0,-3-4 10 0,0 5 16 16,2 4 6-16,-2 4 13 0,-4 2 4 0,7 3 5 15,-2 2-16-15,-2 0-6 0,1 5-8 0,3-3-16 16,0 2-2-16,0 0-11 0,0 5-10 0,0 0-5 15,0 0 1-15,0 0-8 0,0 0 0 0,0 21-4 16,0-8-5-16,0 7-3 0,-2-2 0 0,6 11-2 16,-4-1 0-16,3 6-6 0,-1-1 2 0,-2-1 3 15,2 4 1-15,-2-1 0 0,0 0 0 0,-2 2-1 16,2-4 1-16,0 3-6 0,-5-3 2 0,8-1-2 16,-1 2 0-16,-2-2-2 0,0-3 1 0,2-2-4 15,-2 0 0-15,5-10-3 0,-2-1-1 0,3-1-1 16,-1-3 0-16,-1-2-3 0,3 0 1 0,-2-4-1 15,4 2-5-15,-5-4-1 0,5-1-4 0,1-1-6 16,0-4-7-16,2-2-17 0,3-4-11 0,2-1-12 16,0 1-7-16,-4-4-16 0,3-2-1 0,1-7-11 15,-5 5-2-15,1-8 11 0,-2 1 4 0,-3-3 5 16,-1 8 17-16,-1-2 3 0,0 3 12 0,-2 0 14 16,-3 5 21-16,3-2 17 0,-4 5 16 0,-1-1 20 15,2 4 12-15,-1-1 6 0,0 4-8 0,0 3-6 16,-5-4-5-16,5 4-4 0,0 0-2 0,-19 12-4 15,13-5 2-15,-6 5 1 0,6 5 6 0,-2-2-4 16,0 2 1-16,2-3-3 0,1 6 1 0,-1-1-5 16,2 0 0-16,2-1 2 0,0 0-11 0,2-3 1 15,0 2-1-15,2-1 1 0,0-4-6 0,3 1 0 16,-1-4-6-16,-3 2-2 0,8-4 3 0,-5 0-4 16,2-2 0-16,3 0-6 0,4-5-5 15,-4 0-5-15,4 0-12 0,1-3-12 0,-1-4-13 16,4 0-14-16,0 0-7 0,-2-3-8 0,-3-3-9 0,3-1-2 15,-1 0-6-15,-2-3 5 0,-3 1-8 0,0-4 8 16,-2 3 8-16,0-2 6 0,-2 4 15 0,-4-5 10 16,-1 8 22-16,1-5 15 0,-2 8 10 0,0-3 25 15,2 7 19-15,-1-2 13 0,-3 0 4 16,3 7-8-16,-2-7-7 0,2 7-1 0,-8-1-7 16,8 1 1-16,-13 10 2 0,7-1 3 0,-2 2 3 15,-1 2 3-15,3 4-1 0,0 2-1 0,-2 5 3 0,4-4-12 16,-2-3 1-16,6 2-2 0,0 1-3 15,0-2-7-15,6 0 3 0,-2-3-5 0,1 2 0 16,0-5-6-16,2 5 2 0,-1-9-6 0,4 1-1 16,-1-2-9-16,3-2-2 0,7 2-15 0,-5-5-9 15,1-3-11-15,6-2-15 0,-1 0-13 0,-2-3-11 16,5-2-7-16,-6-1-6 0,8-2-8 0,-7-3-4 16,-3 2-9-16,3-8 2 0,-2-1 2 0,-4 4 6 15,-3 0 6-15,2-8 8 0,-4 1 9 0,-2-2 13 16,-1 8 12-16,-3 4 37 0,-2-3 10 0,1 5 22 15,0 2 21-15,0 3 7 0,-4-2 6 0,2 1 0 16,-2 4-4-16,0-1-1 0,4 5-2 0,-16-3-4 16,16 3 6-16,-18 3-3 0,6 1 5 0,3 1 1 15,-5 6 0-15,3 0 0 0,-2 1-1 0,0 4-6 16,3 0-2-16,-7 5-2 0,8-4-6 0,-1 0-3 16,2-1-1-16,2 0-6 0,2 1-4 0,-2-3-3 15,3-2-1-15,3-3-1 0,-3-1-5 0,6 0-4 16,-3-1-4-16,0-1-3 0,0 0 1 0,1-1-9 15,3-1 2-15,-4-4-3 0,5 5-6 0,-5-5 0 16,9 1-5-16,-9-1-8 0,0 0-3 0,18-8-3 16,-5 4-8-16,-8 3-5 0,3-3 1 0,-8 4-5 15,13-6-7-15,-7 1 7 0,2 1 4 0,-2-1 2 16,-1 0 5-16,0 3 3 0,0-3 3 0,2 0 5 16,-7 5 2-16,7-9 3 0,-5 1 0 0,2 1 8 15,-2-3 1-15,2 5 6 0,1-4-1 0,-2-1 0 16,4 1 7-16,-5-2 9 0,5 0-15 0,0-4-2 15,2 3 7-15,-2-5-7 0,2 8 6 0,0-4-4 16,-4-3 5-16,4 1-8 0,-4 0 7 16,-2-1 0-16,-1 1-2 0,5 3 4 0,-7 0-1 15,0 4 6-15,2-2 11 0,1 5 11 0,-3 0 6 0,0 5 0 16,1-8-2-16,-1 8-3 0,0-5-5 0,0 5-1 16,0 0 5-16,-1-8-10 0,1 8-4 0,0 0 3 15,1-5-3-15,-1 5-2 0,0 0 0 0,0 0-2 16,0 0 1-16,0 0-4 0,0 0-1 0,0 0-3 15,0 0 0-15,0 0 2 0,0 0 2 16,0 0-6-16,0 0 2 0,0 0 0 0,0 0-3 0,0 0 5 16,0 0-2-16,0 0 1 0,-13 13 0 0,13-13-2 15,-5 4 3-15,5-4-1 0,0 0 8 0,-5 2-6 16,5-2 6-16,0 0-2 0,0 0-2 0,0 0 1 16,0 0-2-16,-4 3-1 0,4-3-3 0,-5 4 1 15,5-4-2-15,-4 5-1 0,4-5 2 16,-3 6-3-16,1-1 5 0,0-1-4 0,2-4-1 0,-5 8 4 15,5-8 0-15,-7 11-2 0,5-10-3 0,-1 7 4 16,3-8-2-16,-6 8-3 0,6-3 3 0,0-5 1 16,-3 9 1-16,3-9-5 0,-2 7 3 15,2-7-1-15,-2 9 7 0,2-9-3 0,-4 7 0 16,4-7 5-16,4 7 0 0,-4-7-2 0,0 12 1 16,2-7-2-16,2 0 1 0,1 2-1 0,1 1 3 0,2 1-9 15,3-4 1-15,-1 2-8 0,-1-2-5 0,8 4-8 16,-6-5-3-16,2 0-10 0,1 1-3 0,-6-1-5 15,6-3 6-15,-4 1 0 0,-2-1 5 16,-8-1 2-16,13 5 4 0,-13-5 5 0,6 4 1 16,-4-2 9-16,-2-2 8 0,2 5 20 0,-2 1-6 15,0-6 5-15,-12 9-1 0,5-1 2 0,-2-1-5 16,-4 0 3-16,-1 1-10 0,-1 3-14 0,-5-2-39 0,-6 3-57 16,1 1-72-16,-5-2-160 0,2-1-362 0,-4-2 160 15</inkml:trace>
  <inkml:trace contextRef="#ctx0" brushRef="#br0" timeOffset="165529.566">20350 2862 93 0,'4'-7'134'0,"-1"0"-9"15,-1 1 1-15,1-1-12 0,-1-3-4 0,-2-1 1 16,3 1-8-16,-2-2-2 0,-1 1-1 0,0 1-2 0,-2-2-7 16,-2 3-3-16,1-1-4 0,-2 0 4 15,-1 1-2-15,-2 2-4 0,0 0-8 0,-1 3-7 16,-1 2-11-16,-1 2-8 0,-2 0 0 0,-5 5-3 16,0 2-6-16,-4 1 4 0,-1 8-2 0,-2-3-5 15,2 4-6-15,0 0-1 0,2 4-2 0,7-6-4 16,-5 4-1-16,9-2-1 0,-3-2-2 0,4 2-1 15,0 0-4-15,0-2-3 0,4-3 0 0,4-2-4 16,-2 2-3-16,2-2-2 0,-2-1-1 0,3-2-1 16,3 0-3-16,1-5 2 0,1 3 2 0,0-3-2 15,0-2-1-15,2 1-4 0,2-4 1 0,2-2 6 16,-1 3-6-16,2-5 4 0,0-3-4 0,-1 0 2 16,4 1-1-16,-5-4-1 0,-1 4 1 0,4-3-6 15,-3-3-6-15,2 0 3 0,-3-1 4 0,-2 0-2 16,2 3 4-16,-3 1-1 0,2 4 4 0,-4 0-3 15,3 2 1-15,-4-1 6 0,0 4-5 0,1-2 3 16,-3 4 2-16,-1 1-1 0,0 0 7 0,0 0 3 16,10 8 0-16,-7-2 4 0,-2 2-5 0,4 3 2 15,-1 0-5-15,0 1 4 0,0-1-2 0,1 4 1 16,-3 1-4-16,2-3 6 0,0 3-6 0,1-5 1 16,-1 2-5-16,3-5 4 0,0 1-1 0,-2 1-7 15,2-3-10-15,-4-3-5 0,4 0-6 0,0-2-1 16,4-1-1-16,-11-1-6 0,13-3 1 0,-1-2-7 15,0 0-4-15,-6-3 0 0,4 0-7 0,3-5 5 16,-3 1 2-16,3-3-5 0,-5-1-5 0,2 1 6 16,-1 0 6-16,-4 5 7 0,-1-2 9 0,-3 3 22 15,3 3 10-15,-3 1 4 0,3 1 2 0,-4-2-5 16,2 5 3-16,-2 1-1 0,0 0 13 0,0 0 4 16,0 0 3-16,6 12 4 0,-9-5-1 0,3 2 0 15,3 2-3-15,-3-2-3 0,0 1-3 0,0 2 1 16,2 0-6-16,-3-2-3 0,1 0-2 0,1 0 0 15,-1-4 0-15,4 0-1 0,-1 3-8 0,-2-3-1 16,2-2-4-16,-2 0 0 0,4-1-7 0,-2-1 1 16,-3-2-4-16,0 0-1 0,13-2 0 0,-7-3-6 15,0 3 0-15,4-6-3 0,-2 2-7 0,-2-1 4 16,2-1-2-16,-3 3 7 0,1-3-11 0,-1 1 8 16,-2 3 4-16,0 2 1 0,-1-1 2 0,0 1 4 15,-2 2 5-15,0 0 3 0,0 0 3 0,11 2 6 16,-7 1 4-16,-2 1-5 0,1 3 4 0,1-1-4 15,-2-1 6-15,2 6-8 0,0-3 2 0,-3-3 0 16,3 1-9-16,-2-1-13 0,1 2-12 0,1-4-17 16,-2 2-8-16,3-1-11 0,2-4-22 0,-2 1-18 15,4-1-9-15,-9 0-10 0,14-3-98 0,-5 1-238 16,0-1 106-16</inkml:trace>
  <inkml:trace contextRef="#ctx0" brushRef="#br0" timeOffset="166287.563">20866 2762 135 0,'-5'-4'184'0,"1"1"-2"0,-2 1-8 0,-3 1-5 15,3 2-5-15,-6 3 3 0,-3-1-7 0,-3 8-4 16,5 0-8-16,-4 1-8 0,0 4-6 0,-1 4-12 16,5-3-11-16,-1 0-12 0,5-1-7 0,-3-1-11 15,1 2-7-15,3-2-9 0,3 2-4 0,1-5-7 16,-1 5-6-16,0-6-4 0,5-1-10 0,-2 0-7 15,2-1-11-15,0-3-4 0,2 0-4 0,0-3-2 16,1 1 2-16,-3-2-1 0,0-2-5 0,0 0 2 16,18-8-3-16,-10 1 1 0,2-2-1 0,4-5 4 15,-1-2-6-15,0-6 1 0,2-2-8 0,-3-3 0 16,-3 1-2-16,1-4-1 0,-5 1 2 0,2-5-2 16,-5 1 1-16,2-1 5 0,-4 2-6 0,1 1 2 15,-1 4 3-15,0 6 1 0,-3 4 7 0,1 7 8 16,0-2 6-16,1 5-2 0,1 0-4 0,-2 4 0 15,0 1-3-15,2 2 1 0,0 0 0 0,-5 19 0 16,4-2 0-16,-2 2 1 0,-2 5 2 0,0 5-5 16,4-3-1-16,0 3 4 0,-2-3-4 0,7 4 0 15,-1-3-2-15,-1 0 1 0,0-8-1 0,2 7 4 16,1-8 2-16,1 8-6 0,-1-8 2 0,5-2-2 16,-2-1 0-16,-2-3-6 0,2-3-1 0,-2-1-9 15,4-2-4-15,-1 0-5 0,0-4-2 0,3 2 3 16,-3-2-10-16,2-5 1 0,1 0-8 0,-2-2 1 15,0-2-6-15,4-3-6 0,-1-2 0 0,0-1-1 16,-3 0-4-16,-5 4 7 0,5-7 3 0,-1 5 7 16,-2 3 4-16,-1 0 6 0,-2 1-3 15,3 1 3-15,-4 2 5 0,2 1 3 0,-1 3 12 16,-4 0 8-16,8 0 8 0,-5 6 3 0,6 1 8 0,-4 1 2 16,1 2-5-16,0 2-3 0,1-3 2 0,1 7 3 15,-4-5-6-15,1 0-1 0,4-2 0 0,0 5 0 16,-2-5-3-16,-4081 1-2 0,8159-2-3 0,-4076-1-7 15,-3 0-6-15,2-3 0 0,-3-2-9 0,7-1 0 16,-1-1-8-16,2-1 0 0,-2-2-14 16,1-3-20-16,1 1-2 0,2-3-19 0,1-2-1 15,-3 0 1-15,0-2-7 0,1-3-24 0,-3 4 11 0,-2-2 10 16,-1 1 8-16,-2 2 17 0,0-2 15 0,-2 4 14 16,-4 1 16-16,5 3 19 0,-4-2 14 0,4 0 24 15,-5 1 15-15,0 4 5 0,0-3-6 0,0 4-8 16,0-4-3-16,0 4-4 0,0 0 5 15,0 0 3-15,0 0-3 0,0 14 3 0,0-9-12 16,0 4 3-16,0 0-2 0,0 1 1 0,0 2-8 0,4-3-7 16,-3 5-8-16,2-5-23 0,-2 1-22 15,3-1-27-15,0 0-28 0,-3-3-27 0,3-1-36 16,2 1-87-16,-2-2-260 0,4-3 115 0</inkml:trace>
  <inkml:trace contextRef="#ctx0" brushRef="#br0" timeOffset="167008.922">21374 2787 152 0,'0'0'166'0,"0"0"-9"0,2-3-10 15,-2 3-10-15,0 0-12 0,0 0-4 16,0 0-11-16,0 0-8 0,0 0-5 0,0 0-3 0,-11 14 5 16,4-4-1-16,2-1 3 0,-4 1 2 0,3 7-6 15,1-2-2-15,-2 3-7 0,2 0 2 0,1-3-14 16,-1 5-3-16,5 0-9 0,-3-2-4 0,6-1-5 15,-3 1-8-15,1-2-3 0,3-4-6 0,0-2 0 16,-1 2-7-16,3-2 0 0,3-1-5 0,4-2-4 16,-3-2 0-16,4-2-10 0,-1-2-2 0,1-1-9 15,3-4 0-15,-6 0-4 0,6-2-4 16,1-2 1-16,-2-3-1 0,1 0 2 0,-7-2 2 0,0 1 5 16,-1-5-6-16,0 3 4 0,-5-3-4 0,-3-3 1 15,-1 1 8-15,-1-1 1 0,-3 0 11 16,-1 2 5-16,-3 0 14 0,-2 4 7 0,-1-1-1 0,-1 2 1 15,-3 4-6-15,0-2-4 0,-2 4-5 0,-3 4-14 16,-1 1-22-16,-12 4-39 0,1 5-65 0,-4 0-89 16,0 8-257-16,2-1-497 0,-2 1 220 15</inkml:trace>
  <inkml:trace contextRef="#ctx0" brushRef="#br0" timeOffset="172486.082">21804 1172 26 0,'0'0'117'0,"0"0"-17"0,0 0-6 16,0 0 0-16,0 0-5 0,0 0 4 0,0 0-11 16,0 0-2-16,0 0 8 0,0 0 2 0,0 0 0 15,0 0 1-15,0 0 2 0,0 0 2 16,0 0-7-16,0 0-4 0,0 0 1 0,0 0 2 16,0 0-6-16,0 0-11 0,0 0 2 0,0 0-9 15,-10 0-2-15,10 0-5 0,0 0-3 0,0 0-1 16,0 0 1-16,0 0-5 0,0 0 2 0,0 0-2 15,0 0 2-15,0 0-6 0,0 0 0 0,0 0-1 16,0 0 5-16,0 0 2 0,0 0-5 0,0 0 6 16,0 0-5-16,0 0-6 0,0 0 0 0,0 0-4 15,0 0-2-15,0 0-2 0,0 0-3 0,0 0-4 16,0 0 0-16,0 0-3 0,0 0 1 0,0 0-6 16,0 0-1-16,0 0-1 0,0 0-5 0,0 0-1 15,0 0 2-15,0 0-2 0,0 0 0 0,0 0-1 16,0 0 7-16,0 0-13 0,0 0 3 0,0 0-2 15,0 0 0-15,0 0 2 0,0 0-2 0,0 0 0 16,0 0 1-16,0 0-4 0,0 0 5 0,0 0-3 16,0 0 1-16,0 0 0 0,0 0-1 15,0 0 3-15,0 0-5 0,0 0 1 0,0 0-3 16,0 0 3-16,0 0 0 0,0 0-2 0,0 0 5 16,0 0-8-16,0 0 4 0,0 0 4 0,0 0-3 0,0 0 1 15,0 0 4-15,0 0 5 0,0 0 3 0,0 0-6 16,0 0 4-16,0 0 0 0,0 0 4 15,0 0-3-15,0 0-4 0,0 0-1 0,0 0 30 16,0 0 0-16,0 0-10 0,0 0 0 0,0 0 2 16,0 0-8-16,0 0 2 0,0 0-17 0,0 0 10 15,0 0-3-15,0 0 0 0,0 0 0 0,0 0 2 16,0 0-8-16,0 0-3 0,0 0 3 0,0 0-3 16,0 0 1-16,0 0 1 0,0 0-7 0,0 0 0 15,9 8 4-15,-6-6-3 0,4 7 4 0,0-3-4 16,-2 5 9-16,6 2-8 0,-6 1-10 0,1 3-22 15,-5 0-45-15,0 8-73 0,-5 1-123 0,-5 4-264 16,-10-4-577-16,0 0 256 0</inkml:trace>
  <inkml:trace contextRef="#ctx0" brushRef="#br0" timeOffset="175135.468">22535 1174 31 0,'0'0'76'0,"0"0"-3"0,0 0-1 0,0 0-5 15,0 0-4-15,0 0-4 0,0 0 14 0,0 0 5 16,0 0-10-16,0 0 8 0,0 0-13 0,0 0-10 15,-11 3-7-15,5-2 4 0,6-1-19 0,-12 2-3 16,0-2 5-16,1 0-8 0,-2-3 8 0,-5 3-6 16,4-4-4-16,-2-2 5 0,-4 2-4 0,4-1 4 15,5-1-2-15,-3-1-5 0,0-3-2 0,4 2-4 16,1-5-1-16,3 4-2 0,-1-11-4 0,2 4 4 16,2-8-10-16,8-3 10 0,0 3-10 0,1-3 1 15,3-2-1-15,6 3 1 0,-6 1 2 0,2 8 3 16,-1-2-7-16,1 2 2 0,2 2-3 0,-2 1 0 15,-1-1-1-15,-10 15-1 0,16-14 2 0,-16 14 0 16,14-13-1-16,-14 13 1 0,9-11 1 0,-9 11 8 16,0 0-9-16,0 0-2 0,13-8-2 0,-13 8 2 15,0 0-7-15,0 0 16 0,0 0-1 0,0 0 4 16,4 48-4-16,-4-19 4 0,-3-2 2 0,1 6-7 16,-1 3 4-16,-1-1-1 0,-1-2 8 15,4 5-4-15,-3-3-9 0,3-1 8 0,-2 0 3 16,-1-4-2-16,2-1-5 0,-1-2-3 0,3-1 4 15,-5 0-2-15,5-6-1 0,0-3 1 0,-3-2-9 16,1-1 8-16,2 0 3 0,-5-8-1 0,5 3 7 16,0-2 19-16,0-2 20 0,-3 0 2 0,3-5-5 15,-7 5 2-15,4-1-5 0,-5-4 0 0,8 0 3 16,-14 3-5-16,5-6 4 0,0 2 2 0,-5-3-4 16,4 2 0-16,-5-2-4 0,-3-2-5 0,3 0 0 15,-3-2-5-15,0 1 0 0,0-1-7 0,-1-1-2 16,1 3 0-16,-4-3-8 0,12 7 4 0,-3-3-11 15,1 0-12-15,6 3-15 0,-1-1-32 0,2 1-29 16,5 2-20-16,-6-2-24 0,6 2-3 0,0 0-35 16,0 0-20-16,0 0-100 0,0 0-304 0,32 0 135 15</inkml:trace>
  <inkml:trace contextRef="#ctx0" brushRef="#br0" timeOffset="175741.766">22552 1175 36 0,'1'-3'158'0,"-1"3"-17"0,0 0-20 0,0 0-7 16,0 0-14-16,0 0-5 0,0 0-10 0,8 6 5 16,-7-1 0-16,0 3-3 0,1-2-3 0,-1 5-5 15,-1 0-10-15,1 1 0 0,0 0-10 0,-1 0-5 16,0 0-7-16,0 0-6 0,0-1 1 0,2 0-3 15,0 1-8-15,-2-5 6 0,0 3-9 0,0-6-9 16,2 4-1-16,-1-3 3 0,-1-5-4 0,1 9 3 16,-1-4-1-16,0-5 5 0,0 0 5 0,1 5 3 15,-1-5-4-15,0 0-4 0,0 0 4 0,8-12-5 16,-2 3-5-16,-2-3-2 0,0 3-1 0,3-5 5 16,0-2-11-16,2-2-1 0,0 1 3 0,-4 0-5 15,0-1-2-15,3 3 5 0,-6 3-10 0,2 2 9 16,0 0-2-16,0 5 2 0,-3-3-1 0,3 4 0 15,-4 1-3-15,4-1-3 0,-4 4-1 0,0 0 0 16,11 7 9-16,-8-3-3 0,0 4 0 0,-1-3-1 16,2 5 4-16,-1 0-3 0,-2 3-4 15,5-2 4-15,-1-1 1 0,0 1-3 0,-1 2 2 16,-1-4 0-16,1 3-2 0,-1-4-3 0,-1-2-4 16,2 0 6-16,-1 0 0 0,-1 0 2 0,0-1-2 15,1-4 0-15,-2 1 0 0,-1-2 0 0,0 0-3 16,0 0 2-16,0 0 0 0,13-4-4 0,-9-3 6 15,3 0-1-15,0-2-9 0,-1-2 10 0,2 0-5 0,-2-1-3 16,-1 3 6-16,0-2-1 0,3 2-4 16,-4 1 1-16,1 2 1 0,-4 3 0 0,4-4-3 15,-3 5 1-15,0-1-4 0,-2 3 2 0,0 0 1 16,0 0 2-16,9 13 6 0,-8-6 1 0,2 2-8 16,-2 3 7-16,2 0-3 0,-1 2-2 0,2 6 2 15,1-6 2-15,-2 2-1 0,2 0-3 0,3-1-15 16,-2-4-10-16,4 2-12 0,-2-6-27 0,0 1-20 15,-2-4-15-15,4-1-19 0,0-2-24 0,2-1-17 16,2-3-105-16,-2-1-287 0,4-2 128 16</inkml:trace>
  <inkml:trace contextRef="#ctx0" brushRef="#br0" timeOffset="177117.379">23154 1195 67 0,'1'-1'130'0,"-1"1"4"15,0 0-7-15,0 0-2 0,0 0-11 0,-4-7 2 16,4 7-4-16,-4-4-4 0,4 4-8 16,0 0 2-16,-6-3-14 0,6 3 10 0,-4 0-13 15,0-3-1-15,4 3-5 0,-10-3-11 0,6 2 2 16,4 1-4-16,-6-6-9 0,3 5-5 0,3 1-2 16,-10-3-4-16,10 3-1 0,-5 0 0 0,5 0-1 15,-5 0 2-15,5 0-7 0,0 0 1 0,0 0-9 16,-7-1 2-16,7 1-4 0,0 0-4 0,0 0 0 15,-9 1-8-15,3 3-2 0,1 6 1 0,-3-2 0 16,-3 4-1-16,-1 2-3 0,-1 3-6 0,1-2 8 16,2 2-8-16,-1 7 4 0,0 0 1 0,6-7-5 15,0 2 5-15,0-7-10 0,4 0 4 0,1 5 1 16,-1-5-1-16,3-3 0 0,0 2-3 0,3-4 0 16,-2-2-2-16,2-4 5 0,1 0 0 0,-6-1-4 15,12-5 2-15,-1-2 0 0,1-5-4 0,0 3 2 16,0-4 1-16,3-1-1 0,-6 2 1 0,1-2-2 15,-3-1 3-15,-1 5-2 0,3-2-4 0,0 2 2 16,-4 0 4-16,0 3-8 0,-2-3 4 16,-2 6-7-16,2-3 10 0,-2 3-2 0,-1 4-7 15,3-4 5-15,-3 4 4 0,0 0-6 0,0 0 1 16,4 12 3-16,-4-7 0 0,3 5 4 0,-3 0-5 16,3-1 4-16,-2 3-4 0,-1-3-1 0,1 0 5 15,2 2-3-15,-1-4 1 0,1 3-2 0,-2 0 1 16,2-3 0-16,1-2-15 0,0 1-4 0,-2-1-9 15,7-2-1-15,-1 0-4 0,-1-3-6 0,6 0 2 16,-3-4-9-16,3-2-4 0,0 1-5 0,2-4 5 16,1 2-1-16,-1-5-6 0,0 1 6 0,-2-3 0 15,1 0 4-15,-1-1 16 0,0-2-15 0,-4 0 7 16,0 3 12-16,-4-1-3 0,1 1 0 0,-5 3 12 16,3 1 11-16,-3 4 9 0,-1-1 21 0,-1 0 2 15,-2 4-3-15,2-1 2 0,-2 1 0 0,3 3-5 16,-13 2-1-16,4 1 1 0,-4 2-5 0,0 4 6 15,-2-1-4-15,3 0-4 0,-2 4 9 16,-1-1-9-16,3-1 4 0,-3 3-2 0,3-4-3 0,1 2-3 16,2-3 3-16,1-1-2 0,5 0-1 0,-3-4-2 15,2 3 4-15,2-1-4 0,0 0-1 0,2-5-4 16,-5 3 5-16,5-3-4 0,-2 5 7 0,2-5-10 16,0 0 5-16,2 5-1 0,-2-5-3 0,0 0-2 15,11-2 5-15,-11 2 3 0,9-3-7 16,-3 1 3-16,-2 0-4 0,1 1 2 0,-5 1 1 15,12 0-2-15,-5 0 5 0,1 0-3 0,-3 1 0 16,5 3 0-16,2-1 0 0,-3 1-1 0,1-1 1 16,0 4 0-16,-1 1-5 0,4 5 3 0,0 0 2 15,-3 4 2-15,4 7 5 0,-2-1-10 0,0 2 3 16,-3-7 3-16,-2 5-14 0,2 2-6 0,-6 1-9 16,-1-1-6-16,-2-1-15 0,-2-3 5 0,-1 4 0 15,-4-6-7-15,1 5 4 0,-2-6-8 0,-1 0 6 16,0-1 4-16,-2-4 2 0,1 3 9 0,-4-6 4 15,1 3 3-15,-4-4 7 0,4 0 3 0,-1-2 6 16,4-3-1-16,-5 0 6 0,3-2 14 0,-2-1-4 16,0-2 1-16,4 1 9 0,-4-2-2 0,4-3-3 15,-1 1 9-15,0-6-13 0,3 3 6 0,2-6-11 16,3 2 8-16,1-10-6 0,3 4 2 16,2-10-7-16,2 2 2 0,1-2-1 0,3-2-2 15,8 3 2-15,-2 1-1 0,3-4 0 0,2 3 2 0,1-1 2 16,3 0-4-16,0 0-1 0,8-9-8 0,-9 15 10 15,1-3-1-15,-4 2 0 0,1 3 5 0,-3-2-2 16,-5 8 7-16,-1 1-2 0,0-1 2 0,-4 8 10 16,-1-3 3-16,-1 4 15 0,0-1 13 15,-2 1-3-15,-3 0 7 0,-1 4-1 0,4-3-2 16,-4 3-4-16,0 0-6 0,0 0-6 0,0 0 0 16,0 0-6-16,-9 19-6 0,8-13 3 0,-7 2 2 15,5 2-14-15,-4 1 5 0,5 0-5 0,-2 3 1 16,2-4-2-16,-3 0 3 0,5 4-7 0,-2-4-5 15,2-1 2-15,0-3-1 0,2 1 5 0,-2 0-5 16,5 1 1-16,-1-1 2 0,0-3-4 0,3 1 2 16,1 0-4-16,1-5 2 0,3 0-1 0,-1-5-1 15,2 3-1-15,1-7-2 0,2 1 0 0,0 1 1 16,-2-3-4-16,-1 1 5 0,1-3-4 0,-1 1 5 16,-2-1-2-16,1-3-1 0,-1 1 2 0,3 1 2 15,-5 1-6-15,-1-1 2 0,2-1-3 0,-5 6 1 16,-1 1 3-16,0 2-1 0,-1 0 3 0,-1 2-4 15,1-1 4-15,-1 1-5 0,1 1 1 0,-3 2 2 16,6-1-1-16,-6 1-8 0,8 4 11 0,-3 0-1 16,0-2 0-16,3 6 1 0,-2 0-5 15,3 3 7-15,2-1-4 0,1 2 3 0,-2-1-2 16,0-4-1-16,2 6 3 0,-4-3-7 0,2-3 6 16,-3 2-6-16,-3-3 3 0,4-2-3 0,-3 1-1 0,-3 0 5 15,1-2-3-15,-3-3 3 0,5 5 4 0,-5-5-4 16,0 0-2-16,-10 7-11 0,5-5-11 15,-3 1-16-15,-6-3-30 0,0 2-24 0,-3 0-41 16,4-1-49-16,-6-1-156 0,-2 2-366 0,2-4 163 16</inkml:trace>
  <inkml:trace contextRef="#ctx0" brushRef="#br0" timeOffset="178592.034">21817 2346 80 0,'0'0'85'16,"0"0"-8"-16,0 0 6 0,0 0-4 0,0 0 2 16,0 0 10-16,-4 2-6 0,4-2 12 0,0 0-12 0,0 0-3 15,0 0-7-15,0 0-3 0,0 0-6 0,0 0-5 16,0 0-9-16,0 0-2 0,0 0-7 15,0 0-6-15,0 0 1 0,0 0-8 0,0 0-1 16,0 0-3-16,0 0-5 0,0 0 2 0,0 0-4 16,0 0-1-16,0 0-2 0,0 0 2 0,0 0 4 15,0 0-1-15,0 0 2 0,0 0 6 0,0 0 1 0,0 0-1 16,0 0-3-16,0 0 5 0,0 0 0 0,0 0-4 16,0 0-1-16,0 0-2 0,0 0 2 15,0 0-5-15,0 0 2 0,0 0 1 0,0 0 7 16,0 0 0-16,0 0 3 0,0 0-3 0,0 0 6 15,0 0 3-15,0 0 3 0,0 0-2 0,0 0 0 16,0 0 0-16,0 0 1 0,0 0-5 0,0 0-3 16,0 0-1-16,0 0-5 0,0 0-1 0,0 0-5 0,0 0-1 15,0 0-3-15,0 0 0 0,0 0-4 16,0 0 1-16,0 0-4 0,0 0-1 0,9-10 0 16,-6 6-2-16,4-4 1 0,1 1-6 0,7-7-12 15,8-6-16-15,7 0-23 0,-2-6-30 0,19-4-52 16,-2 1-36-16,-14 7-42 0,1 2-142 0,-2 0-379 15,-2 0 167-15</inkml:trace>
  <inkml:trace contextRef="#ctx0" brushRef="#br0" timeOffset="179030.209">21896 2894 120 0,'0'0'186'0,"-5"1"-11"0,5-1-7 0,0 0-19 16,0 0-13-16,0 0-17 0,0 0-14 0,0 0-7 16,10-14-11-16,3 2-15 0,9-5-1 0,2-5-32 15,12-12-42-15,9-7-75 0,-4 0-163 0,19-25-261 16,-3-1 116-16</inkml:trace>
  <inkml:trace contextRef="#ctx0" brushRef="#br0" timeOffset="196486.878">10642 1666 85 0,'-1'-7'128'0,"-3"0"-9"0,2 0-7 0,-2-1-5 15,0 1-6-15,-2 0-4 0,3 3 1 0,-3-1-11 16,2 4-5-16,-3-2-3 0,-3-1-14 0,3 3 5 16,-5 3-15-16,-2 3-1 0,-4-3-6 0,3 4-1 15,-7 2-11-15,3 8 1 0,0-8-7 0,-2 7 0 16,2-3-11-16,-5 4 7 0,11-6-4 16,-1 4-7-16,3 1 4 0,-2-3-2 0,4 0-6 0,5-1 1 15,-2 1-1-15,6-4-7 0,0 4 3 0,0-2-3 16,3 0 3-16,4 2-1 0,2-4-4 0,2 2 7 15,3-3-10-15,4 2 8 0,0-1-6 0,2 1-4 16,2-5 2-16,5 4-2 0,1-2 0 0,-7-3-1 16,6 2 4-16,-8 0-14 0,0-1 5 15,-1-1-4-15,1 0 2 0,-6-1-4 0,-2 2-8 16,-1-1 6-16,-3 0 3 0,-1 1-10 0,3 0-4 16,-4 0 1-16,-5-1 5 0,4 1 8 0,-8 3 1 15,4 1 0-15,-5-1 0 0,-4 2 4 0,0-1 4 0,-6 0-1 16,0 2 1-16,-3-1 9 0,4 0-4 15,-4-2 6-15,1 1 0 0,-2 1 3 0,-1-1-3 16,-5 2 7-16,6-6-2 0,-3 3 7 0,3-5-2 16,0 3 4-16,4 1 3 0,-4-6-4 0,6 2 4 15,0 0-3-15,4-2-3 0,-1 1 2 0,10-1-5 16,-13-1-5-16,13 1-8 0,-9 2-7 0,9-2-14 16,-10 0-4-16,10 0-13 0,0 0 2 0,0 0-12 15,0 0 0-15,0 0-4 0,0 0-6 0,13-12-6 16,-7 10-7-16,3-5-9 0,2 5-5 0,-2-6 2 15,3 3-2-15,1-2-4 0,-3 2 6 0,9-2-44 16,-3 0-136-16,-1 0 60 0</inkml:trace>
  <inkml:trace contextRef="#ctx0" brushRef="#br0" timeOffset="198036.75">10553 1973 236 0,'17'-12'-14'0,"-2"2"8"0,2-4 12 0,-1 1 3 16,-2 2 10-16,2 1-1 0,-4-2 17 0,-3 6 8 16,-1 0 8-16,-3-1 4 0,1 4 20 0,-2-2-3 15,0 4-7-15,0-3-1 0,0 3-3 0,-4 1 5 16,5-3-10-16,-5 3 12 0,0 0 6 0,9 9-5 15,-8-2 0-15,4 3 1 0,-5-1-6 0,4 3-4 16,-1 0-10-16,-2 1 1 0,3-1-6 0,-3 5 3 16,3-2-8-16,1-2-9 0,-1 3-3 0,-2-6 3 15,2 4-6-15,-1-4-5 0,-2-1 1 0,3-4-9 16,-2 5-10-16,1-5-1 0,0-3-4 0,-1 3-5 16,4-2 0-16,-6-3 5 0,8 1-4 0,-8-1 1 15,14-10-3-15,-4 2 2 0,1-4 2 16,0-1 2-16,-2-1 0 0,1 0-8 0,3-1 5 15,-3-3 4-15,-1 2-4 0,-4-2-4 0,3 4 6 16,-3 0-3-16,0 4 0 0,-1 2 5 0,0-1 0 16,-3 4-8-16,3 0 4 0,-4 1 7 0,0 4-2 15,0 0 4-15,0 0 4 0,0 0 3 0,0 0-4 16,14 14 5-16,-14-5 6 0,1 2-9 0,3 1 2 16,-4-2 0-16,3 2 1 0,-1-1-8 0,2-1 2 15,0 3-2-15,-1-6 2 0,3 2-3 0,-2-3-6 16,1 3-8-16,1-2 5 0,-1-1-1 0,-2-5-3 15,6-1-3-15,-9 0 1 0,18-1 7 0,-7-5-5 16,-1-1 5-16,3-2-7 0,-3-1 9 0,3-1-9 16,-2-5 10-16,1 1-3 0,-5 0-2 0,-1-2 8 15,-1-1-7-15,-1 1 3 0,1 0 4 0,-5 7 12 16,-3-6-13-16,1 7 16 0,-2-3 4 0,-1 1 1 16,-1 3 3-16,-1 0-5 0,1 5 3 0,0-2 0 15,-1 2-2-15,-1 1-3 0,-3 1-2 0,11 1 0 16,-15 3-8-16,9 0 2 0,1 4 1 0,0-2-7 15,0-1-3-15,0 4 7 0,1-1-20 0,2 3-11 16,2 0-15-16,2 0 2 0,1-3-8 0,-2 3-9 16,4-1 4-16,1 0-6 0,2-2 6 0,0 1 3 15,0-3 7-15,4 0 1 0,-4-1 4 0,2 3 4 16,2-4 2-16,-1 2 9 0,-2 0-6 0,4-3 1 16,-4 3 7-16,2 1 6 0,-2-3-2 0,0 2 6 15,-1 0 5-15,1 2 4 0,-1-2 17 0,-6 0-16 16,4 0-1-16,1 0 5 0,0 2-2 0,-1-1 14 15,-3 0-15-15,0 0-7 0,1 0 4 16,0-1 3-16,0 2-2 0,2-4 6 0,-2 2 2 16,-2-1-10-16,-2-4 8 0,5 5-7 0,-2-2-5 0,-3-3 0 15,4 5 10-15,-4-5-4 0,0 0 6 0,0 0-15 16,0 0-5-16,0 0-3 0,0 0 1 0,6-10-3 16,-6 10-5-16,-1-8-10 0,1 1 8 15,0 7-11-15,1-9 16 0,-2 2-22 0,1 1 0 16,0-1 3-16,0-2 5 0,0 2 7 0,0-6-1 15,-1 5 8-15,1-5 0 0,-2 2 4 0,4-3 9 16,-4 2 10-16,2 0 14 0,0 2 16 0,0-2 6 16,0 3 13-16,0 0 4 0,2 3 13 0,-2 0 7 15,-2 0 12-15,2 2 0 0,0 0-4 16,0 4-5-16,0-7-11 0,0 7-4 0,2-4-8 0,-2 4-4 16,0 0-2-16,0 0-2 0,0 0-3 0,0 0-1 15,10 12-4-15,-4-4-1 0,-3 1-3 0,2 1-3 16,3 5 0-16,-1-4-3 0,0 4 1 0,0-1-10 15,2 1 2-15,0 2-2 0,0-1-4 0,-1-4 2 16,2 3-6-16,-5-3-3 0,0 1 6 0,3-2-3 16,-3-1-3-16,-1 0 0 0,5-5-2 0,-4 0-1 15,-1 2 1-15,1-5-4 0,0 1-2 0,-5-3 1 16,11 2-5-16,-11-2-5 0,15-6 5 0,-5 0-2 16,-4-1 4-16,3-1-4 0,-2-4 1 0,3-2-1 15,-3-1-2-15,-3-2 2 0,3-2 2 0,-3 2-1 16,-2-1 2-16,-2 1-2 0,5-1-4 0,-4 3 2 15,1-2 0-15,-2 6 4 0,2 0 3 0,-2 1-2 16,0 3 10-16,0 2-5 0,0-1-1 0,0 0 1 16,0 4-2-16,0-3-2 0,0 5 0 0,1-4 1 15,-1 4-2-15,0 0 2 0,4-3-2 0,-4 3-1 16,0 0 4-16,8 7 2 0,-3-5-7 16,0 3 6-16,-4-2-3 0,3 0 5 0,0 1-5 0,1-1 1 15,-2 1 3-15,2 0-2 0,0 0 1 0,1-1-5 16,-2 1 5-16,1-3-12 0,3 3 11 0,-1-4 1 15,0 1-3-15,1-1 2 0,-1 0-5 16,1-1 2-16,1-1 1 0,-3 0 3 0,2-1-1 16,1-3-7-16,-3 0 1 0,3 0-4 0,-2-1 4 15,-2-2-4-15,1 1 6 0,-3-2-3 0,-1 4 0 16,2-4-1-16,-4 3 4 0,1 0-4 0,-1 1 0 16,-1 2 6-16,0 0-8 0,-2 0 0 0,-1 0-4 0,4 4 7 15,-8-3-4-15,8 3 0 0,-13 3 8 16,6 2-5-16,-5-1 2 0,3 5 1 0,-4 3 8 15,0-1 1-15,2 1 0 0,-1 2 7 0,3 3-4 16,0-2 0-16,-1 2 5 0,0 0-3 0,7-1 0 16,-2 3 2-16,3-3-4 0,0 2 1 0,2-3-1 15,0 2-1-15,0-2-2 0,4-2 0 0,1-1 0 16,-2-3-1-16,6-1 5 0,1 1-5 0,-1-2 4 16,1-2-8-16,3-1 4 0,0-1-3 0,1-6-2 15,4 0 5-15,2-2-15 0,0-1 2 0,-1-4-4 16,7-1 0-16,-3-4-4 0,-6 3 1 0,7-5-9 15,-3-3-1-15,-10 5 0 0,3-6-2 0,0-1-1 16,-5 5 1-16,-1-1 4 0,-3-7-5 0,0 8 13 16,-1-2-1-16,-1 2-4 0,-2 5 15 0,-1 2 15 15,0 3 15-15,0-1 13 0,-1 3-1 0,2 0 7 16,-1 1-7-16,0 4-7 0,0 0-5 0,0 0-1 16,0 0 0-16,-5 19 1 0,2-7-3 15,3 7-3-15,0 0-1 0,0 7-4 0,0-1 2 0,0-7-5 16,3 3-2-16,1-1 0 0,1-2 1 0,0-1-1 15,0 1 3-15,-1-8-3 0,5 7-1 0,-4-8 1 16,2-2-1-16,-2 2-4 0,3-3 1 0,1 0-4 16,1-5-7-16,-1 2-12 0,3-6-20 15,7-1-22-15,-5-4-38 0,5-4-42 0,-1 0-47 16,-4-2-121-16,-1-1-333 0,-4-3 148 0</inkml:trace>
  <inkml:trace contextRef="#ctx0" brushRef="#br0" timeOffset="198202.187">12122 1697 120 0,'0'0'130'0,"0"0"-5"0,0 0-19 16,-4 12-27-16,4-12-51 0,-2 5-47 0,-2 0-77 16,2-1-102-16,-2 0 46 0</inkml:trace>
  <inkml:trace contextRef="#ctx0" brushRef="#br0" timeOffset="198529.036">12106 1445 201 0,'0'-11'206'0,"1"-2"-5"0,-1 2 0 15,0 2-7-15,0 3-4 0,0-1-12 0,0 3-18 16,0-1-19-16,0 5-13 0,0-3-9 0,0 3-7 0,0 0-2 16,9 13-10-16,-4 4-4 0,0-1-12 0,3 10-4 15,-2 3-13-15,4 0-4 0,-3 3 2 16,2-1-14-16,-3 3-3 0,4-2-5 0,-6 3-5 15,5-3 0-15,-2 1-5 0,-4-1-5 0,2-4-2 16,0 0-1-16,2-1-13 0,-6-10-19 0,3 1-23 16,-3 0-32-16,3-7-32 0,0 2-27 0,-3-4-30 15,3-3-20-15,0 3-24 0,-1-8-174 0,-3-1-398 16,7 1 177-16</inkml:trace>
  <inkml:trace contextRef="#ctx0" brushRef="#br0" timeOffset="199377.841">12336 1475 132 0,'-7'19'202'0,"2"5"-8"0,1-4-10 16,2 6-12-16,2 1-15 0,0 2-8 15,-2 0-11-15,2 2-11 0,2-2-16 0,0 1-11 16,0-2-7-16,4 2-11 0,-2-1-5 0,-3-4-7 0,4 3-7 15,-1-5-7-15,0-3-6 0,-2-3 0 0,2-2-10 16,-1 0 0-16,-1-5-9 0,2 1 1 0,-1 0-9 16,-1-2-3-16,1-2-9 0,-3-2-8 0,4 0-11 15,-2-1-5-15,1-1-3 0,-3-3-7 16,11 0-7-16,-11 0-12 0,13-8-6 0,-4-1-9 16,5-3-6-16,-4-3-6 0,4-6 0 0,-6 3 9 15,2-8-7-15,-2 8 19 0,2-8 4 0,-6 12 10 16,1-3 7-16,-1 5 20 0,-3 0 17 0,-1 3 25 15,3 1 15-15,-2 2 10 0,-2 4 3 0,2-2-12 16,-1 4-4-16,-1-5-7 0,1 5 8 0,0 0 3 16,-11 17 4-16,5-5 1 0,-5 1 2 0,2 4-2 15,-3-1-7-15,-2 1-3 0,4-3-8 0,0 5-1 16,-2-4-4-16,3 1-3 0,0-3-1 0,2-4-3 16,2 1-10-16,-1 0 0 0,2-4-9 0,3-1-15 15,-1-1-3-15,0 0-5 0,1 0-2 0,1-4 0 16,0 0 4-16,0 0-1 0,12-10-4 0,-7 3-4 15,6-1-4-15,-2-1 0 0,0 0 3 0,-1 2-3 16,2-2 0-16,0 3 6 0,-2 0 0 0,2 3 3 16,-5 0 1-16,3 1 1 0,-8 2 2 0,15 0-2 15,-8 2 5-15,-1 1 2 0,2 3 2 0,-1-2 1 16,0-1-4-16,2 2 5 0,-3 1-1 0,3 0-2 16,0-4-3-16,-1 0-16 0,-1 1-4 0,2-1-16 15,-9-2-9-15,21-2-18 0,-9-1-4 16,0 0-8-16,-2-5-4 0,4-2-8 0,-2 3 10 15,-6-3 18-15,3 0 0 0,-4-1 12 0,4-2 7 0,-3 2 7 16,1 1 8-16,-3-1 36 0,-4 2 3 16,4 0 17-16,-4-2 28 0,1 6 13 0,-1 0 5 0,0 5-6 15,1-4-5-15,-1 4-1 0,0 0-12 0,0 0 1 16,0 0 0-16,-10 21-6 0,9-9-1 0,-2 0-3 16,-2 3-3-16,4-3-3 0,-2 3 0 0,3-1-3 15,-1-2-1-15,1 0-3 0,0-1-5 16,1-2 2-16,-1-2 2 0,0-1-6 0,3 0 0 15,-2-3-5-15,-1 2 4 0,0-5-4 0,8 4 0 16,-8-4-1-16,0 0-2 0,15-9 1 0,-7 1-6 16,1 1-1-16,-3-3-10 0,3-2 4 0,0 0-13 15,0-1 2-15,0 1 2 0,-1 3 4 0,0 1-2 16,-1-1 1-16,-3 5 3 0,-1-1-1 0,5 5 7 16,-5-3-1-16,-3 3 2 0,0 0 6 0,18 5 4 15,-12 0-3-15,-3 0 2 0,4 4 2 0,-2-4 1 16,0 5-3-16,3 0-3 0,-3-3 2 0,1 1-1 15,-2-2-14-15,4 2-16 0,0-1-24 0,-3-3-20 16,1-1-24-16,1 0-35 0,2-3-16 0,1 0-103 16,0-3-267-16,-1-1 118 0</inkml:trace>
  <inkml:trace contextRef="#ctx0" brushRef="#br0" timeOffset="199851.212">13037 1809 154 0,'-10'4'195'0,"2"2"-11"16,3-4-13-16,-3 10-5 0,2-4-17 0,1 3-11 16,-3 0-10-16,2 3-11 0,1 0-8 0,0 2-11 15,3 1-10-15,1-5-6 0,-2 3-5 16,3-4-8-16,2 5-6 0,-1-6-4 0,2 2-4 16,3-3-7-16,0 1-4 0,1-3-5 0,3-2-4 0,0 0-9 15,1 0-3-15,5-4 1 0,-2-2-8 0,4-2 1 16,-4 0-4-16,4-1-13 0,0-3 1 15,-1 0-6-15,-2-2-6 0,0 1-2 0,-1-4 0 16,-2 0-2-16,-1 0-7 0,-3 1-5 0,1-5 0 16,-3 4-5-16,-3-5 4 0,0 2-1 0,0 1 5 15,-3 2 5-15,3 0 0 0,-6 4 11 0,3 1 9 16,0 1 12-16,-1 1 2 0,-1 2 1 0,1-2-4 16,1 5-3-16,0 0 8 0,0 0-6 0,-14 7-2 15,9-2 0-15,-2 4 1 0,0 4 1 0,1-1-5 16,-2 5 0-16,3 0-1 0,0 0 2 0,2-4 1 15,2 7 4-15,-1-3 1 0,2-2 1 0,2-3 1 16,-1-2 3-16,2 2 5 0,2 0-4 0,0-3 1 16,-1-3-1-16,4 2 6 0,-1 0-3 0,2-1 2 15,1-2 2-15,-1-4-3 0,4 3-1 0,1-6 1 16,0 1-4-16,3-4-3 0,-2-1 2 0,3 0-1 16,-4-3-2-16,0 4-1 0,-2-2-4 0,3 0-1 15,-5-1-3-15,-2 6-8 0,0-4-10 0,-2 1-18 16,-3 0-30-16,0 0-30 0,-3 5-48 0,4-10-44 15,-6 3-184-15,2 7-395 0,-8-5 176 0</inkml:trace>
  <inkml:trace contextRef="#ctx0" brushRef="#br0" timeOffset="202304.03">13997 1741 101 0,'-4'-6'94'0,"4"6"-1"16,-5-8 10-16,0 3-9 0,-3 0 2 0,0 0-12 0,-2 2 5 15,-4 1-4-15,-4 0 2 0,1 5-5 16,-2 1-4-16,-1 1-4 0,2 2-4 0,-6 7-2 0,-2 0-11 16,2 4-1-16,6 1-12 0,0 3 6 0,1-2-9 15,2 4-1-15,4-2-7 0,3-3 3 16,0-1-6-16,5-1-5 0,1 3 2 0,2-1-5 15,4 6-1-15,0-8-5 0,1-7-5 0,5 4-4 0,-2-2-4 16,1-4 1-16,2-1-9 0,5-1-2 16,3-2-17-16,-2-2-2 0,2 0-7 0,1-4-10 15,1-1 1-15,-1-6 3 0,-1 1 4 0,4-5 7 16,-5 5 12-16,5-9-14 0,-13 5 13 0,4-2-7 16,-6-1 14-16,2 0-3 0,-2-1 6 0,-2-2 15 15,0 4 4-15,-3-3 4 0,-1 5 18 0,-1 0 17 16,0 3 12-16,-1 1 9 0,-1 1 6 0,0 2 2 15,-1 0-5-15,-3 4-7 0,5 1-6 0,-4-2-7 16,4 2-6-16,-10 10-5 0,1-3-4 0,0 3-3 16,-1-1-4-16,2 1-4 0,3 0-4 0,0 0-2 15,-1-1-3-15,-1 1 1 0,4 0-9 0,-1-4-13 16,4-1-12-16,0 3-4 0,0-4-6 16,0 0-4-16,2 2-5 0,2-1-1 0,0-3 2 0,-4-2 0 15,10 6 2-15,-5-4 4 0,2 0 6 0,-1 1-3 16,4-1 4-16,-6 0-1 0,9 1 1 0,-8-2-7 15,4 1-3-15,-3 3-3 0,1-2 3 0,-1 1 4 16,2-2-8-16,-2 1 3 0,-1-1-3 0,-5-2 3 16,12 1-6-16,-12-1-2 0,13-1 4 0,-13 1-3 15,12-7 3-15,-4 0 4 0,2 0 3 0,-2-4 1 16,0 1 1-16,2-4 5 0,-1-3 7 0,-2 2-6 16,1 1 8-16,-2 2 14 0,-1-5-5 0,-2 8 28 15,1-1 4-15,-3 3 22 0,0-1 6 0,2 3 3 16,-2 0 0-16,-1 2-5 0,3-1-7 0,-3 4-3 15,0 0-4-15,0 0-2 0,0 0-6 0,-4 13-1 16,4-5-8-16,-4 3 5 0,0-1-12 0,3 2 8 16,-3 0-7-16,4-2-3 0,-2-1-5 0,2 0 2 15,0-2 1-15,0-1-5 0,0 1-6 16,-2-3-4-16,2-4-5 0,4 5-2 0,0-4 7 16,-4-1-6-16,0 0 0 0,14-6 1 0,-8-1 0 0,1 1 4 15,3-2-7-15,-2 3 5 0,-2-2-2 16,-1 5-1-16,3-4 5 0,-3 2 0 0,3 2 0 15,-2-1-4-15,-6 3 9 0,0 0-11 0,0 0 11 0,18 5 3 16,-13-2 0-16,0 1 2 0,-2-1-2 16,0 2 4-16,0 0-1 0,1-1-4 0,-1 1 1 15,0 0-4-15,0-1 4 0,-3-4-1 0,6 7 0 16,-2-6-6-16,-4-1 2 0,0 0-4 0,14 0-2 16,-14 0 2-16,9-8-7 0,1 1 2 0,-3-2-1 15,0-1-2-15,4-4-3 0,-4 4 4 0,2 0 0 16,-4 4 1-16,3-2 2 0,-3 3-6 0,-2 0 4 15,2 0 1-15,-5 5 4 0,6-2-2 0,-6 2 10 16,0 0-8-16,13 10 14 0,-12-6-16 0,3 1 7 16,0 2 1-16,-3-2-1 0,2 3 5 0,-2-1-10 15,3-2 7-15,1 4-3 0,-1-5-3 0,1 1-1 16,-1-2-9-16,-4-3 8 0,9 2-6 0,-9-2 0 16,13-6-13-16,-7 1-3 0,3-2-12 0,-1 2 9 15,-1-6 3-15,1 2 3 0,-3-1-5 0,3 2 8 16,-4 2-2-16,-2 0-3 0,1 1 12 0,0-1 6 15,0 3-4-15,-3 3 5 0,2-4-4 0,-2 4 1 16,0 0 10-16,0 0-3 0,9 9 13 0,-6-4-13 16,0 0 5-16,-1 2-1 0,-1 3-1 0,5-3-1 15,-3 1 3-15,1-1 4 0,1 0-11 0,-1-3 7 16,1 2-2-16,-1-1-7 0,1-1 2 0,4-3-9 16,0 0 7-16,-9-1-15 0,15 0-2 0,-3-4-10 15,-2 2-7-15,2-5-11 0,-2-1-8 16,-1 0-16-16,1-1 10 0,-4 2 1 0,2-4-4 15,-3 0-3-15,0 1 2 0,-3-1 9 0,0 0 11 0,-2 0 9 16,-2 4 22-16,0-3 15 0,0 4 17 0,-1 1 15 16,-2 1 11-16,1 4 9 0,4 0 0 0,-15 5 12 15,7 2 1-15,-2 3 9 0,2 4-4 0,-2 1-4 16,1 2-4-16,0 1-1 0,5 0-10 16,-3-1-3-16,0-1-5 0,6 2-4 0,1-1-8 15,-2-2-7-15,2-3-6 0,2-1-8 0,-2-5-5 16,5 2-8-16,-2-2-17 0,4-3 10 0,-3-1-2 15,5-2-6-15,1-5-10 0,1-1-6 0,-1 0-1 0,3-6 6 16,-2 2 7-16,2-2-2 0,-2-1 11 16,-3-4-6-16,2 0 8 0,-3-1-6 0,2 2 3 15,-4-2 11-15,-3 6-9 0,2-4 8 0,-4 8 3 16,1-2 10-16,-1 3-3 0,0 2-3 0,2 0 1 16,-2 5 3-16,2-3 8 0,-2 3-9 0,0 0 2 15,0 0-4-15,9 17 6 0,-4-9-3 0,-1 2-2 16,-3 1 7-16,5 2-10 0,1 1-1 0,-2-3 11 15,4 3-5-15,0 0 0 0,-2 0-4 0,3-5 3 16,-4 2 5-16,2-2-10 0,0 1 4 0,-1-1 3 16,-2-1 3-16,3-1-9 0,0-1 0 0,-2-1-1 15,-1-1 5-15,3 1 4 0,-1-5-17 0,0 2 16 16,-7-2-6-16,18 0 1 0,-8-4-2 0,0-1 9 16,0-1-9-16,3-1-7 0,1-2-4 0,-1-3-3 15,-3-1 5-15,3 1-8 0,-3-4-2 0,2 1 6 16,-3 3-1-16,-4 0 5 0,3-3 3 0,-5 8 9 15,1-3 19-15,0 4 5 0,-4 1 17 16,4 1 6-16,-3 1 0 0,-1 3-1 0,0-5-4 16,0 5-3-16,0 0 2 0,0 0 0 0,-9 16-1 0,3-6-2 15,1-3-9-15,-2 2 0 0,1 0 1 0,1-3-3 16,1 4-3-16,-4-3-1 0,3 3-5 0,1 0-6 16,3-6-20-16,-3 1-11 0,4 0-8 0,-4 0-14 15,4-5 5-15,0 7 4 0,0-7-2 16,0 0 4-16,0 0 3 0,0 0-1 0,0 0-1 15,17-12 2-15,-12 7 8 0,0 0-1 0,3 0 3 16,-4 2 5-16,-2-2-5 0,-2 5 7 0,7-4-4 16,-7 4 12-16,4-3-6 0,-4 3 13 0,0 0 5 0,0 0 9 15,13 7 2-15,-10-3 0 0,2 1-4 0,-1-1 2 16,0 4-2-16,1-4-3 0,-1 1 1 16,1 0-6-16,-1-2-2 0,1 1-7 0,1-3-6 15,-6-1-3-15,13-1-13 0,-7-2-10 0,5-4-17 16,0 0-7-16,3-2-5 0,-3-6-5 0,-1 2-8 15,0-1-7-15,-1-2 0 0,5-8 6 0,-8 7-1 16,2-1 3-16,-2 2 5 0,-1 0 10 0,-1 4 21 16,0 1-1-16,0 4 8 0,1 0 1 0,-2 1 4 15,2 3 5-15,-5 3 20 0,9 0 11 0,-9 0 7 16,10 8 4-16,-2 0 7 0,4-1-2 0,0 5-1 16,3 0-6-16,1 1 7 0,-3-2-10 0,4 2 1 15,-7-4-3-15,4 3 1 0,6-2-3 0,-4-1-4 16,2 1 2-16,-1-4-8 0,-6 0-10 0,-1-1-7 15,-2-2-4-15,0 1-10 0,-4-1 6 0,-4-3 0 16,7 2-2-16,-7-2 2 0,0 0 6 0,0 0 10 16,0 0-5-16,-14 7 19 0,8-6 8 0,-7 1 4 15,3-2 6-15,-4 2 2 0,4-2-3 16,-2 3-4-16,-2-2-15 0,-1-1-3 0,3-1-30 0,-1 1-43 16,-2 0-127-16,-2 0-211 0,3-6 93 0</inkml:trace>
  <inkml:trace contextRef="#ctx0" brushRef="#br0" timeOffset="202483.549">15956 1724 45 0,'5'3'335'0,"-1"-1"-47"16,-4-2-44-16,8 1-62 0,-5 3-69 15,-3-4-101-15,7 1-124 0,-7-1-73 0,0 0-200 16,0 0 89-16</inkml:trace>
  <inkml:trace contextRef="#ctx0" brushRef="#br0" timeOffset="203344.087">15836 2022 29 0,'0'0'123'0,"0"0"-3"0,0 0-13 0,0 0-9 15,0 0-3-15,0 0 9 0,0 0 3 0,0 0-1 16,0 0 3-16,0 0-3 0,0 0 2 0,25 4-6 15,-25-4 0-15,17 0-5 0,-8-1 0 0,2 1-8 16,3-1-3-16,-1-4-7 0,5 0-4 0,1 1-10 16,2-1-3-16,1 1-5 0,5-6-2 0,1 2-9 15,-2-2-3-15,1 3-4 0,-7-3-6 0,-2 6-2 16,-1-2-5-16,-3 1 1 0,-4 0-6 0,0 3-1 16,-4 0-1-16,0 1-5 0,-6 1-8 0,10-4-18 15,-10 4-18-15,0 0-32 0,4-2-39 16,-4 2-27-16,0 0-29 0,0 0-14 0,0 0-136 15,-28 6-334-15,17-1 148 0</inkml:trace>
  <inkml:trace contextRef="#ctx0" brushRef="#br0" timeOffset="203553.319">15920 2121 22 0,'0'0'163'15,"0"0"-11"-15,23-2-11 0,-10-2-13 0,3-2-11 16,2 3-10-16,4-2-11 0,-2-4-8 0,8 2-8 16,1-3-8-16,-5-1-12 0,8 4 1 0,-8-2-14 15,-1 3-4-15,4-6-16 0,-10 4-21 0,-1 0-20 16,0-3-21-16,-1 0-27 0,-6 4-18 0,-1-2-17 16,0-1-90-16,-4 0-204 0,0-1 91 0</inkml:trace>
  <inkml:trace contextRef="#ctx0" brushRef="#br0" timeOffset="203859.253">16192 1778 101 0,'-6'-4'134'0,"-2"3"2"0,3-2 11 0,5 3-12 15,-9-1 2-15,9 1 2 0,-8-2-19 0,8 2-6 16,0 0-2-16,-7-3-18 0,7 3-5 0,0 0-13 16,0 0-5-16,0 0-10 0,0 0 2 0,0 0-7 15,0 0 2-15,0 11-6 0,3-5 2 0,4-2-2 16,-1 5-2-16,2-2-1 0,1 1 4 0,0-1-7 15,0 1-1-15,5 2 1 0,1-1-3 0,0 3-2 16,0-4-5-16,2 3-2 0,-6-4-6 0,5 1 0 16,-6-1-2-16,1 0-1 0,0 0-6 15,-3 0-2-15,-2-1 4 0,-1 1 10 0,-1-2 8 0,3 1 2 16,-4 2 3-16,-3-3 7 0,3 3 4 16,-6 0 0-16,2 2-3 0,-4 1-4 0,-3 0-3 15,-2 1-6-15,1 3-4 0,-5-2-5 0,1 0-6 0,-6-3-22 16,4 5-25-16,-5-6-35 0,3 3-41 15,1 0-46-15,1-4-52 0,0 6-53 0,-7-4-155 16,9-3-438-16,2-2 193 0</inkml:trace>
  <inkml:trace contextRef="#ctx0" brushRef="#br0" timeOffset="-205722.397">10387 2637 14 0,'2'2'110'0,"-2"-2"-6"0,0 0 0 0,0 0-14 16,12-3-3-16,-8 1-11 0,1-1-2 0,2 1-2 16,4-3 1-16,-1-2-5 0,3-3-3 15,-3 4-8-15,7-5-1 0,-5-1-2 0,1 2-5 16,4-3-11-16,-7 0-4 0,2 1-1 0,2-1 0 0,-4-1 1 16,-4 5-2-16,1-4-4 0,-2 6 6 0,-1-4 2 15,-1 1 4-15,-1-1 1 0,-2 7-3 0,0-3 5 16,-2-1 3-16,1 4 5 0,-3-2-4 15,0 2-8-15,-1 1-4 0,-1 0-6 0,-2 2 1 16,-4 2-5-16,1 2 0 0,0 0-6 0,-6 6 0 16,2-3-3-16,-2 5-1 0,3 1-4 0,-1 3 3 0,2 0 0 15,-4 9-4-15,2 0 0 0,4-2 2 0,1 1-4 16,2-5 1-16,2 7 2 0,3-8-6 16,1 1 1-16,2-3-3 0,2 2 2 0,-2-5-3 15,6 2 2-15,-1-4 6 0,3 1-6 0,1 0 1 16,5-4 3-16,2 3 1 0,2-7-3 0,3-1 1 15,-1 0-1-15,3-5 0 0,5-1 0 0,-7-3-9 16,6 0 3-16,-2-3-19 0,-2 0-18 0,5-4-18 0,-11 4-16 16,6-5-25-16,-4-3-23 0,-6 5-13 15,5 0-21-15,-8-1-101 0,2-3-274 0,-4 0 122 16</inkml:trace>
  <inkml:trace contextRef="#ctx0" brushRef="#br0" timeOffset="-205352.53">10871 2519 92 0,'0'0'133'0,"10"0"0"0,-10 0-16 16,12 1 0-16,-7 1-17 0,-5-2-7 0,10 3-6 15,-2-2-5-15,-8-1-10 0,17 1-6 16,-11 2-7-16,-6-3-8 0,13 1-5 0,-2-1-20 16,1-1-18-16,-2 1-35 0,3-4-41 0,-3 1-40 0,-1-1-73 15,1-1-194-15,0 0 86 0</inkml:trace>
  <inkml:trace contextRef="#ctx0" brushRef="#br0" timeOffset="-204738.929">11232 2386 30 0,'0'0'224'0,"-5"-1"-4"0,5 1-9 16,-6-3-16-16,6 3-17 0,-7 0-17 0,7 0-15 15,0 0-16-15,-8 5-9 0,2-1-18 0,-1 3-8 16,2 1-12-16,1 4-4 0,-6-4-8 0,5 7-4 15,-3 1-9-15,1 2-4 0,0 0-9 0,-3 2 1 16,5-3-7-16,1 4-2 0,-1-2-5 0,1 4-1 16,-1-3-4-16,4-2-2 0,1-1-4 0,1-2-2 15,1-3 0-15,2 2-2 0,0-1-1 0,1-4-9 16,3 1-2-16,1-1-2 0,-1-2-1 0,2-4 0 16,4-1-6-16,-4-2-4 0,3 0-1 0,5-4-2 15,-2-2 1-15,1-5-2 0,1 3 5 0,-4-4 0 16,1-3-3-16,-2 1-2 0,2-2 3 0,-7 1 1 15,1-2 4-15,0 0-3 0,-3-2-2 0,3 5 4 16,-5 3 1-16,0 1 7 0,-4 3 6 0,4 0 10 16,-3 0 3-16,-1 2 2 0,4 1-3 0,-4 0-1 15,0 0-1-15,0 4-5 0,0 0 29 0,0 0-4 16,0 0 1-16,6 11-7 0,-3-2-3 0,-2 0-7 16,3 2 2-16,-1 4-4 0,-1 0-1 0,-2-5-3 15,7 5-2-15,-4-3-2 0,6 4-1 0,-5-3-5 16,1-4-10-16,0 3-10 0,0-3-7 0,3-1-5 15,-3-3 2-15,3-1-4 0,-2 0 7 0,1-3-9 16,1-1 4-16,3-2 3 0,-1-2-1 0,0-4 4 16,-1 3 3-16,0-4-2 0,1-2 4 0,-6 0-1 15,1-4 4-15,-2-2 2 0,2 1 1 0,-1-1 0 16,-3 0 0-16,-1 1 0 0,0 5 5 0,-5-6 1 16,5 8 7-16,-6-3 2 0,3 4 6 0,-5-1 0 15,7 4-1-15,-10 1-6 0,4 1 0 0,-6 2-2 16,1 4 1-16,-3-1-2 0,-1 5-4 0,-3 1-6 15,1 1-13-15,0-1-19 0,4 5-15 0,0-2-29 16,1 3-26-16,3-2-34 0,-2 1-26 0,6 1-19 16,-3-2-123-16,5-5-337 0,-2 3 150 0</inkml:trace>
  <inkml:trace contextRef="#ctx0" brushRef="#br0" timeOffset="-204192.719">11587 2446 19 0,'5'-5'156'0,"1"2"-13"0,2 3-3 0,0 0 1 15,-8 0-2-15,16 4 0 0,-7 5-5 0,0-2-6 16,4 6-6-16,-8 2-8 0,5 0-9 0,-2 2-9 16,1 0-8-16,-3 2-7 0,-1-2-8 0,3 0-8 15,1 2-8-15,-4-1-4 0,0-5-5 0,0 3-4 0,-1-6-6 16,1 3 1-16,0-5-8 0,-4-1 0 15,2-1-10-15,0-1-4 0,-1-2-7 0,-2-3 5 16,4 4-5-16,-4-4 1 0,0 0-4 0,10-8 1 16,-1-2-3-16,-5-1-1 0,5-5 0 0,-4-1-2 15,9-9 1-15,-7 9 2 0,4-10-3 0,-4 9 2 16,-1 2-2-16,-1 4 3 0,0 2-8 0,0 1-1 16,0-1 3-16,2 5 3 0,-5 1-4 0,3 2 2 15,0 1 5-15,-5 1 4 0,12 3 2 0,-4 1 0 16,-1 3 1-16,-1 2 6 0,2 2-8 0,1-1 4 15,-4 1-2-15,3 2-2 0,-1-1 2 0,-1 0-4 16,0-3 5-16,-1 1-7 0,1-2 3 0,-3-1-8 16,4 1 1-16,-1-3-5 0,-2-1 0 0,1-1-5 15,-1-2-1-15,1-1 5 0,-5 0-3 0,9-4-1 16,-3-1 2-16,2-5 0 0,-5 0 1 0,3 0-1 16,-2-2 3-16,6-1-4 0,-5-1 2 0,0 6 3 15,-1 0-3-15,0 1 7 0,-2 2-6 0,1 3 4 16,1-1-1-16,-4 3 4 0,7 7 9 0,0 0 1 15,-2 4 5-15,-1 0-2 0,3 7-1 0,-1-1 0 16,-3 2 0-16,2-2-3 0,2 3-1 0,-1-4-1 16,3 0 1-16,-2-3-4 0,-1-2-12 0,1-1-15 15,1-2-15-15,1-1-17 0,0-4-22 0,1-3-27 16,2-1-23-16,-3-6-30 0,6-3-16 0,-2-3-3 16,0 0-106-16,-3-1-303 0,0-3 134 0</inkml:trace>
  <inkml:trace contextRef="#ctx0" brushRef="#br0" timeOffset="-203175.032">12310 2530 717 0,'0'-20'-26'0,"-2"2"36"0,1 1 27 15,0 5 29-15,-1 0 20 0,-1 1 13 0,0 4 1 0,2 0-10 16,1 2-7-16,0 5-2 0,0 0-5 16,0 0-3-16,-3 17 3 0,5-4-4 0,-2-1-7 15,1 5-5-15,-1-1-6 0,2 2-5 0,0 2-3 0,-1-1-6 16,1-1-4-16,0-1 1 0,-1 2-6 16,0-6 3-16,1-2-9 0,-2 2-3 0,0-3-4 0,1-4 1 15,-1 1-2-15,0-1-2 0,2-2-2 16,-1-1 9-16,-1-3-7 0,0 0 3 0,0 0-6 15,0 0 2-15,0 0-4 0,6-15 0 0,-3 5-5 16,-2-2 0-16,4-4 0 0,-5 5-3 0,3-2 4 16,1 0 0-16,-2 3-5 0,2 0 4 0,-3 3-4 15,1 1 0-15,-1 1 0 0,1 1 3 0,1 0-3 0,1 4 2 16,-4 0 6-16,9 4 1 0,-4 1 2 16,1 1 0-16,-1 4 1 0,2-3 0 0,-1 5-1 15,-1-1 2-15,2-3-4 0,-1 4 1 0,-1-2-3 16,0-2 0-16,0 1 2 0,-2-1-6 0,-1-3 1 15,2 0-4-15,-1 0-2 0,-2-2-4 0,-1 0-6 16,0-3 2-16,9 2-1 0,-9-2 0 0,0 0-1 16,6-9 6-16,-2 4-7 0,0-5-7 0,-1 0-3 15,-2-2-4-15,0-2-1 0,3 2-4 0,-4-1 10 16,0 2 1-16,3 1 3 0,-2 4-2 0,-1-3 3 16,1 5 5-16,-1-1-2 0,3 2 5 0,-3 3 4 15,0 0 6-15,0 0 5 0,9 9 2 0,-8-5 2 16,7 4 0-16,-2-2-2 0,-2 6-3 0,2-4 1 15,-1 2 1-15,2-3-3 0,-3 4 1 0,3-4 3 16,-3-2-6-16,1 1-2 0,2 0 1 0,-4-3-7 16,4-1 1-16,0 1-1 0,0-3 1 0,-7 0-1 15,15-3 2-15,-6-2-4 0,-4 0 0 0,0-2-1 16,3-2-2-16,-3-3-3 0,0 4-3 0,0-6-3 16,2-3-3-16,-3 1-3 0,-1 0 4 15,-3 0 12-15,0 6-5 0,0-2 0 0,-3 4 10 16,1-1 9-16,0 4 15 0,0-3 6 0,1 4-2 0,-4 1-1 15,0 3 1-15,5 0-7 0,0 0 2 0,-13 7-2 16,9 3-2-16,-1-2 2 0,-2 6-4 0,2-3 1 16,1 6-4-16,1-4-2 0,-1 3 1 0,3 0 2 15,1-1 3-15,-1-1-9 0,4-2 1 0,0 1-3 16,0-2 3-16,1-1-2 0,-2-1-3 0,3 0-1 16,0-3 0-16,0-1-4 0,-1-1 3 15,1-3-2-15,-5-1 3 0,14-1-3 0,-5-3 3 0,3-1-1 16,-1-3 2-16,-2 0-6 0,4-5 4 0,-3 1-3 15,3-5 4-15,1 1-2 0,-6 0 2 0,-1-4 1 16,-1 4 1-16,0-2 2 0,-4 2 7 0,1 4 6 16,-3 1 5-16,1 0 5 0,-2 4 7 0,0-3 6 15,1 4 3-15,-2 0 9 0,0 0 7 16,-1 0 6-16,1 4-5 0,2 2 0 0,-7-6-6 16,6 0-10-16,-3 4-7 0,4 2-11 0,-5-4-12 0,3 4-14 15,2 0-11-15,0 0-10 0,0 0-7 16,0 0-9-16,-14 4-7 0,14-4-7 0,-7 7-5 15,7-7-1-15,-2 4 1 0,2-4 5 0,-4 6 3 16,4-6 4-16,4 8-2 0,-2-4 6 0,2 0 2 16,0-1 6-16,1 0 1 0,4 1 1 0,-3-2 5 15,5 0 3-15,-1 2 3 0,3-2 0 0,-2 1 0 16,2-2 1-16,-2 2 4 0,3 0 1 0,-1 1-2 16,1-1 1-16,-4 1 3 0,3 1 0 0,0 2 1 0,-3 0 0 15,-1 1 7-15,1-2-4 0,-1 2 2 16,-2 0-3-16,0 1 5 0,2-2-1 0,-4 1 2 15,0 2 5-15,-2-3-2 0,0 5-1 0,1-5 3 16,0 2 3-16,-1-5-4 0,0 1 1 0,-3 0 8 16,3-1-6-16,-1 1 3 0,0-1-8 0,1-1 9 15,-3-3-6-15,4 5 3 0,-3-2-1 0,-1-3 4 16,0 0-1-16,8 2 1 0,-8-2-5 0,0 0-2 16,10-8-8-16,-4 2-20 0,-1-2-36 0,1-4-43 15,1 0-47-15,0 2-149 0,-1-5-327 0,-1-1 145 16</inkml:trace>
  <inkml:trace contextRef="#ctx0" brushRef="#br0" timeOffset="-202616.738">13230 2359 14 0,'0'0'248'0,"-8"1"-10"0,8-1-15 0,-10 3-12 15,0 2-16-15,0 0-22 0,0 2-9 0,-2 2-20 16,2 5-8-16,2-3-18 0,-3 1-8 0,4 3-9 16,-2 1-10-16,4-2-10 0,-1 1-5 0,2-3-6 15,4 0-5-15,-1 1-6 0,1-1-6 0,0-1-4 16,1-1 1-16,5 3-5 0,-3-6 1 0,0 4-4 16,3-7-5-16,-1 3-4 0,0-4-2 0,3-1 0 15,2 0-3-15,0-2-7 0,4-3 3 16,2-6-5-16,-2 4-3 0,2-2-1 0,0-3-2 0,4-1 3 15,-5-1-5-15,2-1-2 0,1-5-3 16,-2 3-4-16,-3 1 3 0,0-3 0 0,-4 3-5 16,-1-2 4-16,-2 7-1 0,-1-3-1 0,-1 1-2 0,0 5 4 15,-1 0-3-15,-1 0 7 0,0 1 6 0,1 3 4 16,-2-1 6-16,-1 3-7 0,2-4-1 16,-2 4 0-16,0 0-4 0,0 0 1 0,0 0-5 0,0 0 2 15,-4 14-2-15,2-4-1 0,1-2-2 0,0 4 0 16,1-1 1-16,1-2 0 0,-1 2-4 15,3 0 3-15,-1-2-2 0,0 0 0 0,4 2 2 16,-3-2 4-16,5-1 0 0,-3 0 7 0,6 0-1 0,-2-2-1 16,-1 0-3-16,2-1 6 0,0-3 3 0,5 1 1 15,-5-3 6-15,7-1-5 0,1-1-9 16,0-1 11-16,2-3-5 0,-2-2 1 0,1 0-3 16,-1-1-5-16,0 4 4 0,1-4-3 0,-3 0-2 15,1-1 1-15,-2 2-2 0,1-3-1 0,-6 6-3 16,-1 1 1-16,3-4 4 0,-6 5-8 0,-2-2-6 15,1-2-11-15,2 4-12 0,-5-1-25 0,3-2-32 16,-5 6-41-16,4-7-44 0,-4 7-65 0,0-4-69 16,0 4-154-16,-9-5-492 0,9 5 219 0</inkml:trace>
  <inkml:trace contextRef="#ctx0" brushRef="#br0" timeOffset="-198995.168">10692 3366 76 0,'0'0'95'0,"4"-7"4"15,-3 5-14-15,3-5 2 0,0 5-5 0,-4-3 5 16,5 1 3-16,-5-1-6 0,2 1-1 0,0 0 0 15,2-2-8-15,-3 1-14 0,-1-1 2 0,0 1 5 16,0-2-11-16,0-1-3 0,-1 3-4 0,-3-4 2 16,0 0-3-16,3-1-3 0,-3 0 1 0,0 3-4 15,-1-2 6-15,-3 1 2 0,0-1 1 0,0 3-3 16,0-1 1-16,2 4 5 0,-2-2-5 0,-1 1-10 16,-2 3 0-16,-2 1-8 0,3 0-1 0,-3 4-5 15,1-2 1-15,-3 7-5 0,-2 1 1 0,-3 8-4 16,2 0-2-16,3 4-3 0,-2-3-2 0,4-2 0 15,4 0 0-15,2 2-2 0,0 5 4 0,2-6-6 16,2 2 0-16,-2-3 0 0,5-1-4 0,3-1-2 16,-1-4-1-16,1 1 1 0,2-4-5 0,2 1 1 15,0-1-1-15,2-2-3 0,4-1 0 0,-4-2 7 16,3 0-4-16,3-3 0 0,2-3-3 0,-1-1 1 16,3-6-1-16,-3 2 1 0,1-3 4 0,5-8-4 15,0 0 5-15,-3 1-5 0,-5-3 4 0,0-3-5 16,-2-1 4-16,-2 0-4 0,0-3 0 0,-2-2 1 15,-3-1 3-15,-2-3 0 0,-1 4-3 0,1-1 0 16,-3-2 1-16,-3 0-4 0,2 3 6 0,-3 3-2 16,4 2 0-16,-1 7-2 0,-3 1 6 0,4 5 2 15,0 3 1-15,-4 1 3 0,4 0 8 0,-1 3-1 16,-2 1-1-16,3-3-1 0,0 4-1 0,0 3-2 16,-4-2-2-16,4 2 1 0,0 0 1 0,-2 12-6 15,-2-3 0-15,-1 9-2 0,1 6 5 0,0-5 2 16,-1 6-2-16,1 1 0 0,3 5 0 0,-3-4 2 15,4 4-4-15,0 1 5 0,0-3-2 0,1 4-1 16,3-3 1-16,0-1 2 0,1-3-1 0,0 0 0 16,1-8-7-16,1-1 3 0,1 0 0 0,-3-2-1 15,5-4-3-15,3 2 3 0,-2-2 0 0,-2-3-2 16,-1-1 0-16,1-1-1 0,4-2 2 0,-1-3-5 16,0-1 2-16,1-1-6 0,0-3 5 0,-1 0 1 15,6-5-4-15,-5-3-3 0,2 0-3 0,2-2-4 16,-7-1 3-16,3 1-1 0,-3-4-6 0,3-6 2 15,-7 7-2-15,3-7 2 0,-6 7 5 0,-1 0-2 16,0 0 4-16,-2 4 3 0,0 1 0 0,-2 3-2 16,0-1 7-16,0 1 4 0,-1 2 5 0,2 1 4 15,-2 1 6-15,-1 1 0 0,0 1-1 0,-1 2-4 16,5 1-1-16,-9 1-1 0,3 4 1 0,-3 0-1 16,1 6 2-16,-1-2-4 0,0 5 3 0,4 1-8 15,-3 5 5-15,2-2-2 0,1 2-1 0,1 2 0 16,3-3 2-16,-3-1-1 0,2 0-2 0,2-1 2 15,2-2-3-15,-2-4 0 0,4 2 0 0,1-4 0 16,0-1-2-16,0 0-4 0,0-4 1 0,4 0-5 16,4-2 4-16,-5 1 2 0,5-6-3 0,-2 0 3 15,1 0-2-15,-2-2-9 0,6-5 5 0,-5 3-15 16,1-5 0-16,0-1-4 0,-3-4-1 0,2 1 0 16,-3-1 0-16,0 0 5 0,-1 3 1 0,-4-3-1 15,-1 0 4-15,-2 5 2 0,2-1 8 0,-2 1-4 16,0-1 10-16,2 5 1 0,-2 0 9 0,0 4 9 15,0-3 0-15,0 2-8 0,0 0 0 0,0 5-2 16,0-5 9-16,0 5 1 0,0 0 3 0,11 12-2 16,-4-5 4-16,-1 7-1 0,2-3-6 0,0 3 2 15,1 3-2-15,-2 0-3 0,4-3 1 0,-6 1-1 16,5-1-4-16,3 2 0 0,-3-3-2 0,-2-2 5 16,1 3-2-16,0-7-3 0,-2 2-5 0,0-6 2 15,-1 1 4-15,0 1-2 0,1-1-2 0,-1-3 1 16,2-1-3-16,2-1 3 0,0-3-4 0,-1-3 2 15,1 1 3-15,0-7-3 0,-2 4 0 0,0-8-3 16,1 2 3-16,0 0-4 0,0-2 3 0,-3 3 1 16,1-3-2-16,-5 5 0 0,2 4 1 0,0-1-2 15,1 4 1-15,-4-2 0 0,3 3 5 0,0 0-1 16,-4 4 7-16,12 3 1 0,-5 0 1 0,2 6 0 16,-1-4 6-16,6 9-6 0,-3-3 2 0,0 2 2 15,1 0-6-15,-3-4 3 0,2 4-3 0,1-1-3 0,-3-2 4 16,0-2-5-16,1 0-1 0,-1-1-18 15,-4-1-16-15,3 1-16 0,-2-5-27 0,-2-1-15 16,0 0-26-16,-4-1-32 0,9-4-32 0,-4-3-131 16,-3-2-332-16,1-2 147 0</inkml:trace>
  <inkml:trace contextRef="#ctx0" brushRef="#br0" timeOffset="-198837.999">11595 3067 100 0,'0'0'136'15,"0"0"-25"-15,0 0-5 0,0 0-16 0,0 0-31 16,11 8-23-16,-6-7-27 0,-1 4-18 0,1 1-21 16,0-2-29-16,0-1-33 0,1-1-99 0,-2 5 44 15</inkml:trace>
  <inkml:trace contextRef="#ctx0" brushRef="#br0" timeOffset="-198232.251">11759 3087 20 0,'0'0'165'0,"0"0"1"0,-4-6-10 0,4 6-8 16,0 0-15-16,0 0-8 0,-9 8-16 0,4-3 6 16,2 5-5-16,-1-1-2 0,-1 1-9 0,-1 2-7 15,-1 4-8-15,3 1-5 0,0 0-5 0,0 0-4 16,2 2-5-16,3-2-5 0,-1 1-12 0,1-3 1 16,1 2-4-16,3-6-10 0,-3 0 1 0,1-2-3 15,3 0-3-15,1 0-6 0,-1-2 1 0,0-3-3 16,7-2-4-16,-4 0 1 0,4-4-2 0,-2 0-5 15,2-4-2-15,4-2-5 0,-2 0-3 0,-1-3-2 16,2 0-1-16,-1-4-3 0,-2 1-1 0,-4-2-3 16,7-6 0-16,-4-1-1 0,-3 7 2 0,-2 0-3 15,-3-1 5-15,1 7 1 0,-1-1 3 0,-1 1 3 16,-2 3 11-16,3 3 6 0,-2 1 4 0,-2-3 0 16,1 2-3-16,-1 4-3 0,0-2 3 0,0 2-2 15,0 0 1-15,-1 14-3 0,-3-5-2 0,2 4-1 16,2-1-1-16,-1 1 3 0,-1 2 2 0,2-2-3 15,0 3-5-15,2 1 1 0,-1-5-2 0,3-1-4 16,-1-1 0-16,0 0-2 0,2-3-5 0,-1-2 0 16,0 2 2-16,0-5-1 0,7 1-1 0,-3-3-2 15,-2-1-5-15,2-1 5 0,6-3-3 0,-5-2 0 16,5 0 1-16,-5-2-3 0,1-3 2 0,2-1-5 16,-5-2 6-16,0-1-7 0,-3 0-4 0,1-3 2 15,-2 0 5-15,-1 7 3 0,-1-2-1 0,2 0 0 16,-3 6 4-16,0 1 8 0,-2 0 4 0,2 4-3 15,0-1-1-15,2-2-1 0,-2 6-1 0,2-4 5 16,-2 4 0-16,0 0 1 0,10 15-1 0,-5-8-1 16,8 2 1-16,-1 4 1 0,2 0-4 0,-3 1 5 15,4 1-3-15,1 0-1 0,3 4 0 0,-5-6-5 16,3 1-2-16,-2-1-9 0,-1-4-4 0,-1 5-6 16,-3-4-3-16,-1-3-9 0,-2 1-5 0,-2-1-1 15,0-3 1-15,-4 1 5 0,0 0 3 0,-1-1-1 16,-2 2 11-16,-2-1 1 0,-1 0 6 0,-4 0 5 15,-4-2 3-15,2 2 1 0,-6 0-2 0,-1-1-2 16,-3 0-2-16,-9 1-16 0,8-3-12 0,-4 1-33 16,-3-2-44-16,2-1-51 0,-1 1-119 0,0-2-308 15,0-1 136-15</inkml:trace>
  <inkml:trace contextRef="#ctx0" brushRef="#br0" timeOffset="-197792.571">11731 3055 160 0,'-2'-5'215'15,"-2"3"-9"-15,1-2-10 0,-3 0-9 0,3-1-11 16,0 2-1-16,-1-1-14 0,4 4-10 0,-10-2-14 16,5 2-13-16,5 0-10 0,-16 6-10 0,6 0-11 0,-4 9-26 15,-2 6-5-15,0 5-6 0,2 1-7 0,0 6-3 16,2-5-7-16,7 8-1 0,1-5-6 0,5-1 0 16,7-2-10-16,1-4-14 0,9 0-17 0,9-7-49 15,5-11-78-15,18-3-273 0,7-16-441 16,6-6 196-16</inkml:trace>
  <inkml:trace contextRef="#ctx0" brushRef="#br0" timeOffset="-182931.948">12632 3309 55 0,'0'0'126'0,"0"0"0"16,0 0-10-16,0 0-5 0,0 0-13 0,-18-5-4 16,18 5-8-16,0 0-6 0,0 0-5 0,0 0-3 15,0 0-10-15,0 0 2 0,0 0-5 0,0 0-6 16,0 0-1-16,0 0-5 0,0 0-2 0,0 0-8 16,0 0 0-16,0 0-7 0,0 0-1 0,0 0-1 15,0 0-6-15,0 0-5 0,0 0 2 0,0 0-1 16,0 0-1-16,0 0 0 0,0 0-5 0,0 0 7 15,19 5-5-15,-12-5-1 0,-7 0 4 0,16 0 8 16,-4-3 0-16,-2 2 5 0,4-3-5 0,0 1 6 16,5-1 3-16,-1 2-17 0,9-6 2 0,1 1-6 15,0 1 0-15,0-2 2 0,3 0-1 0,4-1 0 16,-2 1-4-16,5-1 0 0,2 1-2 0,-6-2 1 16,2 2 0-16,1 3-6 0,-2-2 3 0,0 0 0 15,-3-4-2-15,4 6-2 0,-3 0-3 0,-3 1 4 16,-1 0-1-16,-11 1-1 0,15-1 2 0,-14 2-3 15,3 0 6-15,-2 2-4 0,1-2-4 0,-2-1 1 16,-6 2 2-16,2 0-4 0,-3 1 2 0,2 1 5 16,-5-1-5-16,1 0 2 0,3 0 0 0,-7 0 0 15,1-1-3-15,0 1-7 0,-1 1-11 0,-6-1-12 16,9 0-17-16,-6 1-10 0,-3-1-11 0,0 0-23 16,9 0-15-16,-9 0-19 0,5 3-8 0,0-3-103 15,-5 0-256-15,0 4 114 0</inkml:trace>
  <inkml:trace contextRef="#ctx0" brushRef="#br0" timeOffset="-182415.789">13608 3018 28 0,'0'0'124'15,"-5"-3"-1"-15,5 3-5 0,0 0 1 0,-5-3-13 16,5 3-4-16,0 0-16 0,0 0-6 0,0 0-10 16,-5-3-9-16,5 3 4 0,0 0-8 0,0 0-10 15,0 0 3-15,0 0-4 0,0 0-2 0,0 0-4 16,0 0-9-16,0 0-2 0,0 0-1 0,0 0-4 15,0 0-1-15,0 0-3 0,0 0-1 0,0 0 3 16,0 0-2-16,0 0 2 0,0 0 7 0,15 6-1 16,-15-6-3-16,11 4 1 0,-5-2-7 0,3 5 5 15,0-3-4-15,1 4-1 0,3 0 0 0,-3-1 2 16,4 2 3-16,4 3-6 0,-3-1-1 0,-2-2 0 16,1 0-4-16,0 2-1 0,-1-4 0 0,4 1 0 15,-7-1-2-15,1 1 6 0,0-2-5 0,-3 1-1 16,3-2-2-16,-6 0 4 0,1-1-11 0,-1-1 4 15,-2 1-2-15,2-2 4 0,-1 0-9 0,-4-2 12 16,5 4-6-16,-5-4 5 0,4 3 7 0,-4-3 3 16,3 2 2-16,-3-2 5 0,0 0 6 0,0 0 4 15,0 0 0-15,0 4-3 0,0-4-3 0,-6 3-5 16,0 4-2-16,-3-3 0 0,-1 2-5 0,-6 3-12 16,-2 3-12-16,-6 1-20 0,5-1-28 15,-3 0-30-15,3 1-33 0,-4-2-28 0,0 4-24 0,1 1-132 16,-2-3-327-16,6-4 145 0</inkml:trace>
  <inkml:trace contextRef="#ctx0" brushRef="#br0" timeOffset="-181680.676">12576 3416 124 0,'0'0'113'0,"0"0"-10"0,0 0-10 16,0 0-3-16,0 0-10 0,0 0-12 0,0 0-12 16,0 0 7-16,0 0-9 0,0 0 3 0,0 0-1 15,0 0-5-15,6 9 6 0,-1-7-9 0,-1 3 3 16,3 0-2-16,0 0-4 0,0 0 0 0,0 3 3 15,7-1 2-15,-5 2-1 0,9 1 1 0,-1 3-2 16,3 4 3-16,2 0-1 0,4 0 1 0,-1 1 1 16,4-1 2-16,-2 3-3 0,4-2-4 0,-3 6 5 15,5-5-6-15,8 12 5 0,-6-10-4 0,8 4-1 16,-11-4-7-16,0-5 0 0,0 3-5 0,0-1 0 16,2-2-1-16,-2 1-5 0,-1-3-4 0,-3 0 0 15,3-2 2-15,-4 4-9 0,-2-4 7 0,-5-4-9 16,-1 1-1-16,-2-1-3 0,-4-3 3 0,-2 0-2 15,1-1-4-15,-4-1 0 0,2-1-2 0,-4 1 0 16,0-2 1-16,-3 1-4 0,0 1 4 0,2-2-3 16,-5-1-3-16,9 3-1 0,-9-3-5 0,0 0-4 15,0 0-9-15,0 0-11 0,0 0-23 0,5-8-12 16,-5 8-24-16,0-10-13 0,0 0-14 0,0 2-16 16,-2-2-5-16,0-1-14 0,1 2-7 0,-3 0-99 15,-1-2-275-15,1 2 122 0</inkml:trace>
  <inkml:trace contextRef="#ctx0" brushRef="#br0" timeOffset="-181340.274">13455 3725 61 0,'0'0'118'0,"-3"-7"0"16,3 7-8-16,0 0-2 0,0 0-12 0,0 0-9 15,-5-2-4-15,5 2-6 0,0 0 2 0,0 0-17 16,0 0 3-16,0 0-9 0,0 0-1 0,0 0-2 15,0 0-12-15,0 0 2 0,0 0-7 0,0 0-3 16,0 0-5-16,0 0 7 0,0 0-1 0,9 16-1 16,-6-9 0-16,3 1-3 0,1 1-5 0,-1 1 3 15,4 2-6-15,-1 2 2 0,0-1-7 0,3-1 1 16,-2 3 0-16,4-2-3 0,0-3 1 0,-4-2-5 16,4 4 3-16,-2-4 0 0,-1 1 0 0,1 0-3 15,-2-1 1-15,-1 0 6 0,0-2-13 0,-4-2 0 16,0 2-2-16,0-4 0 0,3 4 6 0,-4-3-3 15,-2 1 0-15,0 0-2 0,-2-4 8 0,5 4 1 16,-3-1-3-16,-4 1-1 0,-3 3 0 0,-1 1-20 16,-2 1-17-16,-8 3-23 0,-7 2-25 0,-1 3-19 15,-7 0-22-15,-2 2-21 0,1-1-101 0,-16 4-258 16,3 0 115-16</inkml:trace>
  <inkml:trace contextRef="#ctx0" brushRef="#br0" timeOffset="-180596.383">12518 3537 27 0,'0'0'74'0,"7"6"-17"16,-7-6 8-16,4 3-5 0,-1-3-8 0,1 4-5 16,0 0 5-16,0 0 12 0,0 0-17 0,0 0-4 15,-2 1-7-15,2-1 1 0,1 3 4 0,-1-1 5 0,3 2-13 16,-4 2 6-16,2 2-4 0,-1 0 8 0,3 4-5 16,-2 2 2-16,2 6-6 0,0 5 4 0,-1 1-2 15,0 0 1-15,3 0-10 0,-5 4 1 16,1 0-5-16,4 0 3 0,4 13 1 0,-4-12-3 15,1 11 4-15,2-12-9 0,-2 0 3 0,1 11 2 0,1-12-3 16,-1 2 0-16,1-1-8 0,1-4 7 0,0-1-3 16,2 5 0-16,0-8 2 0,0 3 5 0,2-2-3 15,-2-2 0-15,1 1-2 0,-1-3-1 0,-3-7-2 16,4 5 1-16,-4-9-3 0,-1 3 3 16,2-3-7-16,-4-3 5 0,1 1-4 0,-2-3 3 0,-1 3 0 15,0-3-1-15,-1-3-3 0,-1 0-2 16,0 1-2-16,0 0 0 0,-1-1-3 0,0 1 4 15,0-2-5-15,-4-3 2 0,4 5 2 0,-4-5-8 16,4 4-6-16,-4-4-4 0,0 0-17 0,0 0-16 16,0 0-19-16,0 0-16 0,0 0-25 0,0 0-9 15,0 0-13-15,-4-14-75 0,4 14-217 0,-9-10 96 0</inkml:trace>
  <inkml:trace contextRef="#ctx0" brushRef="#br0" timeOffset="-180140.211">12755 4673 11 0,'9'2'118'0,"1"4"-11"16,4-1-2-16,-3-2-6 0,3 4-4 0,3-3-14 0,0 2-9 15,-6 1 0-15,1-3-13 0,3 2-6 16,-2-1 0-16,-2-1-6 0,1 0-5 0,-3 1-9 16,1-1 6-16,-4 0-6 0,1-2 7 0,1 1-17 15,-2-1-3-15,0-1 2 0,-6-1-5 0,12 1-5 16,-12-1-7-16,12-1-8 0,-12 1 0 0,11-6-9 16,-6 1 0-16,-1 1 3 0,2-4-8 0,0-1-3 15,0 1-4-15,-1-3 6 0,-1 1-10 0,1-2 9 0,2-4-5 16,-2 5 8-16,0-4-8 0,3-2 3 15,-4 3 3-15,1-1-1 0,0 4 13 0,-1-1-2 16,1 3 0-16,-2 0 9 0,-2 0 3 0,4 4 4 16,-1-6 4-16,-3 5-2 0,2 3 5 0,-1-2 7 15,1 1 0-15,-3 4-4 0,3-7 8 0,-3 7-5 16,0 0 4-16,0-5-7 0,0 5 12 0,0 0-9 16,0 0 8-16,0 0-4 0,0 0 14 0,0 0-1 15,0 0 11-15,0 0-3 0,3 21 3 0,-3-9-4 16,0 0-3-16,-3 3-5 0,0 0-8 0,-6 3-24 15,0 6-45-15,0-6-52 0,-4 6-159 0,0 2-271 16,3-11 120-16</inkml:trace>
  <inkml:trace contextRef="#ctx0" brushRef="#br0" timeOffset="-177913.434">14288 3075 13 0,'0'0'80'16,"0"0"-7"-16,0 0-2 0,0 0-2 0,-2-6-1 16,2 6 5-16,0 0-13 0,0 0 4 0,0 0-1 15,0 0 3-15,0 0 2 0,0 0-17 0,0 0-6 16,0 0-6-16,0 0 1 0,2 18-7 0,1-11 6 16,-2 4-10-16,-1 2-1 0,4 3 1 0,2-1-3 15,-2 1 0-15,0 0-8 0,2 0 9 16,-4-5 1-16,3 1-16 0,0 5 5 0,0-10-13 15,-1 4 12-15,-2-3-10 0,2 0 1 0,-1-4 4 16,-1 2-4-16,2-2 1 0,-3 0-8 0,2-1-10 0,1 1 9 16,-2-2-4-16,-2-2-7 0,5 1 3 0,-5-1 2 15,0 0-2-15,9-7 9 0,-5 4-6 0,0-4 6 16,0 2 2-16,-3-1-4 0,4-5 4 0,-2 1 1 16,3-2-16-16,-2-4 13 0,-3 4-3 0,2-4 3 15,-2 0 0-15,-1 0-3 0,4 3 3 0,-4 2 2 16,0-6-7-16,5 5 10 0,-4-4-12 0,2 7-3 15,1-3 14-15,-2 1 3 0,1 5-5 0,-2-1 0 16,3 2 3-16,0 0-5 0,-3 1-5 16,4 3 5-16,0 0 7 0,-5 1-1 0,13 1 9 0,-7 1-3 15,1 1 0-15,3 6-1 0,-1-3-6 0,0 0 15 16,0 4-6-16,1-2-3 0,2 4 4 0,-2-5-4 16,1 7-5-16,3-3 0 0,-5-2-8 0,0 0 8 15,0-1-5-15,0 1 9 0,0-3-28 16,-1 0 4-16,2-1-5 0,-1 0-2 0,-4-1-7 15,4-3-1-15,-1 0-6 0,1 0 10 0,-3-1-3 16,2-1 0-16,-1 0 0 0,0-4 6 0,-2 2 2 0,1-4 0 16,1-2 5-16,0-1 8 0,-2 3-9 0,-2-5-2 15,3 2 7-15,0-5-2 0,-3 3 3 0,2 3 10 16,-3-1 0-16,-1 2-3 0,1 0 15 0,-2 3-1 16,2 0 9-16,-2 0-7 0,2 2-1 15,-2 3 12-15,0 0-1 0,0 0 6 0,0 0 15 0,9 10 2 16,-7 1-7-16,0 0 0 0,3 4 2 0,-2-1-5 15,3 2-4-15,-2 1-4 0,1-3 5 0,0 3-14 16,0-2 13-16,0-4-13 0,-1 0 1 0,1 0-14 16,3 0-6-16,-5-5-3 0,3 2-10 0,-1-3-11 15,4-4-1-15,0-1-9 0,1-1-15 16,2-5 2-16,-3-1-5 0,6-3-1 0,-4-2-2 0,2-2-2 16,-3 0 15-16,-2-2-8 0,0-1 8 15,1 1 1-15,-3-1 14 0,-1-1-7 0,-1 3 11 16,-2 4 21-16,1 0 10 0,-1 7 17 0,0-4 15 15,-2 4 2-15,0-1-8 0,2 2-1 0,-2 3-6 16,0 0 9-16,0 0 4 0,0 0-2 0,0 14 13 0,-2-8-8 16,4 3-1-16,-1 2-7 0,1-2-8 0,-1 1 4 15,3 2-5-15,-3 0-6 0,1 0 2 0,2 0-1 16,-2-2-5-16,2-2-6 0,1 1-4 16,0-1-1-16,0 0 1 0,0-2-6 0,2-2-5 15,-2 0 3-15,0-3-2 0,4-1 7 0,-5 0-9 16,5-1 5-16,0-3-1 0,-3 0-8 0,2-3 11 0,-3 3-3 15,-2-5 2-15,3-2 3 0,-1 2 0 0,-5 0-4 16,2-1 9-16,-2 3 6 0,-2-5 2 0,2 5 1 16,-4-3 6-16,-1 5-4 0,0 1 4 15,-2-4-8-15,-3 5 14 0,0 2-12 0,-3 0 6 16,-1 3-8-16,0-2-2 0,-5 5 0 0,4 2-1 0,-2-2-12 16,-1 3-10-16,3 1-23 0,0-1-18 0,6 1-19 15,1-2-31-15,1 1-12 0,1-1-29 16,1 0-72-16,3 0-231 0,0-4 101 0</inkml:trace>
  <inkml:trace contextRef="#ctx0" brushRef="#br0" timeOffset="-176763.25">15142 2818 26 0,'0'-8'191'15,"0"1"0"-15,0 2-9 0,0 1-11 0,0 1-14 0,0 3-14 16,0-5-16-16,0 5-12 0,0 0-5 0,2 12-8 16,2 0-2-16,1 3-12 0,-2 6-8 0,3 3-5 15,-2 5-7-15,1 1-7 0,0-1-5 0,1 0-6 16,-3-4-6-16,0 1-1 0,1-2-8 16,-1-5 0-16,3 1-3 0,-3-1-6 0,1-4-3 15,1-3-6-15,-2-3-6 0,1 3-11 0,-2-5-8 0,2-1-4 16,-4 0-10-16,4-2 2 0,-2-1 0 15,1-2 0-15,-3-1 0 0,0 0 1 0,10-7 0 0,-9 3 0 16,6-5 2-16,-6-2 6 0,3-1-5 16,0-3 0-16,-2-2 1 0,2 1-5 0,1-1 4 15,-1-3 2-15,1 3 1 0,-1-1 6 0,0 2-7 0,4 6 5 16,-2-2 3-16,-1 2-5 0,4 1 8 16,-1 4-3-16,2-1 5 0,1 2-2 0,-2 4 1 0,4 0 1 15,-3 0 2-15,1 0 1 0,0 3-11 16,1-2 7-16,2 5 3 0,-2-1-1 0,-1 0-4 15,0 2 4-15,2-2 0 0,-7 0-3 0,3 2 1 0,-1-1-3 16,-4 2-8-16,2-5 2 0,-3 6-6 0,-3-1 3 16,-3-1-13-16,1-2-6 0,-5 4 6 0,2 1 3 15,-4-3 1-15,-1 4 5 0,-3-5-2 16,0 1 7-16,3 1-1 0,-1-3-1 0,-1 0 7 16,1 0 7-16,3-1-8 0,-1-1-1 0,4 2 2 15,0-2-7-15,0-2-4 0,1 2 4 0,4-3-10 0,-4 2 8 16,4-2 0-16,0 0 10 0,0 0-11 15,0 0 11-15,14-5-3 0,-5 3 10 0,2-4-8 16,1 0 2-16,-2 2-2 0,4-3 2 0,-1-2 0 16,1 0-1-16,3 0 2 0,-4-2 1 0,2 1 3 15,-5 1 7-15,0 2 1 0,-2-3-3 0,2 4 10 0,-1 0-11 16,-2-1 11-16,-2 4-5 0,-1-1 2 0,-2 0-3 16,4 0 0-16,-2 2 11 0,-4 2-6 15,5-2 5-15,-5 2 5 0,7 0 4 0,-7 0 1 16,5 7-4-16,-2-3 2 0,3 3-4 0,-2-1-4 15,-1 1 6-15,3 3-9 0,-1-3 3 0,1 2-2 0,0 1-10 16,-1-3 6-16,3 4-3 0,-4-7 1 0,1-1 2 16,0 4-4-16,2-2-2 0,-1-1-9 15,-1-1-4-15,-1-2 3 0,6-1-6 0,-10 0-3 16,12-4-13-16,-6-3 3 0,3-7-2 0,0 4 4 16,-1-5 3-16,-3 0 0 0,0-1 2 0,4-2 3 15,-6 0 0-15,3-8 7 0,-2-1-7 0,-4 2 4 16,0-4-3-16,0-1 6 0,-3 1 3 0,1 1-1 15,-3 2 2-15,0 2 15 0,1 9 18 0,0-2 9 16,1 9 11-16,1-1 0 0,-2 3 2 0,1 0-7 16,3 1-3-16,-2 3-5 0,2 2-5 0,-3-4-5 15,3 4 0-15,-1 11-2 0,-2-1-1 0,2 3-2 16,-3 4-5-16,4 8 3 0,0-1-7 0,-2 3 3 0,2-8-6 16,2 10 3-16,3-3-3 0,-2 4 2 15,-2-4 0-15,4-1-1 0,0 1-4 0,-1-9 1 16,4 3 3-16,0-3-8 0,0-1 4 0,0 1-4 15,2-4 2-15,-1-2 1 0,2-2 0 0,-1-1 0 16,-1 0-2-16,0-2-4 0,3 0 7 0,-3-4-10 16,2-2 3-16,-4 0 1 0,7-1 3 0,-5-2-2 0,1-2-2 15,-1 0 2-15,3-3-2 0,-2 0 3 16,0-7-2-16,-3 8-2 0,-1-5 3 0,-1-5-4 16,1 0-2-16,-3 1 7 0,1 0-7 0,-1 5 4 15,-1 0-5-15,-1 1 4 0,-1 3 0 0,3 0 8 16,-3 3-1-16,0 0 2 0,1 0 1 0,-1 4 1 15,-1-5-4-15,1 5 3 0,0 0 4 0,-6 17-2 16,6-5 2-16,-1 2-2 0,0 3 1 0,1-2-2 16,2 4 0-16,0-2-2 0,1 1-2 0,1-2 3 15,-1-1-1-15,4-4-1 0,-4 2-5 0,3-4 5 16,0 1-5-16,3 0 0 0,-2 0 2 0,1-6 4 16,3 1-4-16,-3-1 1 0,-1-4-2 0,6 0-2 15,-1-4 2-15,-1-1-5 0,-1-2-11 0,6-3-10 16,-3-4-20-16,4-1-13 0,-7-2-29 0,5-4-31 15,-7-5-30-15,-3 1-33 0,-4 1-155 0,-3-1-359 16,-3-4 160-16</inkml:trace>
  <inkml:trace contextRef="#ctx0" brushRef="#br0" timeOffset="-176589.253">15668 2771 158 0,'-9'1'167'0,"4"1"-16"15,-3 0-18-15,3-1-12 0,1 2-15 0,4-3-9 16,-8 1-20-16,8-1-18 0,-3 3-34 0,3-3-47 16,0 0-68-16,0 0-74 0,0 0-178 0,0 0 80 15</inkml:trace>
  <inkml:trace contextRef="#ctx0" brushRef="#br0" timeOffset="-175882.752">16605 3050 118 0,'0'-3'183'16,"-1"-1"-3"-16,1 4-17 0,-4-5-11 0,4 5-16 15,-3-3-17-15,3 3-13 0,0 0-13 0,0 0-4 16,0 0-15-16,0 0-2 0,0 0-8 0,-2 13-3 16,7 1-4-16,-5 3-5 0,1 9 5 0,2 6-11 15,2-1-1-15,0 15-1 0,-1-9-12 0,3 11 0 16,1 1 1-16,-1-2-3 0,-3-12-2 0,2 0 0 16,-1 11 0-16,1-14-5 0,-2 2 1 0,2-5-8 15,-2-2 0-15,0 1-10 0,1-2-12 0,-2-9-10 16,1 1-22-16,-3-7-23 0,1 1-17 0,2-6-21 15,-4-1-11-15,1 1-9 0,-1-6-13 0,2 4-16 16,-2-4-86-16,0 0-253 0,0 0 112 0</inkml:trace>
  <inkml:trace contextRef="#ctx0" brushRef="#br0" timeOffset="-175584.227">16583 3131 5 0,'1'-6'127'0,"-1"-2"-8"0,3 1-16 16,2 2-10-16,-2 0-11 0,3-1 2 0,3 3-14 16,1-1-12-16,0 1-2 0,4-1-3 0,-3 1 0 15,4 3-10-15,-1 0-9 0,0 3-4 0,3 1-4 16,-3 1 3-16,-1 0-2 0,-2 1-10 0,4 2 7 16,-2 0-3-16,-3 1-1 0,-2 1-4 0,-3-1 0 15,3 2 2-15,-7-2-2 0,3 2-3 0,-5-2 4 16,-2 2 0-16,1-1-8 0,-3 1 17 0,-2-1-7 15,-1 1-9-15,-7-2-13 0,3 4 7 0,1-6-13 16,0-1 3-16,-2-1-5 0,-1-1-6 0,1 0-6 16,-1-4-5-16,1 0-5 0,0-1-16 0,2-2-10 15,-2-1 3-15,2-3-6 0,-1-3-11 0,2-6-6 16,2 2-63-16,3-3-152 0,0-8 67 0</inkml:trace>
  <inkml:trace contextRef="#ctx0" brushRef="#br0" timeOffset="-174302.64">16688 2825 12 0,'7'-10'70'16,"1"4"2"-16,-3-3-4 0,4 2-9 0,-4 5 9 16,4-1 8-16,-4 4 7 0,3 1 0 0,1 3 3 15,1 3-2-15,-1 3 6 0,3 4-6 0,-1 2-6 16,0 6 7-16,-1 1-13 0,-3 1 9 0,1-2-6 16,-3 2-2-16,-1 0 3 0,1-1-9 0,-1-5-4 15,-2 1-10-15,1 0 0 0,-2-4-5 0,2 1-5 16,-2 0-2-16,2-4-5 0,-3-2-1 0,1 2-5 15,2-2-4-15,-3-2-9 0,2 1 1 0,-2-3-7 16,-2-3-12-16,4 1-4 0,-2 0-2 0,0-1-6 16,0-4-1-16,0 0 4 0,0 0-5 0,0 0-1 15,4-10-8-15,-1-2 3 0,0 0 3 0,4-3-1 16,-4-1 6-16,1 3 0 0,0-3 2 0,6 3 0 16,-6 3 2-16,0 2 0 0,-1-5-2 0,0 9 4 15,1 0 0-15,0 0 6 0,1 1 7 0,-2 2-3 16,-3 1 7-16,0 0 6 0,11 9 0 0,-2-2 3 15,-4 2 5-15,3-1 0 0,-2 5-3 0,2-4-1 16,-2 5-1-16,1-2-7 0,-1-1 4 0,-1-2 0 16,2 2-3-16,-1-3-3 0,2 2 3 0,-2-1-13 15,-1-4 0-15,2 0-18 0,-1-1-4 0,4-3 3 16,-2-1-16-16,1-4 4 0,4 1-12 0,-4-2-1 16,0-2 3-16,0-3-12 0,1 3-8 0,-3-4 17 15,0-4 7-15,-1-1 2 0,2 2 8 0,-4 2-1 16,-2 0 7-16,1 3 19 0,-2 1 8 0,-1 3 14 15,3 0 2-15,-1 0 14 0,-2-1-9 0,2 1 1 16,-2 5-6-16,2-1 0 0,-2 1 11 0,0 0-3 16,1 15-3-16,1-8 3 0,0 3-5 0,-2 1-1 15,5 2-5-15,0-1 1 0,-3 2-1 0,0-2-7 16,3-1 0-16,-1-2-1 0,-1 1-3 0,4 0 2 16,-3-4-9-16,4 0 7 0,-3-1-4 0,0 0-7 15,4-1 1-15,-4-4 7 0,3 0 1 0,-8 0-5 16,9-4 4-16,1 1-4 0,-5-7 0 0,0 3 5 15,0-4-7-15,-3 0 1 0,0 0 1 0,-1-1-4 16,-1-6 2-16,-2 1 3 0,-1 0-6 0,-2 0 3 16,-4-1 1-16,-2 4 4 0,7 2 1 0,-4 3 6 15,-1 2 5-15,-2-2-6 0,2 5 1 0,-3-1-3 16,1 0 1-16,1 1-2 0,-2 1-2 0,3 6 5 16,1-3-4-16,-1 4-3 0,3-1-3 0,-1 1-15 15,2-1-6-15,-1 3-11 0,2-3-7 0,3 2-5 16,0-2-2-16,1 1 1 0,0-4-2 0,5 6 7 15,-1-5 11-15,2 0-8 0,-1-1 8 0,7 0 6 16,-5-1-8-16,5 0 12 0,-1 0-6 0,2-1 13 16,-1 2 6-16,2-2 4 0,-1 1 9 0,1 2 4 15,0 1 1-15,1 1 5 0,3-1 3 0,0 4 4 16,-4 1-1-16,5 0 1 0,-1-1-3 0,-1 3 4 16,-1 0-1-16,-2 3-4 0,-1-2-1 0,2 2 3 15,-1-2-7-15,-3-2-7 0,-2 0 1 0,-3 1 1 16,3-1-7-16,-3 0-1 0,-1-3-9 0,-1 1-12 15,1-3-6-15,1 1-7 0,-2-2 5 0,0-1 3 16,-4-1 8-16,0 0-1 0,11-4-1 0,-7 0 6 16,-1-2-3-16,5 0 7 0,-4-3-7 0,-2-1 4 15,1-1-7-15,-1-4 15 0,1 4-5 0,-1-2 3 16,-2 5 8-16,3-3 7 0,-1 4-1 0,-1 1 2 16,-1 1 0-16,1 3 1 0,-1 2-7 0,6 0 12 15,-6 0 9-15,7 5 0 0,-3 2 4 0,-1-1-1 16,5 3 1-16,-3-1-8 0,0 4 1 0,4-3-2 15,-4 1-7-15,3-2 5 0,2 0-3 0,-2 0-3 16,-3 1 1-16,5-3-4 0,2-2 3 0,-6 0-1 16,7-1-3-16,-3-1 3 0,-1-2-4 0,4-2 0 15,0-3 0-15,0 1 0 0,-2-1-1 0,-2-3 0 16,1 1 0-16,2-7-13 0,-5 5 6 0,0-2-2 16,-2 1-2-16,1-2 1 0,-5 0-2 0,-2-1 3 15,-2 0 3-15,0 6 3 0,2-3 3 0,-5 2 10 16,3 1 4-16,1 3 5 0,0-1-2 0,-3 2-4 15,1 3 3-15,4 0-6 0,-12 3 0 0,8 2-3 16,-1 1-2-16,0 4-1 0,1 0 2 0,-2 0 0 16,4 7-3-16,-1-8-2 0,2 4-4 0,-1-2 3 15,4 2 0-15,2-1 0 0,0 0-1 0,0-3 2 16,0 1-2-16,1-1 0 0,2-1-1 0,3 0 5 16,-2-2-1-16,4-1-3 0,2-2 4 0,-3-1 2 15,5-4-2-15,-3 1 0 0,6-1-1 0,-1-2-3 16,1-1 0-16,-2-1 3 0,2-1-5 0,-2-3 0 15,-1 4-2-15,1-4 4 0,-6 4-4 0,3-1 2 16,-6-2-4-16,2 3 5 0,-2-1 3 0,-2 3-3 16,-2-1 0-16,1-1 3 0,-1 5 0 0,-1-3 1 15,-1 2 1-15,-2 2-1 0,4-6-1 0,-1 4-3 16,-3 2-2-16,0 0-7 0,0 0-16 0,0 0-14 16,0 0-28-16,0 0-31 0,0 0-30 0,0 0-50 15,0 0-161-15,0 0-362 0,-21 8 161 0</inkml:trace>
  <inkml:trace contextRef="#ctx0" brushRef="#br0" timeOffset="-173312.901">18146 3614 76 0,'0'0'123'0,"-5"2"-7"16,5-2-9-16,0 0-5 0,0 0-7 0,-3 2-6 16,3-2-5-16,0 0-6 0,0 0 3 0,0 0 0 15,0 0-13-15,0 0 3 0,0 0 3 0,0 0-14 16,0 0-3-16,0 0-7 0,0 0 7 0,0 0 2 16,0 0 5-16,0 0 0 0,0 0 1 0,19 3 1 15,-8-3 0-15,-1 2-5 0,1-2 8 0,1-2-11 16,6-1-1-16,0 3-4 0,1-4-8 0,1 2-1 15,-2-1-5-15,0 0-5 0,4-1-3 0,-1 1-3 16,-4-3-1-16,1 2-2 0,-4 2-1 0,-1-2-6 16,-1 1-2-16,-1-2-1 0,-4 5-3 0,1-3-1 15,-2 2-2-15,2 0-3 0,-3-2 0 0,-1 2-4 16,0-2-3-16,1 2-10 0,-5 1-6 0,5-7-9 16,-4 2-4-16,-1 1-9 0,0 4-11 0,-1-7-1 0,-2 2-4 15,1 1-6-15,-3 1-4 0,5-3 2 16,-4 1 2-16,-2 1 9 0,1-1 0 0,-4-2 6 15,-2 3 7-15,6 1 9 0,-4-1 5 0,-2-1 12 16,3 3 4-16,-2 0-1 0,0-2 14 0,1 1 0 16,1 1 9-16,2 2 1 0,-3-4 10 0,4 2 4 0,0 1-5 15,2-1 9-15,3 2-5 0,-7-3-2 0,7 3 0 16,-7 0-1-16,7 0-3 0,0 0-4 16,0 0-1-16,0 0-7 0,0 0 1 0,-5-3-1 15,5 3-2-15,0 0 4 0,0 0 1 0,0 0-4 16,15 9 3-16,-8-8-8 0,3 4 8 0,0-1-2 15,2 1 0-15,-2-1-1 0,4 3 0 0,-1-3 1 16,3 1-1-16,-4 2-1 0,0 0 0 0,-1-1 6 16,-1 2-9-16,1-2-1 0,-3 5 5 0,-1-2-2 15,0 0 6-15,-1 0 1 0,-2 3 4 0,-1 3-6 16,-8 1 3-16,-3 2-8 0,-6 8-25 0,-9-1-37 16,-11 12-56-16,-6 1-77 0,-33 14-132 0,0-1-346 0,16-20 153 15</inkml:trace>
  <inkml:trace contextRef="#ctx0" brushRef="#br0" timeOffset="-172053.124">19022 3160 120 0,'-1'-4'153'0,"1"4"-13"0,0-5-13 16,0 5-14-16,0-4-11 0,0 4-9 0,0 0-7 15,0 0-17-15,0 0 1 0,0 0-6 0,0 0 8 0,8 13 2 16,-5-4-13-16,0 2-2 0,0 6 7 0,1 7-7 16,-2-4-5-16,-1-1 3 0,-1 10-1 0,2-2-9 15,-2 4 2-15,-3-1-3 0,-1-3-3 0,-1 1-2 16,0 0 0-16,1-3-4 0,-1 2-6 0,-3-2-1 16,3-6-4-16,-2 0 3 0,-1-2-7 0,3 7-2 15,-3-9 1-15,3 0-3 0,-4 0-2 0,4-5-3 16,0-1-6-16,-3-1 6 0,2 0-5 0,-2-1-6 15,3 0-5-15,0-1-4 0,-1-1 1 0,-2-1-8 16,0 3 0-16,0-6-4 0,2 0 1 0,-3-2-3 16,2 1 1-16,-1-3-1 0,-2-2 2 15,2-2 1-15,-1 2 1 0,1-4-1 0,2 0 5 16,-3-2 0-16,4 1 3 0,4-2 5 0,-3 0-7 0,4 3 9 16,3-2-1-16,-2-1 1 0,1 3 3 15,2-3-9-15,1 4 1 0,3 1 3 0,-2-2-7 0,2 2 9 16,1 4 1-16,2-1-2 0,0 0-1 15,1 4 6-15,1 0-5 0,0 3 1 0,1 1 6 16,-1 0-1-16,-2 1 1 0,5 1-5 0,0 1 2 0,-4 1 1 16,-2-1 3-16,3-1 0 0,-2-1-7 0,1 0 0 15,-2 1 4-15,0-2 3 0,2 1-4 0,-5-4 2 16,4 2 5-16,-1-3-9 0,0 0-3 0,0 0 5 16,2-2-3-16,-1-2 0 0,-2 2 3 0,0-3 0 15,0 0-3-15,0 2-1 0,-1-1-3 0,-2 1 3 16,-1-2-2-16,-1 4 7 0,0-2 3 0,0 2-3 15,-4 1-3-15,5-4-1 0,-5 4 2 0,0 0 0 16,9 4 3-16,-9-4 4 0,4 6 1 0,-2 1-1 16,2-2-7-16,1 2 8 0,2-1-2 0,-1 1-2 15,0 3 0-15,1-4 2 0,0 1 1 16,2 0-6-16,0-1-1 0,0 1 0 0,-1-6-1 0,3 1-1 16,-4-2-3-16,2-1-1 0,2-1-3 0,-2-4 4 15,0 1 2-15,1-1-12 0,-1-4 5 16,-1 3 1-16,-2-2 4 0,2-1-3 0,-4 0 5 15,-2 0 1-15,1-2-2 0,-2-3 0 0,-5 1 4 16,2-4 4-16,-1 1 7 0,-4 1 12 0,3 4 8 0,-4-1 15 16,-1 3 9-16,0 4-4 0,-1-1-10 0,2 2 0 15,-5 1-6-15,3 0-9 0,-4 2 0 0,2 2-13 16,-1 6-15-16,-5-2-23 0,4 5-22 0,1 3-18 16,3-3-28-16,1 0-22 0,0 2-27 15,4 0-23-15,0 0-117 0,1 3-305 0,4-4 135 16</inkml:trace>
  <inkml:trace contextRef="#ctx0" brushRef="#br0" timeOffset="-170520.768">19576 3448 22 0,'0'0'204'16,"-3"-5"-7"-16,3 5-4 0,0-4-25 0,0 4-16 15,0 0-11-15,0 0-13 0,-14 10-20 16,8-3-5-16,-2 0-8 0,0 3-10 0,-2 4-8 16,-1-1-5-16,3 0-10 0,2 2-5 0,0-2-4 0,1-3-5 15,-1 6-5-15,6-3-4 0,-1-1-1 0,-3 0-7 16,5-3 0-16,-1-1-8 0,3-1-2 0,-1 3-3 16,3-3 0-16,0 0-4 0,3 0-1 0,4-4 0 15,-2 1 0-15,1-3-6 0,9-2 4 0,-1-4-5 16,1-1-4-16,6-3 0 0,2-2-7 15,-3 1 6-15,-7 0-5 0,6-4-2 0,0 0 1 0,-4-2-7 16,-6 3 9-16,0 0-4 0,-5-1 2 0,1 4 1 16,-2 1-1-16,1 0-2 0,-3 1 10 15,-3 1-3-15,1 2 1 0,-2 0 9 0,1 2 11 16,-3 1 1-16,1-3 3 0,-1 5-5 0,-4-4-3 16,4 4-3-16,0 0 2 0,0 0 0 0,-19 12-1 0,10-5-3 15,-2 1 1-15,1 1-1 0,-1 2-3 16,3-1-1-16,-3 3-2 0,1-1-1 0,1 4 1 15,2-7 2-15,-3 5-2 0,5-3-2 0,1-2 0 16,2-2-3-16,-1-1 1 0,4 4-2 0,-2-5-3 16,1 1-1-16,3 0-4 0,-1-2 1 0,3-1-10 0,1-2 9 15,-2 2-1-15,3-3-2 0,2-1 3 0,1-1-1 16,0-1-1-16,-2-1 7 0,-1 0-7 0,0 3 5 16,-1-5-2-16,2 2 0 0,0-1 4 15,-3 0 2-15,-1 0-5 0,2 3-1 0,-2 0 4 16,-4 2 3-16,5-6-6 0,-2 6 5 0,-3 0-2 15,6-2 2-15,-6 2 1 0,0 0-2 0,8 1-1 0,-8-1 4 16,9 4-2-16,-7-1 3 0,2-2 1 0,1 0-5 16,1 1 5-16,1 0-4 0,-1-2 4 0,1 0-3 15,2 3 2-15,2-3-4 0,-1-3 2 16,2 3 1-16,-3 0-8 0,2-4-3 0,0-1-7 16,1-2-6-16,-4 2 2 0,2-3-7 0,0 1 3 0,-1-2 3 15,3-5 0-15,-3 0 1 0,-3-2 5 0,2-1 1 16,-3-1 6-16,4-1-6 0,-3-5 5 0,-2 0-4 15,-1 3 5-15,-2-5-1 0,3 7 10 16,-3 0-3-16,-2 0 17 0,1 5 4 0,0 2 12 16,-1 2 6-16,2 3 1 0,-2 2-6 0,1 0 1 0,0 1-4 15,0 4-4-15,0 0 5 0,0 0 0 0,1 14 5 16,-1 2-5-16,-4 2 0 0,4 1-7 0,-1 8-2 16,2 0 2-16,-1-1 1 0,3-6-9 0,-3 3 0 15,2-2 1-15,0-2 0 0,0-2-3 16,5-1 0-16,-4 1-5 0,0 0 0 0,1-5 4 0,-2 0-5 15,1-3 0-15,-2-1-7 0,2-3-17 0,-2 1-9 16,3 0-7-16,-4-3-16 0,0 0-7 0,0-3-12 16,1 3-24-16,-1-3-26 0,0 0-17 0,0 0-12 15,-3-16-7-15,1 11-5 0,1-3-1 0,-5-1-81 16,3-1-262-16,-3 0 116 0,1 1 1026 16,-1 1-706-16,2-1 29 0,-1 5 14 0,1-6 22 0,0 5 10 15,2 2 22-15,-2-4 4 0,-1 6 18 16,1-3 3-16,2 2-3 0,2 2-5 0,-2-4-5 15,2 4 3-15,-5-4-10 0,5 4-3 0,0 0-5 16,5-4 6-16,2 2 1 0,-1-1 3 0,-1 2 1 16,0 0-1-16,4-1-1 0,-1 2 6 0,2-4-2 15,2 3-1-15,-2-1 8 0,1 2-1 0,-1 0 1 0,1-1 9 16,2 1 2-16,-2 1 1 0,2 0 3 0,-1 3-6 16,1-2 3-16,0 3-3 0,-3 0-5 0,2-1-3 15,-2 3-4-15,-1-1-4 0,1-1 2 16,-1 2-9-16,-2-1-4 0,-1 5-2 0,4-5-1 15,-5 3-2-15,0-6-6 0,-1 7 3 0,1-6-10 0,0 3 0 16,1-2-2-16,-5-1-2 0,3 0-7 0,-2-1-6 16,1-1-5-16,-1 2-1 0,2-4-1 15,-4 0 1-15,0 0-1 0,15-5 3 0,-11 0 1 16,3-3-3-16,2 0 5 0,0-1-3 0,-2 1 5 16,2-5-7-16,-4 5 1 0,2 3 4 0,-1-3 2 15,-1 5 0-15,-2-3 2 0,3 2 2 0,-2 2 0 0,2 0 4 16,-6 2 5-16,9 1 7 0,-5 2-1 0,0 1 2 15,1 0-1-15,0 2 0 0,0 1-3 16,2 2-2-16,-3-5 1 0,2 6 2 0,-1-4-4 16,0 1-3-16,0 0-1 0,-1-4-2 0,2 3-10 15,0-3-1-15,1-2-6 0,0 1-4 0,-1-1-6 0,-6-1 0 16,12-4-4-16,-5 1-1 0,-2-2 2 0,-1-2-1 16,0 1-1-16,2-2 4 0,-2-1-3 0,-4 0 8 15,2-2-3-15,-4 1-2 0,2-3 9 16,0 2-2-16,-5 2 7 0,1 1 8 0,2-2 5 15,-1 5 9-15,0 0 1 0,0 1 0 0,0 1-1 0,3 3-2 16,-9 0 0-16,9 0 1 0,0 0-3 0,-7 6-1 16,4-3-2-16,0-1 3 0,1 4-6 15,2-3 0-15,0 1 1 0,0-4-3 0,0 0 2 16,2 5-4-16,-2-5 0 0,7 3-3 0,-1-4 6 16,-6 1 5-16,17-5-7 0,-7 0 2 0,3 1 0 0,-2-1-4 15,2 2 2-15,-2 0 0 0,-1-3 3 0,0 6-1 16,-3 0-1-16,5 0 2 0,-3 0-8 0,4 3 5 15,-4 2 0-15,1 2 6 0,3-1 0 16,-4 1-1-16,-1 2-1 0,3-2 1 0,-2 3 0 16,0-3 1-16,0 3-2 0,0-3 1 0,-2 1-3 15,2-4 3-15,-1 1 3 0,0 2-10 0,-1-3 6 0,-3-3-8 16,6-1-4-16,-1 0-3 0,0 0 3 0,0 0-6 16,-3-1-3-16,2-3-5 0,4 1 4 0,-5-2-9 15,0 1-3-15,-1 1-11 0,2-3-4 16,-1 3-5-16,-3-3-24 0,5-2-11 0,-2 0-9 15,-4-1-29-15,1 0-112 0,-4 2-257 0,3-5 114 0</inkml:trace>
  <inkml:trace contextRef="#ctx0" brushRef="#br0" timeOffset="-170341.246">20783 3244 11 0,'-6'-1'259'0,"6"1"-20"0,0 0-23 0,-7 0-22 16,7 0-21-16,0 0-21 0,0 0-18 0,0 0-30 0,-10 0-39 16,10 0-56-16,0 0-77 0,0 0-180 15,-10 1-269-15,1 1 118 0</inkml:trace>
  <inkml:trace contextRef="#ctx0" brushRef="#br0" timeOffset="-169377.029">18225 4289 64 0,'0'0'151'0,"0"0"-10"16,0 0-10-16,0 0-16 0,0 0-8 0,0 0-10 0,0 0-1 15,0 0-6-15,16-9-5 0,-5 6 0 16,6-3-9-16,0-2-2 0,1 3-6 0,4-1 7 16,6-3-7-16,-2 0-10 0,2-2-5 0,-3 0-3 15,1 1-7-15,-7 4-2 0,0-2-7 0,7 0-1 16,-11 0-2-16,-1 3-4 0,-3 1-8 0,-1 3-3 15,-3-4-1-15,-4 2-7 0,2-1-1 0,-4 0-20 16,3 3-9-16,-4-3-5 0,3 1 0 0,-3 3 2 16,-5-8 1-16,2 3 1 0,-2 2-1 0,0-2 4 15,1 0 2-15,-2 2 0 0,-1-1 1 0,1-2 3 0,-2 3 8 16,3-1 12-16,-4 0-9 0,4 1 12 0,-3-1 6 16,2 1 6-16,-2 0 5 0,3 1 0 0,1 0 4 15,0-1-4-15,4 3 4 0,-6-4-6 16,1 3 4-16,5 1-6 0,-4-4-3 0,4 4-1 0,0 0 2 15,-4-2-4-15,4 2 6 0,0 0 1 0,0 0 4 16,-2-3 2-16,2 3 5 0,0 0-8 0,0 0-3 16,0 0-1-16,0 0-3 0,0 0 1 15,0 0 2-15,10 12 2 0,-5-7 4 0,4 1 1 16,0 2 3-16,0 0-4 0,0-1 2 0,6 3-1 0,-1 0-6 16,2-1-2-16,-1 2 0 0,-5-5-2 15,7 5 1-15,-11-2-3 0,7 0-1 0,-7-1-1 0,2 1-3 16,-4 1 4-16,-3 4-6 0,-1 1-1 15,-5 2-6-15,-5-1-17 0,-2 8-31 0,-8-1-44 16,-4 0-45-16,-1-3-47 0,-4 2-190 0,-15 5-399 0,14-7 176 16</inkml:trace>
  <inkml:trace contextRef="#ctx0" brushRef="#br0" timeOffset="-162963.125">19224 3970 11 0,'2'-4'169'0,"-2"4"-13"0,2-7-9 16,1 3-8-16,1-2-7 0,-2 1-10 0,-1 0-6 0,3 1-5 16,-2-4-4-16,3 4-5 0,-3-1-6 0,1 1 2 15,-3-1-4-15,1 2-1 0,0-2 0 16,-1 0-1-16,-1 1 1 0,1-3-6 0,-1 4-3 15,-1-1-2-15,-1-3-3 0,-1 2-3 0,0 1-8 16,-2 0-4-16,0 0-8 0,-1 1-2 0,-3 5-10 0,-2-1-2 16,-3 3-4-16,-1 1-8 0,-3-1-1 0,1 7-5 15,-9 3 1-15,5 3-1 0,-3 4-4 16,2-1 0-16,3 4-3 0,-2 1-1 0,-1 6 2 16,6-2-6-16,1 0-1 0,0-1-1 0,3 1-1 15,6-2-2-15,-3 0 1 0,5-3 1 0,3-4-2 16,2 4-2-16,0-7 1 0,2-5 1 0,1 5-3 15,2-6-4-15,5 3 4 0,0-7-2 0,0-1 0 0,3 0 1 16,3 1 0-16,1-4-6 0,6-2 1 16,-1-1-4-16,1-2-2 0,2-5-5 0,2-1-3 15,-6 2-2-15,3-9-7 0,0 2 2 0,-6 4-4 0,4-7 2 16,-7 6 0-16,0-2-1 0,-3-1 0 16,1-1 1-16,-4 1 9 0,-2-1 2 0,-2 0-1 0,-1 4-6 15,1-4 5-15,-3 2 0 0,-2-1 2 16,0 3 6-16,-2-1 5 0,2 6 7 0,-1-2 0 15,0 1 8-15,-2 2 1 0,-1 1-3 0,2 1-3 0,2 2-2 16,0 0 2-16,-13 1 0 0,7 6 0 0,-3 3-1 16,2 5-2-16,-3-2 0 0,1 6 0 0,3 6 0 15,-2-8 5-15,3-2-8 0,4 1 1 16,-2-3 0-16,2 3-2 0,1-4 2 0,0 0 4 16,1 0-6-16,3-3 0 0,1 7 0 0,-1-8-4 0,2 0 2 15,5-5-2-15,-2 1 1 0,0-1 2 0,3-3-1 16,1-2-7-16,1 0-1 0,0-3-8 15,5-4-6-15,-3 1-11 0,4-1-12 0,-6-2-13 16,4 1-10-16,-3-4-7 0,5-4-6 0,-6 2 1 16,-4-1-2-16,3-5 0 0,-2-5-4 0,-4 4 3 0,-1 6 14 15,-1-9 12-15,1-1 0 0,-3 2 2 0,-2-1 11 16,0-3 10-16,-1 4 7 0,-1 7 17 16,-1 0 14-16,2-2 13 0,-2 9 14 0,2 0 15 15,-1 2 11-15,-3 4 5 0,3-2-2 0,1 4-3 16,0 3-2-16,0-5-4 0,0 5-6 0,0 0-6 0,0 25-2 15,0-8-1-15,0 9 0 0,1 3-1 0,1 3-4 16,-2 0 2-16,6-1-1 0,-4-1-5 0,1 1 1 16,0-5-3-16,-1 0-1 0,2-6-3 15,3 6 4-15,-1-9-9 0,0-1-1 0,-3-4-3 16,3-1 2-16,-1-1-2 0,-1 0-3 0,4-3-6 0,-2 3-7 16,-1-5-7-16,0-4-9 0,2 2-4 0,4-5-14 15,-2 0-21-15,3-6-19 0,-3 3-23 16,1-7-17-16,3-1-9 0,-2-5-6 0,1-4 0 15,-6 2 4-15,3-6 1 0,-4 0 2 0,-1-4 9 16,1 1 15-16,-1 1 22 0,-3 3 19 0,-1-1 21 0,0 9 12 16,0-4 23-16,-1 4 22 0,1 1 12 0,-1 6 20 15,1 1 10-15,-2 3 11 0,2 0 7 16,0 1 2-16,-1 2-6 0,1-2-7 0,0 5-1 16,0 0 3-16,0 0 4 0,0 0 7 0,1 15 3 15,-2-3 1-15,-1 2 0 0,3 4 2 0,-2 0-1 0,-2 3-4 16,2 3 2-16,-1 1-3 0,1 0-3 0,0-6-7 15,2 0-5-15,-4-1-8 0,3 2-3 0,0-3-5 16,-2-3-4-16,1 3-4 0,1-1-4 0,0-5-6 16,0-1-7-16,0 1-16 0,0-1-33 15,1-2-32-15,-1 0-46 0,1-2-49 0,-1-1-45 16,1-3-164-16,-1-2-394 0,0 0 175 0</inkml:trace>
  <inkml:trace contextRef="#ctx0" brushRef="#br0" timeOffset="-160062.828">20231 4156 123 0,'0'0'125'0,"0"-7"-8"0,0 1-5 15,2 2-2-15,-2-1-17 0,2 1-12 0,-1-1-1 16,2 1-12-16,2-3-8 0,1 4-2 0,-2-1-10 16,1 2-4-16,2-3-4 0,-1 1-6 0,2 1-2 15,-2 1-1-15,2 0 0 0,-3 1-4 0,3 1 2 16,1 0-4-16,0 1 1 0,0 2 1 0,1 1 4 16,-1 0-1-16,-2 3-2 0,2 0-1 0,0-1 15 15,0 2-11-15,-2-2-6 0,-2 3 4 0,2-2-3 16,-3 5 1-16,-1-8-4 0,1 2 4 0,-2 2 5 15,-1-3-4-15,3-1 4 0,-4 6-2 0,0-4-7 16,-2 1 3-16,0-1-3 0,-3 3-2 0,0-1 0 16,-3-1-2-16,-2 1-3 0,3-3-6 0,-2 2-6 15,-1-1 2-15,-1-1-2 0,1 0-14 0,-3-1-13 16,3-1-18-16,0 0-24 0,-3-3-23 0,4 0-22 0,1-3-27 16,-2 0-17-16,1 0-85 0,4-3-260 0,1-3 116 15</inkml:trace>
  <inkml:trace contextRef="#ctx0" brushRef="#br0" timeOffset="-159261.033">20484 3776 101 0,'0'-3'138'0,"0"3"-5"0,0 0-19 0,0 0-12 16,0 0-12-16,0 0-5 0,9 12-1 16,-4-2-5-16,2 5-3 0,-3 3-2 0,3 5-7 0,5 4-3 15,-6 0-1-15,2-1-7 0,-2-1-6 0,4 1-3 16,-1 4-3-16,-1-4-8 0,1-1 4 0,-4 0-9 16,-1-7 0-16,0 0-1 0,0 1-4 0,-1-3 4 15,-1 3-1-15,0-8-7 0,-2 1 3 0,2-2-2 16,-2-3-4-16,0 0-6 0,0-1 3 0,0-2-4 15,2 2 4-15,-2-3-8 0,3 1 5 0,-3-4 1 16,1 5-1-16,-1-5 1 0,0 0-5 0,0 0-1 16,0 0-6-16,0 0 0 0,1-18-6 0,-1 11 7 15,4-4-3-15,-1-5-6 0,0-1 7 0,1 0-4 16,3-1-3-16,-3 1-2 0,4 1 1 0,-4 2 2 16,0 3-3-16,1 3 3 0,0-1-3 0,2 1 5 15,-5 1 11-15,2 7 1 0,2-2 1 16,-6 2 5-16,12 3-5 0,-2 3 3 0,-5-1 2 0,2 7 2 15,2 0-1-15,-2 3 0 0,2-1 1 0,-2 1 4 16,-1-1-3-16,2 1 2 0,-1 1-6 0,0 0-2 16,-1-2 2-16,-2-3-5 0,4-1 3 0,-3 0-4 15,0 0-2-15,-1-4 5 0,0 0-10 0,-2-1 4 16,3 0-5-16,-2-2-5 0,0-3-3 0,-3 0 2 16,8 0-3-16,-8 0-1 0,9-6-5 0,1-1-7 15,-5-2-6-15,1 1-4 0,0-3 0 0,3-3 3 16,-3 3-1-16,-1-4 5 0,3-1 4 0,-3-1 0 15,-2 5-1-15,-2 3 8 0,3-2 2 0,-2 5 15 16,1 1 7-16,-2-1 14 0,-1 2 0 0,3 1 0 16,-3 3 0-16,1-4 1 0,-1 4-1 0,0 0 6 15,0 0 1-15,3 15-3 0,-3-8 0 0,-3 3-2 16,3-2-5-16,0 3 4 0,3-1-5 0,-3 6-1 16,0-4-2-16,2 0-3 0,0-1-2 0,0-1 2 15,3 0-3-15,-2-2 0 0,1 1-2 0,1-4-4 16,-3 1-6-16,2-1-3 0,1-1-1 0,-1-1-3 15,0 1 2-15,1-2-3 0,-5-2 1 0,11-2 7 16,-5-1-2-16,-1-1-3 0,0-1 2 0,1-2-6 16,1-1 1-16,-4-4 1 0,3 0-2 0,-4-3 1 15,2 1 0-15,-2-5-2 0,0-1 2 0,-4 3 2 16,0-1 2-16,-1 1 0 0,0 5 2 0,-4-3 9 16,1 4 0-16,-1 1 7 0,2 1 0 0,-2 0-4 15,-1 2-1-15,-2 2-1 0,0 0-3 0,-1 5-10 0,-3 0-11 16,5 0 2-16,-4 2-39 0,-2 0-26 15,5-1-30-15,1 3-27 0,0 1-27 0,1 3-113 16,-1-2-299-16,3-2 133 0</inkml:trace>
  <inkml:trace contextRef="#ctx0" brushRef="#br0" timeOffset="-158631.365">21105 4034 171 0,'0'12'168'0,"2"-2"-6"0,0 2-11 15,-1 1-14-15,2 4-12 0,1-3-15 0,-4 3-11 16,1-1-9-16,-1-4-8 0,4-1-9 0,-3 3-6 16,-1-1-6-16,3-4-6 0,-2 0-10 0,4-1-2 15,-4-3-4-15,-1 0-11 0,0-1-2 0,3 0-4 0,-2-1-5 16,-1-3 6-16,0 4-3 0,0-4 1 15,4 2-7-15,-4-2 0 0,0 0-2 0,1-10-3 16,3 5 2-16,0-2-3 0,-1-3-2 0,-1-4-3 16,1 4 5-16,-1-2-4 0,6-2 0 0,-3 1-1 15,-1 1 1-15,-2 3-1 0,1 1-1 0,-2 2 2 16,1 0-1-16,0 1 1 0,1 3-4 0,-3 2-3 16,5-3 4-16,-5 3 9 0,0 0 0 0,13 8 6 15,-6-2 0-15,-1 1 5 0,1 2 0 0,-2 0-4 16,2-1 1-16,0 6-4 0,0-5 0 0,0 1 1 15,2-3-2-15,-2 4 4 0,0-2-6 0,2 0-5 16,0-3 2-16,-4-2-3 0,4 1 1 0,-1-3 2 16,3 1-4-16,2-2 1 0,-3-1-1 0,2-1 0 15,1-2-4-15,-2-2 2 0,1-1 0 0,2-2 1 16,0-4-5-16,0 0 1 0,-4 0-2 0,3-2-2 16,-4-1-2-16,0 2 1 0,-3 0-4 0,0-5 3 15,-3 4-1-15,2-3 3 0,-5 5 1 0,0 0 0 0,-2 5 5 16,-1-4 0-16,0 7 4 0,0-4 7 15,-1 4-2-15,-3 2 3 0,2 2 6 0,5 0-7 16,-14 2 10-16,4 8-5 0,1-4 4 0,-1 7 5 16,1 0 0-16,0 2-5 0,2 1 1 0,1-2-1 15,-1 3 0-15,4-1-7 0,2-5 3 0,1 6-3 16,2-3 3-16,0-5 0 0,3 3 2 0,-3-1-1 16,6-2 2-16,0-2 1 0,2-1-2 0,2-2-1 15,8-4-2-15,0 0-1 0,10-5-4 0,0-2-2 16,2-2-8-16,-2 1-9 0,0-6-16 0,0-1-24 0,-4-2-39 15,-1 0-34-15,0-5-41 0,-7 1-55 16,-4 6-118-16,-2-9-362 0,-1 2 160 0</inkml:trace>
  <inkml:trace contextRef="#ctx0" brushRef="#br0" timeOffset="-157963.461">20149 3926 73 0,'0'0'116'0,"3"-5"5"0,-3 5 2 16,1-4-2-16,-1 4-3 0,3-4-2 0,-3 4-7 15,0 0-6-15,0 0-3 0,0 0 0 0,0 0-4 16,2-4-5-16,-2 4-2 0,0 0-7 0,0 0-7 15,0 0-8-15,0 0-2 0,0 0-6 0,0 0 10 16,0 16-11-16,0-6-2 0,2 4 0 0,-2 3-8 16,1 8 0-16,0 0-6 0,4 1 1 0,-5 6 2 15,7-1-9-15,-2 2 5 0,1-1-3 0,2 3-1 16,-2 1-2-16,-2 9 7 0,1-10-4 0,1 0 0 0,2 1-6 16,0-4-1-16,-3 2-1 0,4 0 5 15,0-5-8-15,-4 2-3 0,3-4 0 0,-6-2 1 16,5-4-7-16,-2-4 0 0,-3 4-3 0,1-4 1 15,-2 0-2-15,2-6-3 0,-2 2 0 0,2-2 0 16,-2-3-2-16,0 1 0 0,-1-4 0 0,0 2-5 0,0-2-3 16,0-1-13-16,3 0-20 0,-3-4-26 0,-3 6-27 15,3-3-47-15,0-3-50 0,0 0-230 16,0 0-445-16,0 0 197 0</inkml:trace>
  <inkml:trace contextRef="#ctx0" brushRef="#br0" timeOffset="-156605.098">22318 3916 11 0,'0'-4'122'0,"0"4"-3"15,0-6-9-15,0 1 0 0,0 5-8 0,-1-8-5 16,1 8 0-16,-3-8-1 0,4 5 4 0,-1 3 5 16,-3-9 0-16,0 4 0 0,1 0 1 0,0 4-8 15,0-6-2-15,-2 5-9 0,1-1-6 0,-2 2-10 16,5 1 0-16,-11 0-13 0,4 4-4 0,-3 2-6 15,-4-2-7-15,4 8-3 0,-2 2-4 0,2 2-3 16,0 0-2-16,3 2-3 0,1 0-5 0,-2 2-1 16,3 3-3-16,4-3-2 0,1 2 1 0,1-5-10 15,3-1-5-15,1 1-6 0,0-4-1 0,0-4-12 16,2 1-3-16,3 0-3 0,-1-3-2 0,0-2-2 16,1-2-6-16,2-1 4 0,-2-2-5 0,3-1-4 15,-2 0-1-15,1-3-1 0,-3-2 6 0,2-1-2 16,-2-2 6-16,0-5 6 0,-2 4 3 0,-3-1-1 15,0-1 6-15,-2-1 0 0,0 0-4 0,-2-4 4 16,-2 0 2-16,0 1 4 0,-4 0 7 0,-2 2 10 16,1-1 6-16,2 3 13 0,-5 4-1 0,4 0 2 15,-1-1-2-15,-1 4-4 0,1 1 1 0,2-1-4 16,1 2-1-16,-2 2-6 0,6 1 1 0,0 0 0 16,-10 6-2-16,10-3-4 0,0 1-5 0,-1 1-4 15,2 2-5-15,1-1-8 0,4 4-1 0,-1-6-4 16,3 1-5-16,3 0-5 0,2 0-10 0,5-3-4 15,0-1-2-15,1-1-7 0,0-3-5 0,2 0-6 16,-4-2 0-16,2-3 3 0,-1-1 14 0,-4 0-1 16,3-1 11-16,-2-1-8 0,-2-2 8 0,0 1 8 15,-6 0-1-15,1-1 7 0,2-4 8 0,-6 7 9 16,2-7 8-16,-2 0 8 0,-1 0 11 0,-1-1 0 16,-2 1 8-16,0 0 2 0,-1 1 9 0,-1-1 5 15,0-2 9-15,-3 3 7 0,1 1 1 0,-2-1 8 16,2 4 0-16,2 4-8 0,-2 1-1 0,1 0-1 15,3 2-5-15,-2 1-7 0,2 1-7 0,0 3-4 16,0 0-6-16,0 0 6 0,-9 12-12 0,3 0-4 16,-1 11 0-16,2 2-4 0,0 7 4 0,1 2-1 15,0 4-1-15,1 12-5 0,1 2 2 0,-3-1-2 0,1 0-3 16,4 1 0-16,0-2 8 0,-1 2-8 16,2-3 7-16,-1-3-13 0,0 0 5 0,-1-12 0 15,-1 1 1-15,1-4 0 0,0 5-4 0,-2-4 1 16,1-1-1-16,2-3 4 0,-3-1-7 0,2-8-7 15,0-2-5-15,-1-2-19 0,2-3-10 0,0 0-19 16,-1-4-13-16,1-1-11 0,0-2-13 0,0 0-4 16,0-5-13-16,0 0-11 0,0 7-24 0,0-7-83 15,0 0-247-15,0 0 110 0</inkml:trace>
  <inkml:trace contextRef="#ctx0" brushRef="#br0" timeOffset="-155665.031">22553 3979 93 0,'15'-1'101'0,"-8"0"1"15,1 3-18-15,4 0-8 0,-3 1-12 0,0 0 1 16,5-1-16-16,-5 0 7 0,0 3-13 0,1-2-4 15,-1 3 1-15,-5-1-9 0,4-2-14 0,-3 0 2 16,-3 3 5-16,2 0-6 0,-4-2 5 0,0-1-10 16,-2 4 4-16,-2-3-3 0,-1 0 0 0,-3 0 1 15,4 1-5-15,-1-4 4 0,1 3 3 0,-2-2 9 16,1-1-16-16,-3 0-1 0,4 2-6 0,4-3 1 16,-9 2 4-16,9-2 0 0,-5 0-2 0,5 0-4 15,0 0 0-15,-10 1 5 0,10-1-9 0,0 0 15 16,0 0-16-16,0 0-6 0,-9 1 13 0,9-1-15 15,-2 1 5-15,2-1 0 0,0 0 3 0,0 0 3 16,-4 2-8-16,4-2-5 0,0 0-1 0,0 0 3 16,0 0 9-16,0 0-13 0,0 0 3 0,0 0 18 15,0 0-19-15,11-10-3 0,-3 6 2 0,-1-1 2 16,1-3 12-16,1 3-11 0,0-2 1 0,0 1 5 16,1-2 9-16,-1 0-14 0,0 1 5 0,0-3-4 15,-1 2 8-15,-3 3-6 0,2-2 2 0,-3 2 6 16,0 0 10-16,0-1 4 0,-1 3 2 0,-1-2 0 15,1 4 9-15,-1-2-6 0,-2 3 1 0,2-6 1 16,-2 6-6-16,3-2 0 0,-3 2 2 0,0 0-3 16,0 0-3-16,0 0 0 0,0 0 0 0,0 13 5 15,-2-6 0-15,4 2-6 0,-2 0 5 0,0 0-3 16,0 1-6-16,-4082 2 5 0,8166-5-4 0,-4083 1 1 16,0-2-2-16,2 2-12 0,-1-1 8 0,2-4-3 15,1 2-2-15,0-2 0 0,1 0 0 0,2-2-3 16,-8-1 2-16,17-5 6 0,-6-2-4 0,4 0 1 15,1-4-11-15,-7 5-2 0,4-9 10 0,-2 1 3 16,1-3-3-16,1 5-1 0,-5-5 4 0,-1 2 4 16,1-2-3-16,-4 1 6 0,1-1 0 0,-5-1 6 15,0 2 9-15,-2 5 4 0,-4-2 6 0,4 3 6 16,-2 0 2-16,-4 2 6 0,0 0-2 0,1 3-5 16,-5-1-2-16,3 5-3 0,0 1-6 15,3 0-5-15,-6 3 0 0,3 0-2 0,-2 2-6 0,7 2 1 16,0-1-7-16,-2 2-10 0,3 2-5 0,-2-2-7 15,5 5-2-15,0-5-9 0,3 2-4 0,0 0-1 16,3 0-5-16,1-1 1 0,2-2-3 0,0 0 1 16,0 1 7-16,0-1 2 0,4-2 4 0,-3 3-6 15,2-3 5-15,-1-1-5 0,1 2 8 0,0 0-2 16,0-2 5-16,-2 1 8 0,-1 2-6 0,0-3 10 16,-1 1-2-16,-1 2-2 0,2-2 1 0,-5 2 0 15,5-1 16-15,-4 2-6 0,1-1-8 0,2 3-7 16,-6-6 8-16,5 7-2 0,-4-6 4 0,-1 1-2 15,2 0 15-15,0-1 0 0,0 1-13 0,0-2 3 16,-1 0-4-16,1 0 2 0,0-1-3 0,-3 1-3 16,-1-4 8-16,0 0-2 0,4 6-11 0,-1-5 16 15,-3-1-8-15,6 3 4 0,-6-3 2 0,0 0 1 16,5 1-6-16,-5-1 5 0,0 0 0 0,0 0 8 16,12-4-2-16,-7 1-6 0,-1 1-6 0,1-1-18 15,0 0-23-15,-1-2-17 0,2-1-26 0,-1 2-77 16,-1-2-181-16,1 2 80 0</inkml:trace>
  <inkml:trace contextRef="#ctx0" brushRef="#br0" timeOffset="-155262.223">23271 3938 73 0,'-1'-4'110'0,"-3"0"3"0,2 0-22 0,-2-1-3 15,-1 2 5-15,-2-2-14 0,2 1 5 0,-1 1-11 16,-1 2-4-16,-3 0-2 0,-3 1-2 0,3 1-1 16,-3 0-7-16,3 5-4 0,-4-1-5 0,3 5-7 15,-1-2-1-15,-1 3 1 0,4-1-6 0,3 1-5 16,-4 3-2-16,5 0-7 0,1-1 1 0,0 4-4 16,1-8-4-16,1 3-4 0,2-2-4 0,2-2-2 15,2-1-6-15,-1-1-2 0,-3-2-1 0,6-1-1 16,3-2 3-16,1-1-3 0,-2-1-1 15,5-5 2-15,-3 2 0 0,-1-2 0 0,2-2 11 0,-2-1-13 16,2 0 2-16,-1 0-4 0,-5 1 4 0,4 0-4 16,-3 1 7-16,0 1 0 0,-2 2 4 0,0 0-3 15,-1 0 6-15,-1 2-2 0,-2 2-3 0,0 0-5 16,0 0 9-16,9 5-6 0,-7-1-1 0,0 0 3 16,0 1 1-16,-1 0-2 0,6 0 3 0,-5 2-2 15,-1-2 0-15,4-1-11 0,0 1-3 0,-1 1-17 16,1-5-3-16,1 0-20 0,2-2-8 0,1 0-13 15,4-2-10-15,-3-2-9 0,-1 1-74 0,4-4-180 16,-4-1 81-16</inkml:trace>
  <inkml:trace contextRef="#ctx0" brushRef="#br0" timeOffset="-154755.381">23412 3934 332 0,'6'-16'-16'0,"1"-2"9"0,-4-2 13 0,3 2 10 16,-3-10 7-16,-1 10 11 0,0-2 11 0,-3-5 14 0,2 8 23 16,-1 1 16-16,0 5 13 0,-1 6 4 0,1-4 4 15,0 2-17-15,0 1-12 0,0 6-8 0,0 0-11 16,0 0-4-16,0 0 4 0,-8 25-9 0,6-8 7 15,-1 1-8-15,2 10-7 0,-3-3 0 16,4 2-8-16,0-1-6 0,0 0-3 0,3-1-1 0,-2-7-8 16,0 2-2-16,0-1-1 0,3-2-1 0,-1 0-12 15,2-5-17-15,-1 1-6 0,0-4-12 0,-1 0-13 16,1-3-4-16,-2 0-8 0,1-3-4 0,1-2-2 16,-4-1-6-16,0 0 3 0,10-5-9 0,-6 0-5 15,-2-3-5-15,0-3 0 0,-2 1 10 16,0-6 0-16,-2-1 8 0,-2 1 8 0,2-3 3 0,-3 0 4 15,0 1 18-15,1 4 28 0,3 1-8 0,-1 5 4 16,-3-2 12-16,4 2-2 0,0 4 2 0,1 1-4 16,0 3 5-16,0 0 6 0,0 0 6 0,0 0 2 15,10 8 0-15,-3-1-4 0,0-2 19 0,-3 1-17 16,0 4-7-16,5-4-4 0,1 2 5 0,-1 0 4 16,-4-2-9-16,4 1 6 0,3 0 2 0,-3-2-3 15,-3 1-8-15,4-3 11 0,-2-2 2 0,5 0 0 16,-2 1-1-16,2-5-3 0,0 2 1 15,-2-2 0-15,0-4-2 0,3 3-3 0,-4-2-3 16,1-2 2-16,5-1-10 0,-9-3 5 0,7 2 1 16,-1-1-5-16,-4 6 6 0,4-2-3 0,-8 0-6 0,7 3 4 15,-4 2-1-15,-1 0 0 0,-7 2-8 0,13 1 8 16,-5 2 3-16,-5-2-6 0,6 6 5 0,-1 1 2 16,-4-3-15-16,2 1 13 0,-3 1 1 15,4 1 1-15,-4-3-5 0,1 0 4 0,-1-1-4 16,1 2-13-16,0-3 4 0,1 1-2 0,-1-2-6 0,2-2-15 15,-6 0-21-15,0 0-23 0,15-7-37 0,-11 4-28 16,4-2-85-16,-7 1-240 0,3-1 107 0</inkml:trace>
  <inkml:trace contextRef="#ctx0" brushRef="#br0" timeOffset="-154578.345">23906 3701 100 0,'0'0'177'0,"0"0"-12"15,0 0-18-15,0 0-14 0,0 0-8 0,0 0-23 16,0 0-28-16,0 0-64 0,0 0-69 16,0 0-104-16,0 0-176 0,0 0 79 0</inkml:trace>
  <inkml:trace contextRef="#ctx0" brushRef="#br0" timeOffset="-152492.776">17890 3391 2 0,'0'0'85'0,"0"0"-4"16,0 0-9-16,0 0 8 0,0 0-9 0,0 0-5 16,0 0-1-16,0 0 1 0,0 0-3 0,0 0 2 15,0 0 4-15,0 0-1 0,0 0 2 0,0 0-2 16,0 0 2-16,0 0-1 0,0 0 0 0,0 0-6 16,0 0-5-16,0 0-2 0,0 0 0 0,0 0-5 15,0 0 0-15,0 0 5 0,0 0-15 0,0 0 1 16,0 0-6-16,0 0 0 0,0 0-1 0,0 0-2 15,0 0-2-15,0 0-1 0,0 0-1 0,0 0-3 16,0 0-3-16,0 0-2 0,0 0 1 0,0 0-4 16,0 0-2-16,0 0-3 0,0 0-2 0,0 0-1 15,0 0 5-15,0 0-10 0,0 0 3 0,0 0-5 16,0 0 3-16,0 0-5 0,-1 5 4 0,2 3 0 16,-2-2 1-16,-3 4-3 0,4 0 1 0,0 2 2 15,-1 2-2-15,2 3 2 0,-2-1-1 0,1 0-2 16,1-1 5-16,3 2-6 0,-4-3 1 0,1 2 1 15,-1-1-1-15,3-5 0 0,-2 3 3 0,2-3-6 16,-1-1 0-16,2 1 3 0,0 0 1 0,2-4-3 16,-2 1 0-16,0-1 1 0,1-2-4 0,-1 3 3 15,1-3-2-15,0 0 6 0,3 1-5 0,-2-4 3 16,-1 4-1-16,2-3-1 0,0-2 8 0,0 1-10 16,0 2 1-16,0-3 2 0,3 2-5 0,-4 0 4 0,5-1-3 15,-4 1 2-15,2-2-1 0,0 2 3 16,0-2-3-16,0 0 0 0,1 0 2 0,-1 0 0 15,0 0-1-15,5-2-5 0,-2 0 6 0,1 1-9 16,1-1-16-16,0 0-23 0,1-1-42 0,3-1-47 0,1-4-180 16,-2 2-343-16,-1-2 152 0</inkml:trace>
  <inkml:trace contextRef="#ctx0" brushRef="#br0" timeOffset="-148680.419">18340 4123 68 0,'-9'-3'69'0,"8"0"-5"15,-3 0 2-15,4 3-7 0,-4-3-8 16,4 3-3-16,-5-4-4 0,5 4-7 0,-5-2-3 15,5 2-1-15,-9-5-6 0,5 3-4 0,3-1 5 16,1 3 0-16,-9-2 3 0,5-2-2 0,0 3 4 0,4 1 4 16,-10-3-5-16,2 2 9 0,3-2 7 0,-1 1-5 15,3 0 5-15,-5 0-4 0,4 1 8 0,-1-2-2 16,-1 0-7-16,2 2-1 0,4 1-5 0,-8-3 3 16,4 2-9-16,0-2 1 0,4 3 0 15,0 0 2-15,-6-1 0 0,6 1 2 0,-6-2 1 0,6 2-3 16,-5-3-3-16,5 3-1 0,0 0 2 0,-4-3-4 15,4 3-5-15,0 0-1 0,0 0 0 0,0 0 4 16,0 0-6-16,0 0-2 0,0 0-3 0,0 0 3 16,-4-2 1-16,4 2-6 0,0 0 1 0,0 0-3 15,0 0 10-15,0 0-11 0,0 0 1 0,0 0 0 16,0 0-4-16,0 0-4 0,0 0 0 0,-2 7 0 16,1-4 5-16,0 4-1 0,-1-2-2 0,0 2 3 15,0 0-2-15,0 3 1 0,-1 0-4 0,1-2 1 16,-2 2 1-16,1-1 1 0,-3 0-2 0,5-1-2 15,-2 0 2-15,2 1-2 0,-4-1-1 16,5 0 2-16,-5-1 1 0,2 1 1 0,-1-3-4 0,2 6 2 16,-6-3-3-16,8-1 5 0,-4 3-3 15,-1-5-2-15,4 2 4 0,-3-2-3 0,0 2 0 0,3 1-1 16,-2-1-3-16,-2-2 6 0,4 1-3 0,0-1 1 16,-2 1 0-16,3-2-1 0,0 0 0 0,0-4-2 15,-1 6 5-15,2-3-1 0,-1 2-4 0,0-5 1 16,3 4-1-16,-3-4 1 0,6 5-3 0,-5-5 6 15,3 2-4-15,5-1 1 0,-1-1-1 0,3 0 1 16,1 1-1-16,-2-2 2 0,7 1-2 0,2-1 4 16,-1-1 0-16,2-3-3 0,2 4-1 0,-2 0 2 15,2-2-5-15,-2 1 1 0,1 0 1 0,-2-3-6 16,1 1-9-16,-2-2-18 0,0 1-13 0,-1 0-19 16,3-1-27-16,-2 0-20 0,0-1-31 0,1-1-113 15,-6 2-280-15,2-2 124 0</inkml:trace>
  <inkml:trace contextRef="#ctx0" brushRef="#br0" timeOffset="-139171.346">13949 2334 6 0,'0'0'70'0,"0"0"-4"0,0 0-7 16,0 0-5-16,0 0 12 0,0 0-2 15,0 0-6-15,0 0 0 0,0 0 1 0,0 0 3 16,0 0 0-16,-1 2 4 0,1-2 0 0,0 0-2 16,0 0-4-16,0 0 2 0,0 0 2 0,0 0-4 0,0 0-7 15,0 0-3-15,0 0-3 0,0 0-1 0,0 0-3 16,0 0-2-16,0 0-11 0,0 0 1 0,0 0-9 15,0 0-4-15,0 0 1 0,0 0 0 16,4 5-1-16,-4-5 7 0,0 0-11 0,0 0 2 16,0 0 5-16,0 0 5 0,5 2 0 0,-5-2 6 15,5 1-10-15,3 1 2 0,-3-2-3 0,3 2 0 0,-2 1 0 16,7-3 5-16,0 1-5 0,1-2-1 0,2 1-1 16,4 0-3-16,0-3 5 0,0 1-5 0,1 0-5 15,3 0 2-15,-5 1-2 0,13-4 0 16,-2 0 2-16,-2 4-6 0,-1-3-3 0,-7 3 7 15,-1-3-5-15,0 2 3 0,-7 0-5 0,1 2 4 16,-2 0-5-16,-3-3 1 0,-2 6 2 0,-1-6-1 0,-5 3 0 16,12 0-1-16,-12 0-1 0,5 0-1 0,-5 0 5 15,9-1 0-15,-9 1 1 0,0 0-4 0,0 0-5 16,0 0 7-16,0 0-1 0,6 0-1 16,-6 0-8-16,0 0-18 0,0 0-23 0,0 0-32 15,0 0-40-15,4-4-47 0,-4 4-123 0,0 0-312 16,0 0 139-16</inkml:trace>
  <inkml:trace contextRef="#ctx0" brushRef="#br0" timeOffset="-138360.436">14403 2164 1 0,'0'0'148'0,"0"0"-13"0,0 0-14 16,0 0-10-16,0 0-15 0,-8-1-6 16,8 1-5-16,0 0-12 0,0 0-9 0,0 0-7 0,0 0 0 15,0 0-6-15,0 0-5 0,0 0-1 16,0 0-3-16,0 0 1 0,12 11-5 0,-7-8-4 0,-1 4 7 15,5 0-11-15,0-2 3 0,-1 0-10 0,3 3 1 16,2 3-1-16,0 0-2 0,-3-3 1 0,4 4-5 16,0-4 1-16,0 2 0 0,-1-6-4 0,-2 5-4 15,-2-4 1-15,3 1 2 0,-5-1-2 16,2 2 0-16,-4-5-5 0,3 3 3 0,-6-3-1 0,2 1 1 16,0-1 13-16,0 1 6 0,-4 0 6 0,0 1 6 15,0 1-4-15,-4-1-4 0,-1 2-3 16,-4 2-1-16,0 3-2 0,-5-1-3 0,0 3-3 0,-1 2-7 15,-4-5-1-15,-3 7 2 0,-1-2-9 16,1 5-16-16,1-6-19 0,-5 0-27 0,12-2-27 16,0-1-31-16,-2-2-26 0,7-1-132 0,-1 0-294 0,5-3 130 15</inkml:trace>
  <inkml:trace contextRef="#ctx0" brushRef="#br0" timeOffset="-136993.044">15047 2307 81 0,'2'-5'100'0,"0"0"14"0,-4-1-9 16,2 3 10-16,0 0-17 0,-2-3 4 0,1 0 5 16,-2 3-4-16,2-2 2 0,-3-1-2 0,3 4 0 15,-3-1-8-15,4 3-1 0,-9-3-8 0,4 1-7 16,-1 0-16-16,6 2-2 0,-15 5-9 0,6 0-2 16,1 4-5-16,1-1-3 0,-5 6-9 0,-1 1-1 15,5 1-4-15,-1-1 3 0,1 2-3 0,3 0-10 16,1 1 4-16,1 0-3 0,0-1-5 0,2 0-2 15,1 0 2-15,1-5-3 0,3 1-5 0,0-4-4 16,0 0 3-16,2-1-10 0,-1-1 6 0,1-2 1 16,1 0-2-16,-1-2-3 0,5-2-2 0,1-1 5 15,-7 0-4-15,8-1-4 0,-7 0 4 16,5-5-3-16,-1 1 3 0,0 1-5 0,-1-1 5 0,0 1 0 16,0-3 3-16,-4 1-1 0,3-1-2 0,-2 0 2 15,-2 2 3-15,4-4-2 0,-3 4-1 0,-4 0 0 16,3-3 2-16,-2 3 0 0,0 0-1 15,-1-3 2-15,-1 4 0 0,3 0-4 0,-3-3 3 16,2 4-1-16,-2-1 1 0,2 0 0 0,0 0-3 16,-2 4 6-16,1-3-2 0,-1 3-2 0,0 0 1 0,2-5-2 15,-2 5 0-15,0 0 2 0,0 0 2 0,0-4-4 16,0 4 3-16,0 0-1 0,0 0-6 16,0 0 7-16,0 0-1 0,0 0 6 0,0 0-1 15,2-2-1-15,-2 2 1 0,0 0 0 0,0 0-3 16,0 0 4-16,0 0-2 0,0 0 1 0,0 0-3 15,0 0-1-15,0 0 3 0,0 0-2 0,0 0-1 16,0 0 3-16,0 0-3 0,0 0 4 0,0 0-4 0,0 0 1 16,0 0-3-16,0 0-7 0,0 0 8 15,0 0 0-15,0 0 0 0,0 0-1 0,0 0 2 16,0 0-1-16,0 0 6 0,0 0-7 0,0 0-1 16,0 0 2-16,0 0-3 0,0 0 4 0,0 0-5 15,0 0 2-15,0 0-1 0,0 0 1 0,0 0 4 16,0 0-8-16,0 0 12 0,0 0-11 0,0 0 2 15,0 0 0-15,0 0 1 0,0 0-2 0,0 0 2 16,0 0-2-16,0 0 2 0,0 0 1 0,0 0-1 16,0 0-3-16,0 0-1 0,0 0-9 0,0 0 1 15,0 0-8-15,0 0-5 0,0 0-1 0,0 0-3 16,0 0-4-16,0 0 2 0,0 0 2 0,0 0-1 16,0 0 12-16,0 0-9 0,0 0 8 0,0 0-2 15,0 0 1-15,0 0 7 0,0 0-3 0,0 0 2 16,0 0-1-16,0 0 4 0,0 0 10 0,0 0-11 15,0 0 5-15,0 0 1 0,0 0 2 0,0 0 3 16,0 0 6-16,0 0-12 0,0 0 6 0,0 0-5 16,0 0 6-16,0 0 1 0,0 0-6 0,-5-5 8 15,5 5-12-15,0 0 8 0,0 0 7 0,0 0-4 16,0 0 1-16,0 0 2 0,0 0-7 0,0 0 6 16,0 0-9-16,0 0 9 0,0 0-19 0,0 0 14 15,0 0 1-15,0 0 4 0,0 0-2 0,0 0-5 16,0 0 7-16,0 0-3 0,0 0 7 0,0 0-11 15,0 0 8-15,0 0 1 0,0 0-8 0,0 0 7 16,0 0 0-16,0 0 1 0,0 0-6 0,0 0 2 16,0 0 0-16,0 0-1 0,0 0 3 0,0 0 0 15,0 0-2-15,0 0-4 0,0 0 4 0,0 0-1 16,0 0-2-16,0 0 5 0,0 0-12 0,0 0 7 16,0 0 7-16,0 0-9 0,0 0-3 0,0 0 2 15,0 0-4-15,0 0-7 0,0 0-3 0,0 0-12 16,0 0 0-16,0 0-8 0,0 0-8 0,0 0-14 15,0 0-3-15,0 0-7 0,0 0-8 0,0 0-2 16,0 0 2-16,0 0 1 0,0 0 1 0,0 0-44 16,0 0-130-16,0 0 58 0</inkml:trace>
  <inkml:trace contextRef="#ctx0" brushRef="#br0" timeOffset="-136011.126">15116 2302 8 0,'0'0'74'0,"0"0"-7"0,0 0 11 16,0 0-18-16,0 0-1 0,0 0-6 16,0 0 1-16,0 0-12 0,0 0 5 0,0 0 0 0,0 0-9 15,0 0 2-15,0 0 2 0,0 0-11 0,0 0 5 16,-7-9-5-16,7 9 13 0,-3-5-8 0,3 5 8 15,-8-3-8-15,8 3 7 0,-9-3-2 0,9 3 0 16,-10-2 5-16,6 1-2 0,-2-2-1 0,6 3 1 16,-8 0-4-16,8 0-9 0,-10 3-3 15,5-2 1-15,-3 1-5 0,4 1 0 0,-4 0-9 16,1 2 3-16,1 3-4 0,-1 0 3 0,0 2 3 0,0 1-12 16,2 1 3-16,1 5 3 0,-1-1-2 0,1 0 2 15,-1 0-5-15,5 3-1 0,-4-4 6 0,4 1-13 16,3 1 5-16,-2-2 6 0,-1-3-6 15,5 4 1-15,0-6-6 0,-1 2 2 0,1-2 5 16,1 0-8-16,-1 0-2 0,3-5-5 0,0 2-6 16,0 0-9-16,-2-7 9 0,7 4-11 0,-3-5-1 15,-1 1-10-15,4-1-7 0,-1-1-5 0,4-6-5 0,-2 1-10 16,1-3 4-16,-4 2 0 0,-3-1 8 0,5-5 5 16,-1 1 1-16,1 0 1 0,-4-2 0 15,0-1 10-15,1 3-2 0,-4-3 8 0,-1 5 0 16,0-1 8-16,2 3 12 0,-7 1-5 0,6 3 13 15,-5-4 7-15,3 4 10 0,-4-1 21 0,3 2 12 16,-3 4 9-16,1-5 11 0,-1 5-2 0,0 0-5 16,0 0-9-16,0 0-7 0,0 0-10 0,0 0 11 0,0 0-1 15,-9 14-4-15,7-6-1 0,-2-1-9 16,4-2-2-16,0 5-2 0,-3-2 0 0,6 3-5 16,-6-3-3-16,3 4-6 0,3-4-2 0,-3-1-2 15,4 0 2-15,-2 0-11 0,-1-2-4 0,3-1-8 16,0-1 2-16,1 2-4 0,3-5-2 0,-2 2 12 15,-6-2-15-15,17-5-1 0,-6 1 2 0,-3-1 3 16,1 0-7-16,-1-4-3 0,2 1 1 0,-4-2 3 16,1 0 3-16,0-2 1 0,-4-2 1 0,1 2-3 15,-3 4 24-15,-1-6-20 0,0 4 6 0,0 0-5 16,-4 3 8-16,0-2 10 0,1 4-8 0,-1-5 12 16,-3 5-5-16,2 0 2 0,-5 0-9 0,1 1 0 15,0 1 5-15,-5 2-1 0,5 1-3 0,0 0-10 16,-4 1 6-16,3 4-31 0,-1 0 8 0,0 0-15 15,2-3-38-15,0 5-20 0,-1-1-21 0,3-2-65 16,0 3-200-16,2-3 90 0</inkml:trace>
  <inkml:trace contextRef="#ctx0" brushRef="#br0" timeOffset="-134883.106">15427 2269 5 0,'0'0'64'16,"0"0"-1"-16,0 0-9 0,0 0-7 0,0 0 1 15,0 0-9-15,0 0-2 0,0 0 5 0,0 0 5 16,0 0-4-16,0 0-3 0,0 0 3 0,0 0 1 16,0 0 5-16,0 0 6 0,0 0 1 0,0 0-2 15,0 0 0-15,0 0-6 0,0 0 5 0,0 0-19 16,0 0 4-16,0 0-11 0,0 0 0 0,0 0-2 16,0 0 1-16,0 0-4 0,0 0-7 0,0 0 10 15,0 0-11-15,0 0-7 0,0 0 3 0,0 0 12 16,0 0-18-16,0 0 9 0,0 0-3 0,0 0-1 15,0 0-7-15,0 0 5 0,0 0-6 0,0 0 5 16,0 0-5-16,0 0 6 0,0 0-6 0,0 0 5 16,0 0-11-16,0 0 11 0,0 0-4 0,0 0 0 15,0 0 2-15,0 0-6 0,0 0 4 0,0 0-1 16,0 0-3-16,0 0 2 0,0 0 10 0,0 0-12 16,0 0 3-16,0 0 6 0,0 0-8 15,0 0 1-15,0 0-1 0,0 0-3 0,0 0-7 16,0 0-5-16,0 0-5 0,0 0 7 0,0 0-11 0,0 0 5 15,0 0 20-15,0 0-11 0,0 0-2 0,0 0-1 16,0 0 2-16,0 0 3 0,9 14 1 0,-7-10 3 16,-2-4-4-16,4 8-1 0,-4-2 3 15,5 2-3-15,-2 2 11 0,0 0-5 0,1-1 4 16,-4 1 11-16,4 2 2 0,-4-2 7 0,4 2-12 16,-3 0 1-16,1 0 0 0,0 2-2 0,-2-6-4 15,4 2 9-15,-3 1-7 0,-1-3 15 0,3-1-10 0,-3 1-7 16,1-1 0-16,-1-2 17 0,0-1-17 15,0 1 3-15,0-5 1 0,1 5 13 0,-1-2-11 16,0-3 6-16,0 0 7 0,0 5 4 0,0-5 6 16,0 0-1-16,0 0-5 0,0 0 0 0,0 0-3 15,0 0-4-15,-1-15-7 0,1 8 4 0,1-3-5 16,3 0 2-16,-3-2-5 0,-1-3 3 0,4 1-8 16,0 0 3-16,-3 6-1 0,3-7-5 0,-1 5 6 15,1 1-2-15,-2 2-7 0,2-2 8 0,4 1 2 16,-6 1-2-16,3 5-6 0,0-5 3 0,-2 5 1 15,5 1-2-15,-8 1 3 0,14 0-2 0,-7 2 2 16,0 2-4-16,0 0 7 0,2 4 3 0,-1-2 0 16,-1 4 5-16,1-3-5 0,-1 3 5 0,-2-1-7 15,3 1 6-15,-2-1-4 0,0-1 1 0,-2 2-5 16,1 0 7-16,-1-3-7 0,0-3 0 0,-1 4-1 16,-1-3-3-16,3 2 0 0,-1-5-3 0,1 3-5 15,0-2-10-15,-3 0-6 0,4-1-10 0,-2 1-8 16,-4-3-14-16,0 0-13 0,15-6-19 0,-10 1-5 15,-1-1-2-15,5-2-18 0,-4 0-3 0,0-1-71 16,3 2-198-16,-4-4 88 0</inkml:trace>
  <inkml:trace contextRef="#ctx0" brushRef="#br0" timeOffset="-133245.124">15829 2270 91 0,'3'-11'107'0,"-3"8"1"0,2-1 0 16,-2 4-7-16,0-10 7 0,0 5-4 0,0 5-1 16,-2-10 2-16,0 8-1 0,1-1-7 15,1 3-9-15,-5-3-4 0,5 3-8 0,0 0-10 0,-13 0-7 16,4 5-5-16,3-2-4 0,-5 1-2 0,2 1-13 16,0 3 5-16,-3 0-8 0,3-1-5 0,-1 4-4 15,2-5-1-15,1 3-4 0,0-3-1 0,2 4-3 16,5 1 0-16,-4-3-9 0,4 2-1 15,0-4-5-15,4 1-9 0,-4 1-9 0,5-3-1 0,-1 3-1 16,6 1-5-16,-1-2-6 0,0-2 0 16,4 1-4-16,-2-3-2 0,1 1 3 0,1 0-3 0,3 0-1 15,-3 1-4-15,-1 2 10 0,0-5-6 0,-3 1 6 16,-4 0 6-16,3-3-1 0,0 6-5 0,-3-3-1 16,1-1-4-16,-6-2 5 0,8 1 3 15,-8-1 13-15,1 4-1 0,-1-4-1 0,-1 8 4 16,1-8 9-16,0 0 10 0,-8 5-4 0,2-3 6 15,1-1 6-15,-2 4 16 0,2-4-21 0,-2 2 14 16,0-3-3-16,0 2-2 0,-1 0-3 0,0 1 4 0,1-3-20 16,-1 1 15-16,8-1 1 0,-10 1-6 0,6 0-2 15,4-1 9-15,-8 2-18 0,8-2 3 16,0 0-5-16,0 0 9 0,-4-7-9 0,4 7-8 16,0 0 6-16,4-14-1 0,2 9-16 0,0-6 17 15,0 4-1-15,4-5-6 0,-1-2 6 0,-1 1-7 16,3-1 10-16,0 1-4 0,1-1 1 0,2 0-5 15,-1 2 4-15,1-3 6 0,-2 6-3 0,-2-5 4 16,-1 10-1-16,0-7 11 0,-3 8-16 0,-2 1 9 16,4 0 8-16,-3 1 2 0,-5 1 19 0,11 1 1 15,-11-1 7-15,7 7 3 0,-3 2 3 0,-1-4 12 16,0 7-13-16,-1-1 1 0,2 0-7 0,-2 0-4 16,-1 0-5-16,0 1 1 0,3-2-4 0,-1 2-1 15,-2-3 1-15,0-2-7 0,3-1 1 0,-3-1-2 16,4 2-4-16,-1-1-11 0,0-5-1 0,-1 2 9 15,-3-3-11-15,0 0 0 0,17-3 3 0,-8 0-6 16,-1-8-1-16,1 5-2 0,1-4-3 0,-1 0 5 16,-1-4-6-16,-2 5-1 0,7-3 4 0,-8 0 0 15,0 3 4-15,-1 3-1 0,2 0 0 0,-2 2 2 16,0-2-3-16,-1 3 9 0,-3 3 6 0,0 0 15 16,0 0 1-16,13 9-4 0,-11-4 5 0,2 6-2 15,1-2-3-15,-3 3 0 0,1-3-5 0,2 3 2 16,-2-2-1-16,2 0-3 0,0-1-2 0,-1-1-2 15,1-3-5-15,-3 2-13 0,1-3-7 0,1 0-5 16,1-2-9-16,-5-2 7 0,9 2-13 0,-9-2-17 16,11-7-9-16,-5 2-11 0,1-5 2 0,-3 1 2 15,2-2-1-15,-1-5-4 0,-2 2 10 0,2-3 7 16,-2-2 3-16,1 2 4 0,-2 1 7 16,-2-1 9-16,2 4 10 0,-4 3 26 0,4 0 18 0,-4 4 13 15,2-1-4-15,0 7 10 0,0-9-5 0,0 9 3 16,0-2-8-16,0 2 1 0,0 0 3 0,0 0 2 15,0 0 3-15,2 18-7 0,1-8-2 0,-3 0-5 16,1-4 2-16,-1 7 0 0,4-7 2 0,-6 6-7 16,4-4 3-16,-2 1 4 0,0-1-5 15,0-2 3-15,0 0-5 0,0 0 4 0,0-3-7 0,0 2 5 16,0-1-1-16,0-1 9 0,0-3-8 0,0 5 2 16,0-5-8-16,0 0 1 0,0 4-5 0,0-4 0 15,0 0 5-15,0 4-7 0,0-4 2 0,0 0-1 16,0 0-6-16,0 0-1 0,0 4-2 0,0-4 0 15,0 0 1-15,0 0-2 0,0 0 3 16,0 0 2-16,0 0-5 0,0 0 3 0,4-12-2 16,-4 12-1-16,5-8 0 0,-1 6 2 0,-3-3-1 0,1 3-2 15,-2 2 1-15,6-3 1 0,-1 2-8 16,-5 1 8-16,8 0 7 0,-8 0 2 0,10 1 2 0,-6 4 7 16,1 1-1-16,1 0 1 0,0 1 2 0,0 1-5 15,-2 1-3-15,1-1-2 0,1-1 5 16,-1 2-4-16,0-3-3 0,-2-1 1 0,1-1-7 15,-2 3 4-15,0-5-5 0,2 1-1 0,-3 0-2 0,2-1 0 16,-3-2-8-16,3 7 3 0,-3-7 2 0,0 0-1 16,0 0-7-16,4-14 0 0,-1 13-6 15,-2-8 2-15,3 4-4 0,-2-5-7 0,1 0 1 0,1 1 2 16,0 2 3-16,-1 1 3 0,1 1-3 16,-3 1 9-16,2 0-7 0,-2 1 7 0,-1 3-5 15,5 0 5-15,-5 0 4 0,0 0 3 0,0 0-2 16,13 3 2-16,-7-1 3 0,-2 1 0 0,1 0-6 15,1 1 7-15,-3 0 0 0,3-1 0 0,1-1-1 16,-2 2-3-16,0-3 3 0,1-1 2 0,1 0-4 16,-7 0-4-16,13-2-1 0,-7 0 2 0,2-2-2 15,2-2-10-15,-2-1 4 0,0 2-2 0,-3-2 5 16,0-1-12-16,1 1 6 0,-2-3 5 0,-1 1-5 16,-1-1-2-16,1-2 6 0,-3 4-4 0,1-1-1 15,-1 4 22-15,0 0-3 0,-4 0 6 0,4 5 5 16,-2-5-2-16,2 5-7 0,0 0 9 0,0 0-1 15,-14 8 5-15,7 3 5 0,2-2-1 0,0 2 1 16,1 1 0-16,-1 3-10 0,0-1 4 0,1-1-1 16,4-2-2-16,0 4-2 0,-1-4 0 0,2-1-1 15,-1-3-2-15,4 1-4 0,-3-1-4 0,3 0-1 16,-3-4-3-16,3 0 2 0,-3 2-4 0,6-3 3 16,-3-2 2-16,-4 0-2 0,15-5 3 0,-10 1-2 15,4 0-4-15,-1-3 10 0,-1 0-6 0,1-1-5 16,0-1-6-16,-2 0 2 0,2-2-7 0,-3 0 1 15,0 1 6-15,1-2-3 0,-2 3 4 0,0-1 1 16,-2 5 2-16,4 0-1 0,-4 0 2 0,1 0-1 16,-3 5-1-16,4-7 4 0,-4 7 5 0,7-2-7 15,-7 2 11-15,0 0-4 0,15 10 3 0,-9-5-2 16,0 2 9-16,1 2-8 0,1 1 3 0,-1-3 0 16,3 1 0-16,-1 1-5 0,0 1 3 0,0-3-1 15,-4 3 3-15,4-4-3 0,0 2 1 0,-3-4-9 16,2 2 8-16,1-1-2 0,-5-3-7 0,1 1-2 15,0 1 0-15,-5-4-10 0,12 1-18 0,-12-1-14 16,12-6-30-16,-3-1-9 0,-2 2-26 0,-2-2-122 16,1-1-257-16,-3-2 114 0</inkml:trace>
  <inkml:trace contextRef="#ctx0" brushRef="#br0" timeOffset="-132336.611">17137 1956 17 0,'-2'-3'199'0,"-3"-1"-18"16,5 4-18-16,-5-4-19 0,5 4-13 0,-6-4-14 16,6 4-11-16,0 0-16 0,-3 15 3 0,2-2-16 0,-1 3-7 15,2 2-9-15,-1 6 2 0,5 2-3 0,-4-6-7 16,0 8-3-16,-3-5-5 0,6 4-4 16,-3-2-4-16,0 0-3 0,3-1-6 0,-3-7-4 15,-2 2-1-15,5 0-5 0,-7-8-8 0,4 1-6 16,-4-2-21-16,3-3-9 0,0-1-1 0,-2-1-18 15,3-5-15-15,0 0-21 0,0 0-5 0,0 0-15 16,0 0-3-16,0 0-9 0,0 0 10 0,0-19 4 16,0 8 10-16,3-2 7 0,-1 1 12 0,-1-3 8 15,-2 0 9-15,-1-4 13 0,3 7 13 0,-5 2 9 16,4-1 11-16,3-2 10 0,-6 3 9 0,6 2 0 16,-3 0 0-16,0 8-2 0,0-10 5 0,0 10 0 15,1-7 3-15,-1 7-2 0,6-5 5 0,-6 5-3 16,9-4 8-16,-9 4 4 0,10-1 6 0,-10 1 0 15,0 0-9-15,18 1 11 0,-18-1-5 0,13 1-3 16,-13-1 5-16,14 5 2 0,-8-2-2 0,-6-3-3 16,13 2 2-16,-6 0 0 0,-2 3 3 0,1-4 5 15,-6-1 3-15,9 5-7 0,-5-3 2 0,0 1 2 16,-4-3-3-16,5 5 0 0,-5-5-3 0,5 4-1 16,-4 0 0-16,1 0-1 0,-2-4-3 0,5 6 2 15,-4-2-9-15,0 2-2 0,2-1-3 0,-3 0 4 16,4 0-7-16,-2-1-1 0,-2-4-1 0,3 8 0 15,-3-8-2-15,0 5-2 0,0-5 4 0,0 0 0 16,4 4 7-16,-4-4 9 0,0 0 10 0,0 0 3 16,0 5 10-16,0-5-5 0,0 0-4 0,0 0-5 15,0 0-4-15,0 0-5 0,0 0-1 0,-7-14-4 16,7 14-5-16,-1-8-3 0,0 3-2 16,1 5-1-16,2-9-1 0,0 5-2 0,-1-2-8 0,-1 6 5 15,4-9-2-15,-1 7 2 0,1-3-2 0,0 2-2 16,1 0-2-16,-1-1-2 0,2 2 1 0,-6 2 3 15,14-1-1-15,-14 1-2 0,17 1 3 0,-7 3 0 16,2-2-1-16,-1 6 1 0,-1-1-1 0,1 0 2 16,3 5-4-16,-3-1 1 0,-2 2-1 15,1-4 3-15,-1-1-3 0,0 6-2 0,-1-3 2 0,-2-4 0 16,-2 4-1-16,0-5 0 0,-3 3-2 0,1-3 0 16,-5 0 0-16,2-1 2 0,-6 2 0 0,0 2 2 15,-5-5-1-15,-1 5-4 0,-2-4 3 0,-4-1-5 16,2 3 4-16,-4-3-2 0,3-3-1 0,-4 2-2 15,2-1 1-15,0-2-7 0,1 0-2 16,0-1-17-16,6 0-3 0,-1-2-17 0,4 3-14 16,-2-4-13-16,4 3-5 0,8 1-14 0,-12-7-13 0,9 3-22 15,3 4-11-15,-1-9 1 0,1 9-4 16,4-8-89-16,5 6-253 0,-4-2 112 0</inkml:trace>
  <inkml:trace contextRef="#ctx0" brushRef="#br0" timeOffset="-131996.614">17442 2312 2 0,'6'-3'71'0,"7"1"-4"0,-5-2-5 0,3-1-3 16,1-2 1-16,-2 4-7 0,1-2-4 16,-1-5 3-16,0 3-9 0,-1-3-1 0,-2 1-9 15,-1 1 3-15,0-1-15 0,-3-2 10 0,1 1-6 16,-1 2-5-16,-2-4 5 0,-2 2 6 0,-1 0 15 15,0 1 3-15,-1 4 4 0,0-5-6 0,1 5 19 16,-4 2-6-16,-2 1 5 0,2-2-6 0,6 4-3 16,-12 0-8-16,4 7 3 0,1-3-6 0,-1 5-1 15,1 0 3-15,-1 8 1 0,2-5-6 0,1 2 2 16,1 6 4-16,1-4-8 0,3 1-4 0,0-4-6 16,0 3 4-16,4 0-10 0,-1-4 4 0,3 0-6 15,-1-2-3-15,0-3-6 0,3 2 4 0,2-4-11 16,1-1-2-16,0-1-9 0,3-2-9 0,-1-5-25 15,5-1-24-15,1-4-13 0,1 1-22 0,2-8-9 16,-3 6-14-16,0-11-9 0,-5 9-90 16,-1-6-239-16,-3 1 106 0</inkml:trace>
  <inkml:trace contextRef="#ctx0" brushRef="#br0" timeOffset="-131632.367">17745 1988 102 0,'0'0'126'0,"0"0"-5"0,0 0 6 0,0 0 0 16,-6 20 2-16,5-3-13 0,-3 2-2 0,3 0-2 15,2 7-6-15,-2 4-8 0,2-3-5 0,-1 1-5 16,2-1-5-16,-2-1-8 0,0-6-5 0,1 4-9 16,0-5-3-16,0-2-6 0,-1 1 1 0,0-8-8 15,1 1-8-15,1-1-2 0,-2-3-3 0,-2 0-7 16,4-1-1-16,-4-2-6 0,2-4-8 0,2 9 1 16,-2-9-7-16,0 0-10 0,0 0-2 0,0 0-9 15,0 0-21-15,0 0-4 0,8-26-8 0,-3 14-11 16,0-5-3-16,-1-3-11 0,0 4 14 0,-2-2 7 15,1 8 5-15,-1-4 4 0,1 7 0 0,1-1 7 16,-2 4 3-16,-2 4 14 0,9-5 5 0,-9 5 28 16,0 0 0-16,0 0 5 0,14 10 15 0,-7-1 1 15,-2-1-3-15,2 2 6 0,1 1-9 0,-3-1 0 16,3 1 0-16,-1-2-4 0,2 5-5 16,-2-7-1-16,-2 3 1 0,0-3-6 0,8 0-9 15,-7-2 2-15,1-1-17 0,3 0-4 0,-1 0-6 0,-1-4-7 16,-8 0-21-16,22-5-17 0,-7-3-14 0,-4 1-10 15,-1-2-3-15,-1 1-9 0,5-6-12 16,-3 0-68-16,-3 0-198 0,-1-5 88 0</inkml:trace>
  <inkml:trace contextRef="#ctx0" brushRef="#br0" timeOffset="-131348.897">18044 2188 158 0,'-3'-12'53'0,"3"3"25"0,-3 1 28 0,2 2 0 16,-3 1-2-16,4 5-5 0,-8-3 10 0,8 3 3 16,0 0 2-16,-19 13 7 0,11-4 0 0,0 4-9 0,-1 1-8 15,4 0-6-15,-3 1-12 0,3 1-5 16,0-1-13-16,0 1-1 0,1-3-4 0,3 0-14 15,-2-2-2-15,2-1-12 0,0-5-13 0,3 2-7 16,-1-2-6-16,1 2-8 0,0-4-6 0,-2-3 1 16,7 4-2-16,-7-4-7 0,0 0 6 0,0 0-7 15,0 0-6-15,21-6-7 0,-18 2 7 0,-3 4-1 16,8-4 2-16,-8 4 1 0,6-3 5 0,-6 3-1 16,0 0 0-16,0 0 2 0,16 5 5 0,-10 0 0 15,0-2 1-15,-2 1 4 0,2 3-4 0,-2-2 6 16,5 3-2-16,-5-4 0 0,1 1-3 0,0-2-4 15,4 1-6-15,-9-4-17 0,14 2-8 0,-6-2-9 16,-8 0-14-16,19-6-5 0,-10 1-14 0,1-1-9 16,0-3-1-16,-2 4-5 0,1-2-3 0,-3 0 3 15,0-3-77-15,-1 3-187 0,-1-3 83 0</inkml:trace>
  <inkml:trace contextRef="#ctx0" brushRef="#br0" timeOffset="-129896.797">18141 2121 50 0,'0'0'56'0,"0"0"-8"0,0 0 7 0,0 0-8 15,0 0 3-15,0 0-13 0,0 0 6 0,0 0-7 16,0 0-3-16,0 0 8 0,0 0-2 16,0 0 6-16,0 0-3 0,0 0-2 0,0 0-4 15,0 0 1-15,0 0-1 0,0 0 1 0,0 0 2 0,0 0 0 16,0 0-7-16,0 0-5 0,0 0 6 0,0 0-1 15,0 0-3-15,0 0 0 0,0 0-4 0,0 0 4 16,0 0 7-16,0 0-1 0,0 0-10 16,0 0 0-16,0 0 0 0,0 0 3 0,0 0-7 15,0 0 3-15,0 0-12 0,0 0 9 0,0 0-5 16,0 0 1-16,0 0-5 0,0 0 2 0,0 0-4 16,0 0 5-16,0 0-9 0,0 0 8 0,0 0 3 0,0 0 5 15,0 0 0-15,0 0 7 0,0 0-2 16,0 0 2-16,0 0-7 0,0 0 1 0,0 0-4 15,0 0 3-15,0 0-6 0,0 0-1 0,0 0 0 16,0 0-2-16,0 0-2 0,0 0-2 0,0 0 2 16,0 0-5-16,0 0 8 0,0 0-9 0,0 0 8 15,0 0-3-15,0 0 9 0,0 0-12 0,0 0 2 16,0 0-1-16,0 0-2 0,0 0-4 0,0 0-1 16,0 0 5-16,0 0-5 0,0 0 0 0,0 0 5 15,0 0-1-15,0 24 2 0,4-17 6 0,-3 0 1 16,3 1 4-16,1 4-5 0,-3-3-1 0,1 4 5 15,-1-1-6-15,1-2-1 0,5 6 4 0,-6-6-4 16,2-2 0-16,0 3-3 0,1-3-2 0,-2 3 2 16,2-3-2-16,-3-1 1 0,1-2 4 0,1 0-9 15,-2 0 3-15,1-2-6 0,1 2 2 16,-1-1-7-16,-3-4-8 0,4 5 1 0,-4-5 2 0,3 4 2 16,-3-4 1-16,2 5 1 0,-2-5 1 0,0 0-1 15,0 0-2-15,0 0 2 0,0 0 4 0,0 0-2 16,0 0-2-16,8-12 0 0,-8 12 4 0,3-5-4 15,1-1-3-15,-2-1 2 0,-2 7-7 0,6-11-3 16,-3 0-4-16,-1 7-3 0,2-3 6 0,-4-3-7 16,4-1 6-16,-4 5 5 0,4-5 0 15,-3 5 3-15,-1 6-4 0,0-11 5 0,0 11-2 0,0-10 3 16,2 5 15-16,-2 5-2 0,-2-5 8 0,2 5 1 16,0-7 0-16,0 7 2 0,0-5-7 0,0 5 6 15,0 0-5-15,0 0-4 0,0 0 6 0,0 0-2 16,0 0-6-16,0-7 0 0,0 7-2 0,0 0 1 15,0 0 6-15,0 0-3 0,0 0-3 16,4-2 6-16,-4 2-15 0,0 0 6 0,14 0 1 0,-14 0 5 16,0 0 1-16,0 0-5 0,16 5-2 0,-16-5 8 15,11 4 0-15,-2 1-7 0,-1-1 5 0,-2 3 5 16,4-1-10-16,-1 2 11 0,-1 0 9 16,1 0-9-16,-3 4 7 0,2-6-10 0,-2 6 5 0,4-5-5 15,-5 5 2-15,1-5 3 0,0 1-4 16,-2-1-1-16,0 0 0 0,-1-2-2 0,1 0-1 15,-2-1 2-15,0-1-1 0,-1 2 1 0,-1-5 2 0,4 4 0 16,-4-4-4-16,0 0 0 0,9 1 2 16,-9-1-4-16,0 0-1 0,18-10-3 0,-13 7 0 0,3-2-4 15,-1-4-6-15,3-1 2 0,-1-2-6 0,-2 2-6 16,6-5-5-16,-8 4 7 0,0 1-2 16,2-2-3-16,-5 5 3 0,3-3 9 0,-1 3 2 15,-1 2 5-15,-1-2 12 0,-2 7 5 0,4-5 11 16,-4 5-2-16,3-5-2 0,-3 5-3 0,0 0-3 15,0 0 7-15,0 0 8 0,0 0 2 0,0 0 0 16,0 22-10-16,2-16 6 0,-2 2 1 0,0 0-5 16,1 1-6-16,-2-1 2 0,0-3-2 0,2 8-3 15,0-10-2-15,-1 9 1 0,0-9-2 0,2 6 0 16,-2-9-1-16,4 10-2 0,-1-5 2 0,0 0-6 16,2-1-1-16,-2 2 0 0,-3-6-4 0,2 4 2 15,-2-4-3-15,0 0 0 0,0 0-2 0,24-2-5 16,-18-5 6-16,1 4-4 0,1-3-4 0,-2 0 2 15,-1-1-4-15,2 2-7 0,-3-5-1 0,-2 5 3 16,-1-6-6-16,-2-2 11 0,0 4-4 0,0 1 4 16,-1-1 6-16,-3-1 7 0,1 5 14 0,-1-4 4 15,-1 1 3-15,-3 2 0 0,0 0 9 0,0 1-3 16,0 5 4-16,-1-2-2 0,-2-3-4 0,2 3 2 16,0 1-7-16,1 0 3 0,9 1-5 0,-14 0-7 15,14 0 2-15,-12-1-12 0,12 1-12 0,0 0-12 16,0 0 1-16,-11-2-1 0,11 2 4 0,0 0 3 15,0 0-4-15,0 0 12 0,0 0 0 0,0 0-9 16,0 0 4-16,0 0 2 0,31-9 4 0,-24 8 0 16,2-1-1-16,1 0 2 0,2-1 0 0,-2 3 3 15,-10 0 8-15,28 0-5 0,-16 1-6 0,2 0 5 16,-3 2-1-16,0-3 2 0,1 0 0 0,-1 2-2 16,1 0 0-16,-2 1 6 0,-1-1 1 0,4 3-1 15,-8-3-1-15,4 1 3 0,-1 2 0 0,1-4-8 16,-4 3 2-16,0-2 0 0,-5-2 0 0,9 7 5 15,-9-7-3-15,13 5 3 0,-13-5-3 0,5 4-1 16,-1-1 2-16,-4-3 3 0,8 8-6 0,-5-6 1 16,4 3 4-16,-4 0-6 0,2 0 7 0,1 1-5 15,0 0 2-15,-1 1 0 0,3 0-3 0,-3-4 7 16,-1 4-6-16,2-3 4 0,-1 0-8 0,-5-4 6 16,10 6-1-16,-10-6-1 0,12 3 6 0,-12-3-3 15,14-3-7-15,-8-3-22 0,-6 6-12 0,17-8-21 16,-7-2-18-16,-5 1-14 0,3-1-16 0,-3 0-29 15,-1 0-76-15,-4-6-232 0,0 4 104 0</inkml:trace>
  <inkml:trace contextRef="#ctx0" brushRef="#br0" timeOffset="-129702.382">18768 1910 91 0,'0'0'108'0,"0"0"-16"16,0 0-11-16,0 0-27 0,0 0-53 0,0 0-73 15,0 0-77-15,0 0 35 0</inkml:trace>
  <inkml:trace contextRef="#ctx0" brushRef="#br0" timeOffset="-128988.983">17994 2822 109 0,'0'0'183'0,"0"0"-16"16,1 3-18-16,-1-3-12 0,0 0-6 0,10 0-14 16,-1 0-9-16,0 0-9 0,5 0-7 0,-4-3-12 15,3 1-5-15,8-1-9 0,-1-1-7 0,0-3-4 16,0 4-6-16,0-4-8 0,-1 3-7 0,-1-4-9 15,1 0-10-15,-4 3-15 0,-3 0-11 0,0-3-19 16,-2 0-11-16,-5 0 1 0,4 4-1 0,-7-4-15 16,2 1 1-16,0 0-4 0,-4 1 19 0,0-1-25 15,-4 1 10-15,0 1 2 0,-1-2 4 0,-3-1 4 16,1 1 3-16,-1 0 8 0,-3 2 5 0,2-2-1 16,-1 2 5-16,0-3 6 0,2 1 4 0,-1 2 11 15,0-1 19-15,0 3-4 0,1 0 14 0,2-2 2 16,1 3 27-16,1 0 7 0,-1-1-2 0,1 1 0 15,4 2-2-15,-6-7-6 0,6 7-2 0,-4-1-15 16,4 1 4-16,0 0-5 0,0 0-4 0,0 0 4 16,0 0-6-16,0 0 2 0,14 6 5 0,-3-2-5 15,-3-1 4-15,3 0-6 0,2 3 0 0,4 1 6 16,0-1-6-16,-2 1 2 0,0 1 0 16,-4 1 2-16,1-4-2 0,-1 2 2 0,-2 2 0 0,2-1 1 15,-6 1 5-15,0-4-3 0,-1 4-2 0,0-2-2 16,-3 3 2-16,-2-2-4 0,-3 2-3 0,-4 2-6 15,-1 4-8-15,-2-5-20 0,-5 5-21 0,1-5-30 16,-8 5-28-16,7-6-34 0,-1-1-24 0,2 3-32 16,-1-4-103-16,1-1-303 0,5-2 135 0</inkml:trace>
  <inkml:trace contextRef="#ctx0" brushRef="#br0" timeOffset="-114931.714">13428 2508 2 0,'0'0'37'0,"0"0"-5"0,0 0-2 0,-5-12 1 16,5 12 0-16,0 0-7 0,0 0-3 0,0 0-4 15,0 0 2-15,0 0 1 0,0 0-3 0,0 0-2 16,0 0-7-16,0 0 5 0,2-5-5 0,1 3 3 0,-3 2 1 15,5-5-8-15,-1 2 5 0,-1-2-6 16,-1 1 7-16,3 1-2 0,0-2 3 0,2 1 2 16,-1-1-6-16,-2 1-1 0,0-4 6 0,1 2 2 15,3 0-5-15,1-4 1 0,-3 3 1 0,0-1 9 16,3 0-14-16,0-1 13 0,-4 2-3 0,3-2-6 16,-2 0 12-16,2 3-7 0,-3-1 1 0,-1 2 1 15,1-2 3-15,0 2-4 0,-2-2 2 0,-1 2 7 16,1-3-1-16,-2 3 0 0,-1 1-2 0,0-1 7 15,3 1-7-15,-3-2 1 0,0 4-5 0,0-4 3 16,0 0-1-16,0 6 3 0,-3-5-6 0,3 5 0 16,-1-2 2-16,-2-1 3 0,3 3-4 0,-5-5 5 15,0 3-7-15,5 2 3 0,0 0-2 0,-9 0 9 0,9 0-14 16,-13 6-8-16,2-1-5 0,-4 5-18 16,-2 0-20-16,-2 9-23 0,0 1-25 0,-2 2-68 15,2-3-165-15,4 2 73 0</inkml:trace>
  <inkml:trace contextRef="#ctx0" brushRef="#br0" timeOffset="-113726.793">13585 2777 16 0,'0'0'52'0,"0"0"-8"0,0 0-6 0,11-8 2 15,-8 6-10-15,2-3 4 0,-1 1-13 0,0 1 3 16,0 0-3-16,1-1 5 0,-1-1-6 0,1 0-4 16,4 2 9-16,-4-5-13 0,4 1 4 0,2-3 5 15,1-1-7-15,2 1 8 0,0-2-6 0,-1 0-1 16,2 1 2-16,7-7-2 0,-8 6-2 16,5-7 0-16,0 2 2 0,3 0 2 0,-5 5-5 0,-1 0-1 15,7-3-2-15,-7 3 1 0,-1 2 2 0,0 1-2 16,-1-1 0-16,-3 3-8 0,-4 2-1 0,2-2 1 15,0 4-5-15,-5-2 6 0,1 5 0 0,-1-2-3 16,2-2-6-16,-2 3 4 0,-2-1-18 0,-2 2-3 16,5-2-10-16,-5 2-10 0,0 0-5 0,0 0-39 15,0 0-94-15,0 0 42 0</inkml:trace>
  <inkml:trace contextRef="#ctx0" brushRef="#br0" timeOffset="-113381.719">13648 2748 5 0,'8'-6'56'0,"4"2"0"0,-4 1-5 0,4-7 7 16,0 5-4-16,1-6 3 0,1 3 2 0,0-1-2 16,4-2-4-16,-6 2-2 0,4-3 8 0,1 0-8 15,2 0 5-15,-4-2-5 0,7-1 0 0,-4 3-1 16,-3 2-2-16,3-4-3 0,-4 2-3 0,1-1-8 16,0 2 0-16,1-1-10 0,-7 3 3 0,0 3-16 15,1-1 11-15,-6 2-5 0,3 1-6 0,-2 1 4 16,-1-2-1-16,-2 2-1 0,1 2-3 0,-3 1-8 15,6-4-14-15,-5 2-40 0,-1 2-36 0,0 0-94 16,-4-7-198-16,4 7 88 0</inkml:trace>
  <inkml:trace contextRef="#ctx0" brushRef="#br0" timeOffset="-93975.186">15864 1787 16 0,'0'0'65'16,"0"0"-9"-16,0 0-5 0,0 0 0 0,0 0-8 15,0 0-7-15,0 0 0 0,0 0-5 0,0 0-5 16,0 0 8-16,6-6-4 0,-6 6 3 0,0 0-1 15,0 0 1-15,0 0 1 0,0 0-4 0,0 0 5 16,0 0-4-16,0 0 6 0,0 0-9 0,0 0 10 16,0 0-16-16,0 0 2 0,0 0-9 0,0 0 6 15,0 0-6-15,0 0-3 0,0 0 1 0,5 16-2 16,0-11 4-16,-4 2-8 0,5 1 5 0,-4-2-8 16,1 1 4-16,3 1 4 0,-2 0-13 0,2-2 8 15,-2 5-5-15,4-3 4 0,-3 0 7 0,0-2-7 16,-1 2 6-16,5 0-3 0,-4-3-10 0,0-1-2 15,2 4 0-15,-2-3 6 0,2-1 0 0,-3 3-7 16,3-4 11-16,-1-1-17 0,0 1 12 0,-6-3 1 16,13 4-1-16,-8-4-5 0,-5 0 7 0,0 0-3 15,23-1-1-15,-13-2 1 0,-3 0 6 16,3 0 0-16,2-2 1 0,-1-2-2 0,3-4 1 0,-1 0 8 16,7-7-9-16,-2 6 6 0,3-8-7 0,-1 1 12 15,4-2-7-15,-3 0 1 0,3-5-1 0,-1 4-3 16,1-2 5-16,-2 2 2 0,2 1-5 0,-2-3-4 15,2 4 1-15,0 0 3 0,-4 4-3 16,-5 1 8-16,-2 1-5 0,3 3 2 0,-3 0-5 16,-4 4 4-16,3-2-6 0,-2 3 13 0,-4-1-8 15,3 0-2-15,-4 4-9 0,-2-3 14 0,2 3 1 16,0 1 6-16,-1-2-8 0,-4 4 5 0,4-6-6 16,-4 6 3-16,5-5-1 0,-5 5-5 0,5-2 3 15,-5 2-1-15,0 0-2 0,5-3 2 0,-5 3-5 16,0 0-1-16,0 0-1 0,0 0 3 0,0 0 1 15,0 0-6-15,0 0 2 0,0 0 2 0,0 0 0 16,0 0 1-16,0 0-1 0,4-6-1 0,-4 6-2 16,0 0-22-16,0 0-13 0,0 0-41 0,0 0-41 15,0 0-96-15,0 0-230 0,0 0 101 0</inkml:trace>
  <inkml:trace contextRef="#ctx0" brushRef="#br0" timeOffset="-84911.682">14044 3638 31 0,'0'0'73'0,"-1"-6"1"0,1 6-4 0,-2-4-9 15,2 4-8-15,0 0 7 0,-1-5-8 16,1 5-2-16,0 0 1 0,-1-5 2 0,1 5 0 0,-4-5 1 16,4 5 4-16,-3-4 0 0,3 4-5 0,-1-3-2 15,1 3 7-15,0 0-4 0,0 0-9 0,0 0-1 16,-4-4-1-16,4 4 4 0,0 0-10 0,0 0-3 16,0 0 3-16,0 0-1 0,0 0-13 0,0 0 5 15,-3 11-4-15,1 0-3 0,1 4-4 0,0 2 3 16,-4 4 5-16,5 2-11 0,-3 9-2 0,2-4 3 15,0 0-2-15,-2 1-1 0,3 0 4 0,0 0 1 16,-4 1-6-16,3-1 2 0,-2-4 4 0,1-6-3 16,-2 2 0-16,4-4-1 0,-1 0-2 15,-2-4 3-15,3-2-3 0,-1-1-6 0,-2-3 5 0,3 0-3 16,-1-3 5-16,1 2-2 0,0-2 2 0,0 0 4 16,0-4 8-16,0 6 4 0,0-4 6 15,0-2 1-15,0 0-1 0,0 0-5 0,0 0-3 0,0 0-1 16,0-13-3-16,0 4-5 0,-4-3 2 0,3-5-6 15,1-9-2-15,0 8 0 0,1-7-4 0,-1-5-1 16,0 4 3-16,0-4-4 0,3 0-1 0,-3 4 1 16,-3-3-2-16,3 5 2 0,-1 7-4 0,2-2 6 15,-1 1-5-15,3 5 1 0,-3 1-1 16,0 0-2-16,0 4 0 0,0-1 3 0,0 3-3 0,1-1-2 16,-1 3 6-16,0-1 2 0,0 2-9 0,0 3 1 15,4-7 4-15,-4 7-5 0,0 0 0 0,0 0 1 16,15 9 0-16,-7-3 1 0,-2 5-5 0,7 6 6 15,-3 6-1-15,3 2 2 0,-1 0 5 0,0 3 2 16,1 0-2-16,-1 1-1 0,-1 0-1 0,0-2 1 16,-3-1-1-16,-1-1 0 0,4-1 1 0,-2 0 0 15,-5-4-2-15,-2-3-1 0,5 1 1 0,-6-4-1 16,4 0 1-16,-4-3-1 0,3-2-12 0,-1 0-13 16,-3-4-11-16,0 2-11 0,2-2-20 0,-2 0-19 15,0-5-6-15,0 7-21 0,0-7-24 0,0 0-24 16,0 0-96-16,0 0-276 0,-15-10 124 0</inkml:trace>
  <inkml:trace contextRef="#ctx0" brushRef="#br0" timeOffset="-84501.883">14035 3953 52 0,'0'0'113'0,"0"0"-5"0,0 0-13 0,0 0-5 15,0 0-8-15,0 0-1 0,0 0-4 0,0 0 1 16,0 0-9-16,0 0-11 0,0 0-1 0,0 0-4 15,16 2-5-15,-16-2-3 0,11-2-1 0,-6-1-1 16,3-1-4-16,-2 2-7 0,4-4 0 0,-1 1-3 16,2-4-9-16,2-3 3 0,-2 0-3 0,4-3-3 15,-6 3-3-15,4-3 3 0,-3 2-5 0,-1-3-5 16,0-1 10-16,1 0-11 0,-5 3-1 0,3-1 10 16,-3 0-7-16,0-2-5 0,-2 5 1 0,0 0 2 15,0-2 0-15,1 2-5 0,-4-1 7 0,2 4 5 16,-4-3 0-16,1 4 12 0,-1 1 6 0,2 2 12 15,0 1 7-15,0-1 0 0,-1 2-4 0,1 3 2 16,0-6-6-16,0 6-3 0,0-3-4 0,0 3-5 16,0 0-1-16,0 0-3 0,0 16 1 0,0-3 0 15,1 4-4-15,1 2 5 0,-4 6 0 0,5 1-2 16,-3-8-1-16,4 10 3 0,0-8-4 0,-2-1 3 16,1 5 3-16,-1-5-7 0,1 1-3 0,3-1-3 15,-3-2 0-15,-1 0 4 0,2-1-7 0,3-2-1 16,-4-3-3-16,0 0-1 0,-2-2-6 0,2 0-18 15,-1-2-25-15,2-2-29 0,-1 0-32 0,-2-1-37 16,1-1-23-16,-2 2-168 0,0-5-355 0,0 0 157 16</inkml:trace>
  <inkml:trace contextRef="#ctx0" brushRef="#br0" timeOffset="-84069.481">14380 4098 42 0,'4'-4'137'16,"3"-1"-12"-16,1 1-10 0,0-4-7 0,1-1-11 16,0 0-11-16,-3 0-6 0,7-6-6 0,-2 2-11 15,0-2-2-15,-2-1-8 0,-1 2-6 0,-1-2-2 16,0 1-2-16,-1 0-3 0,-2 1 0 0,-3 3 6 15,0 0 1-15,4 1 5 0,-5 3 2 0,-2-5 8 16,-2 5 4-16,1-1 7 0,1 3 2 0,-4-1 9 16,5 0-1-16,-1 4-2 0,-2 0-7 0,4 2-4 15,-8-2-11-15,8 2-6 0,-10 3-6 0,5 3-7 16,2 2 2-16,-4 1-5 0,4 3-4 0,-2 4-3 16,2-1-4-16,-3 2-1 0,3 0-3 0,0 1-3 15,3 0 0-15,1-1-2 0,-1 2-2 0,0-4-1 16,2 2 1-16,3-1-2 0,-3-3-4 0,0-2 2 15,1 2 1-15,3-5-4 0,-2 2 0 0,3 0 0 16,-1-3 1-16,1-2 0 0,3-1-1 0,-2-2-2 16,3 1 1-16,-2-6-6 0,4 1-6 0,-1-5-13 15,3-2-18-15,-1-2-23 0,2 0-25 0,-3 0-23 16,-2-4-29-16,2 3-18 0,-3-2-25 0,1-3-17 0,-5 4-100 16,0-3-320-16,-3 4 142 0</inkml:trace>
  <inkml:trace contextRef="#ctx0" brushRef="#br0" timeOffset="-83599.414">14638 3810 57 0,'0'0'156'0,"0"0"-11"0,0 0-16 15,0 0 9-15,0 0 14 0,9 12 2 0,-5-4-2 16,4 2-3-16,1 0-4 0,0 6-8 0,1 1-1 0,1 0-12 15,2 0-4-15,4 4-10 0,-5-4-8 16,0-2-8-16,7 4-8 0,0-1-9 0,-6-3-8 0,2-2-8 16,-2 2 6-16,0-5-16 0,1 3 0 15,-1-8-12-15,-2 2-7 0,0 1-12 0,0-2-15 16,0-2-13-16,-4-2-11 0,1-1-11 0,-1 0-11 0,0-2-4 16,-7 1-11-16,9-6-19 0,-6 2-13 15,-1-1-22-15,-1-7-23 0,-1 1-7 0,-1 0-10 16,-2-7 2-16,-3 4 2 0,1-4 13 0,-4 2 12 15,1-1 7-15,0 2 19 0,1 0 11 0,-3 1 17 16,1 0 10-16,2 4 17 0,0-1 24 0,-1 0 9 0,0 5 16 16,3-6 11-16,1 9 19 0,-1-1 8 0,4-2 6 15,-3 2 7-15,0 1-2 0,2 2-2 16,2 1-6-16,-3-7 0 0,3 7 2 0,0-4 2 16,0 4 8-16,0 0 1 0,-4-3 3 0,4 3 1 15,0 0 2-15,0 0 4 0,-8 15 4 0,6-8-2 0,-6 6-1 16,3 1 1-16,-5 5-4 0,2-2-3 15,-6 5-10-15,3 2-2 0,-2 1-5 0,-1-2-5 16,4 4-3-16,-4-2 0 0,2 1-15 0,-1-3-16 16,2 0-24-16,3-6-37 0,2 0-40 0,-1-3-63 15,4-1-55-15,-4-4-136 0,6-1-369 0,0-3 164 16</inkml:trace>
  <inkml:trace contextRef="#ctx0" brushRef="#br0" timeOffset="-82912.916">15204 3967 37 0,'-1'-10'125'0,"1"1"-14"16,-2-1-4-16,2-1-11 0,-2 1 2 0,-2-1-8 15,1-3-4-15,-1 4-13 0,1 3 21 0,-2-2-3 16,1 2 14-16,2 1 1 0,-3 2 3 0,3-2-1 16,-2 1-4-16,1 4-8 0,3 1-15 0,0 0-5 15,-13 8-10-15,5 0-6 0,0 2-3 0,1 7-7 16,-5-2-10-16,5 2 0 0,-5 6 11 0,6-6 3 16,-3-2-13-16,0 2-1 0,6 0-4 0,-2-5-7 15,4 3-4-15,-3-5 0 0,3 2-6 0,-3-2-7 16,4-2-5-16,0-1-5 0,0-3-5 0,0 2-4 15,1-2-3-15,2-1 2 0,-3-3-1 0,5 4 2 16,-4-2 2-16,-1-2-3 0,0 0 2 0,12-3 4 16,-12 3-7-16,10-2 6 0,-4 1-2 0,1 2 2 15,-7-1 1-15,16 2-2 0,-4 2 1 0,-3 2 3 16,1-4 0-16,1 3-4 0,1 1 2 0,-2-2 1 16,4 1 2-16,-3-2-2 0,1-1 0 0,2 0-2 15,4-4-21-15,0-3-36 0,-3-2-38 0,5-4-63 16,4-4-173-16,-6-3-360 0,1-1 159 0</inkml:trace>
  <inkml:trace contextRef="#ctx0" brushRef="#br0" timeOffset="-81572.923">15728 3589 11 0,'3'-4'85'16,"-3"-1"-7"-16,0 0-8 0,1-3-2 0,-1 4 0 16,0-1-4-16,4-2-2 0,-5 2-2 0,1 1 10 15,1-1-5-15,-1 0-6 0,0 0 6 0,0-1-2 16,1 2 1-16,-1 0 2 0,0 4 6 0,0-6-1 15,0 6 3-15,0-4 0 0,0 4-1 0,0 0 0 16,0 0-20-16,0 0-3 0,0 0-4 0,-1-4-5 16,1 4-4-16,0 0-5 0,-8 10-2 0,-2 1-2 15,4 3-5-15,-2 3 0 0,-6 9 1 0,-2 3 0 16,0 14-4-16,-1 4 5 0,-3-4-3 0,6 6-2 16,-4 0-2-16,0-1 2 0,5 2 4 0,-1-15-4 15,0 13 1-15,0-2-5 0,3-14 4 0,0 0-6 16,2-2 2-16,-1-1-4 0,1-2 2 0,0-3 0 15,2-6-1-15,4-1-2 0,1-1 2 0,-1-5-2 16,-1 0 6-16,2-2-8 0,0-4 0 0,-2 3-1 16,3-4-4-16,1 0 2 0,-2 1-6 0,2-1-2 15,0-4-4-15,-2 5-8 0,2-5-14 0,-2 6-19 16,2-6-33-16,0 0-32 0,0 0-44 0,0 0-147 16,-13-12-329-16,10 4 145 0</inkml:trace>
  <inkml:trace contextRef="#ctx0" brushRef="#br0" timeOffset="-76665.084">16009 3799 19 0,'-1'-5'71'15,"1"5"-8"-15,-3-3 3 0,3 3-10 0,-2-3-2 16,2 3-2-16,-1-5-9 0,1 5 0 0,-4-3-9 15,4 3 4-15,0-6-4 0,-1 3 4 0,1 3 9 16,0 0-4-16,-2-5-6 0,1 2 11 0,1 3-11 16,0 0 5-16,-1-4-5 0,1 4 6 0,0 0-3 15,0 0-5-15,0 0-4 0,0 0-9 0,0 0 14 16,-3-3-14-16,3 3-5 0,0 0 3 0,0 0-11 16,0 11 16-16,0-4 0 0,-2 0-12 0,2 4 5 15,-2 6 5-15,-2 2-6 0,1-2-2 0,-3 5 7 16,4 0-4-16,-4-5-9 0,3 3 6 0,-1-1-2 15,2 0-4-15,-1 1-1 0,-1 0 11 0,3 1-11 16,-4-1 4-16,2-3-8 0,-3 0 4 0,4-4 3 16,0-2-8-16,-2-1 5 0,3 0-1 0,0-4 0 15,-2 2-3-15,2-4 3 0,-2 1 7 0,6-1-10 16,-6 0 1-16,3-4 9 0,0 5-1 0,0-5 3 16,0 4 2-16,0-4 1 0,0 0 0 0,0 0 1 15,0 0-5-15,0 0-3 0,-4-13 0 0,4 4 2 16,3-3-3-16,-2-4-5 0,-1-1 0 0,4-1-1 15,-4 0-2-15,3-8-2 0,-2 8-6 0,0-9 10 16,3 0 0-16,0 8-4 0,-4 0 1 0,5-6 1 16,-4 8-1-16,2 1 1 0,-3-1-3 0,0 5-1 15,6-5-1-15,-6 8-1 0,0-2 0 0,3 3 3 16,-2 1 3-16,-1 0-7 0,0 2 7 0,0 0 1 16,0 3-4-16,0-4-3 0,0 6 5 0,4-4-4 15,-4 4 0-15,1-4-1 0,-1 4 0 0,0 0 5 16,0 0-7-16,9 11 4 0,-4-6 1 0,-1 7 1 15,3 2-6-15,2 2 7 0,2 5 7 0,-1 2 5 16,-3-2-5-16,3 1-7 0,-1-2 4 0,0 4-1 0,0-2 2 16,-3 2-2-16,2-6 0 0,-2 2 3 15,0 0-4-15,3-6-1 0,-1 2 4 0,-7-6-1 16,3 3 0-16,0-5 0 0,0 2-25 0,-4-4-5 16,3 0-12-16,-1-2-4 0,-2 2-5 0,0-3-10 0,0-3-7 15,0 0-18-15,0 0-24 0,0 0-22 0,0 0-81 16,-5-12-223-16,-3 3 98 0</inkml:trace>
  <inkml:trace contextRef="#ctx0" brushRef="#br0" timeOffset="-75431.755">15949 4017 87 0,'7'4'87'15,"-7"-4"-8"-15,6 1 0 0,2 2-2 0,-2-3-2 16,1 0-15-16,4-4-5 0,0 1-5 0,1-2-10 15,2 2-2-15,0-7 4 0,4 1-1 0,-1-1-4 0,0-4-9 16,5 0-5-16,-4 2 3 0,1-6-2 0,3 4-7 16,-4 0-2-16,-5 1 3 0,-3 4-3 0,4-1-9 15,-4 2-3-15,-2-1-2 0,-2 1-9 0,3 4-2 16,-4-2-2-16,2 1 7 0,-4 2-1 16,0 0 6-16,0-1-3 0,-1 2 9 0,-2 2-14 0,4-5 5 15,-3 4-1-15,-1 1-5 0,4-5 5 0,-4 5 0 16,5-2 2-16,-5 2 3 0,0 0 1 0,1-3 7 15,-1 3-1-15,0 0 0 0,0 0 1 0,0 0-2 16,0 0 3-16,2-3 1 0,-2 3-3 16,0 0 9-16,0 0-8 0,0 0 4 0,0 0 13 0,0 0-18 15,0 0 10-15,0 0 7 0,0 0-5 0,0 0 2 16,0 0 1-16,0 0 1 0,2-4-2 16,-2 4 5-16,0 0 2 0,0 0 1 0,0 0-6 0,0 0 2 15,0 0 3-15,0 0 0 0,0 0 4 0,0 0-5 16,0 0 0-16,0 0-5 0,0 0-6 0,0 0 0 15,-10-3 0-15,10 3-1 0,0 0-3 0,-14 6-3 16,10-2 1-16,0 1 2 0,-6 2-4 0,4 2 3 16,-3-1-1-16,2 2-5 0,-4 5-4 0,6-4 6 15,-3 2-7-15,0-3 2 0,2 2 0 0,1-1-1 16,1-4-1-16,1 4 4 0,1-2-2 0,-1-4 0 16,3 2-1-16,-1 0-2 0,2-3 2 0,-1 2 2 15,2-2-2-15,-1 1-4 0,3-2 14 0,1-2-13 16,0 2 1-16,3-1-1 0,-1 0-3 0,0 0 1 15,3-2-2-15,0 3 4 0,1-1 2 0,-2 0 1 16,2-1-1-16,-1 2-3 0,-3-2 3 0,1 2-8 16,0-2 5-16,-3 2 3 0,0-2-7 0,2 2 0 15,-1-2 0-15,-6-1-5 0,5 5 0 0,-1-5 1 16,-4 3 0-16,0 1 3 0,0-4-1 16,0 5 9-16,-4 0-6 0,0-2 2 0,-1-2 2 0,-2 3 2 15,0 0 6-15,0 0 1 0,-5 0-2 0,3 0 6 16,-1 1 0-16,-3-2 4 0,3 1 2 0,1 1 2 15,-2-3 2-15,2 1 0 0,0 0-2 0,1-1 0 16,3 1-5-16,-2-2-2 0,5 2-2 0,2-3-8 16,-7 0-8-16,7 0 0 0,0 0 0 0,0 0 3 15,0 0-4-15,0 0 3 0,2-9-3 0,7 6 2 16,-1-5 1-16,3 2 0 0,0-5-1 0,2-3 2 16,-2 2 1-16,4 0-1 0,3-9 0 0,-2 7 2 15,-3-2-5-15,7-4 7 0,-2 2-5 0,-4 3-2 16,-1 1 2-16,1-1 1 0,-4 1 1 0,-2 6-2 15,-1-1 0-15,0-2 3 0,-3 5 4 0,0 1-3 16,0 1 5-16,-2 1 3 0,1-1 8 0,-1 1-5 16,-2 3-1-16,0 0-1 0,0 0-1 0,-11-2 0 15,11 2 5-15,-10 5-8 0,5-1-1 0,-2 4-2 16,-1-4 2-16,-2 2-2 0,4 2-1 0,1-3-1 16,0 4-1-16,0-6 0 0,-1 4 3 0,5 1 0 15,-4-3-3-15,5 1-2 0,0 1 4 0,3-2 0 16,-1 0-6-16,-1 2-6 0,3-3 1 0,0 2 0 15,4-2 2-15,0 2-6 0,-1-4 2 0,3 4 3 16,-2-3 5-16,6 1-2 0,-4 0 3 0,1 0-1 16,0 1-4-16,-2-2 5 0,-1 0 0 0,0 2-5 15,-2-3 2-15,-3 2 6 0,3-2-8 0,-3 2 4 16,0-1-8-16,0-1-2 0,-1 1 1 0,-2 1-2 16,3-1 5-16,-3-3-1 0,-3 8 4 0,-1-3-3 15,2-4 7-15,-1 2-4 0,1 2 2 0,-2 2 0 16,0-5 1-16,1 1 6 0,-1-1-6 0,-2 1 4 15,4-2-3-15,-2 2-2 0,4-3 0 0,-8 3 3 16,8-3-4-16,-4 1 1 0,4-1-2 0,0 0-3 16,0 0 3-16,0 0 1 0,0 0 1 0,-1-13 0 15,5 8 5-15,0-5-6 0,1 2-1 0,0-3 3 16,4 4-5-16,-4-1 4 0,3-1 3 0,-2 1-2 16,-1 3 0-16,1-1-1 0,-1 2 0 0,-1-2 0 15,0 3 2-15,0-1-3 0,0 3 2 0,-4 1 3 16,7-4-2-16,-7 4 1 0,7 1 7 0,-7-1 3 15,9 4 4-15,-5 1 1 0,-2 0 6 0,2 1 2 16,4 2 0-16,-6 0 4 0,2-1-9 0,0 2 2 16,1 0-4-16,-1-2-1 0,4 3-3 0,-6-5-3 0,2 2 4 15,1-2 0-15,0 0-4 0,-2-1-6 16,2-1-4-16,1 0-5 0,-6-3-12 0,9-3-23 16,-2-1-34-16,-1-2-27 0,2-5-31 0,-2 3-113 15,-4083-2-267-15,8163-6 117 0</inkml:trace>
  <inkml:trace contextRef="#ctx0" brushRef="#br0" timeOffset="-74237.434">16742 3746 91 0,'0'0'117'0,"0"0"-13"0,0 0-11 0,0 0-9 16,7 5-6-16,-7-5-2 0,5 5-3 0,0-2-15 0,-1 0-10 15,-1 1-11-15,3-2-10 0,-2 1-4 16,1 1-11-16,-1-2 3 0,2 1 5 0,1-1-6 15,-5-1-7-15,2 1 7 0,-4-2-9 0,7 3 15 16,-7-3 0-16,6 0 6 0,-6 0 1 0,0 0 1 0,0 0 1 16,5-6 6-16,-5 6 4 0,0 0 5 15,0-5 8-15,0 5 3 0,0 0-3 0,0 0 1 16,-6-4-2-16,6 4-5 0,0 0-6 0,0 0-5 16,0 0-5-16,-17 7 5 0,13-2-8 0,-1-1 1 15,-4 3-6-15,1 2-8 0,1-1 3 0,2-1-5 0,3 1 3 16,-4 1-2-16,2-1 0 0,-1-2-4 0,3 2-1 15,0-1 1-15,2-2-1 0,0 4-4 16,2-5 2-16,0 4 0 0,2 0-6 0,1-2 1 16,5 4-1-16,-5-3 0 0,3 1 0 0,0-1 2 15,2 0 0-15,-1 3-3 0,1-5 0 0,0 2 0 16,1 0-2-16,0-1 1 0,-2-2-4 0,0 2 1 16,-4-1-7-16,0-1-1 0,-2-2-3 0,4 1 1 15,-3 1-1-15,-1-2 4 0,1 1 2 0,-2-3-1 16,-2 0 5-16,3 4-2 0,-3-4 1 0,0 0-2 15,0 0-3-15,-9 8 3 0,2-5 2 0,0-3 0 0,-1 2 1 16,2 0 0-16,-3-1 4 0,-1 0-1 0,-1-1 0 16,2 3 0-16,-1-2 0 0,0-1 0 0,-2 4 0 15,2-4-1-15,2 3 0 0,1-3 0 0,2 1-12 16,-2 0-5-16,7-1-14 0,-6 0-17 16,6 0-6-16,0 0-6 0,0 0 7 0,0 0-9 0,0 0-3 15,0 0 7-15,15-14-6 0,-7 11-7 0,2-5 6 16,0-1-2-16,3 0 7 0,4 1 2 15,-3-1 5-15,1-3 11 0,-1 3-1 0,0-2 9 16,3 1 6-16,-2 0 1 0,1 1 8 0,1 0 7 16,-4-2 4-16,0 1 5 0,1-2 10 0,-5 6 6 0,1-2 2 15,-2 1 9-15,-2-1 5 0,-2 3 8 16,1 1 5-16,-2-1 17 0,2 1 2 0,-4 1 13 16,2-1 0-16,-3 4 9 0,2-5 1 0,-2 5-2 15,0 0-6-15,0 0-8 0,0 0 0 0,0 0-5 16,-16 6 3-16,12 0-4 0,-4 2 1 0,3 2 4 0,-5 2-4 15,3 4-1-15,2 0-9 0,-4-2-4 0,5-1-5 16,-2 3-3-16,2-2-4 0,3-3 0 0,-3 2-6 16,2-2 0-16,0-1-7 0,1 1-4 0,1-5-4 15,-4 1-5-15,8 0-4 0,-4-4-3 0,3 1-4 16,-1-1 2-16,-2-3 3 0,9 3-4 0,-9-3 4 16,10-8 0-16,-6 4-4 0,1-4 0 0,0 1 3 15,-1 1 0-15,-1-5-3 0,3 6 3 0,-5-1-4 16,3 3 5-16,0-3-5 0,-4 0 5 0,4 3-4 15,-3-2 3-15,2 4 1 0,-3 1 4 0,4-3-7 16,-4 3 10-16,0 0-3 0,6 8 1 0,-6-5-3 16,5 2 3-16,0 0-1 0,-1 1-1 15,-1-1-2-15,3-1 0 0,-1 2 2 0,1 1-2 16,1-6 0-16,-2 4-2 0,-1-1 2 0,2-1-1 0,2 0-5 16,-4-1 3-16,3 0-5 0,1-2 0 0,0-2-4 15,2 0 3-15,-3-1-25 0,1-2-4 0,1 1-13 16,0 0-7-16,-5-7-9 0,1 6 2 0,2-2-7 15,-2-2 6-15,-3 0-9 0,3-2 16 0,-3 1 9 16,1 1 3-16,1-1 6 0,-4 5 16 0,3 0 9 16,-3 1 17-16,1-1 14 0,-1-1 7 0,0 4 4 15,1-2-4-15,-1 4-1 0,2-4-4 0,-2 4 9 16,0 0 6-16,0 0 6 0,5 10 7 0,-5-6-3 16,2 3-3-16,1 0 0 0,-2 0-10 0,-1 3-2 15,4-1 1-15,-3-2-5 0,-1 0-4 0,3 2 2 16,-2-2-6-16,-1 0 2 0,0 1-8 0,4-7 2 15,-3 6-3-15,-1-3-2 0,0 1-8 0,0-5 0 16,0 4-5-16,0-4 2 0,3 2-3 0,-3-2 3 16,0 0-3-16,0 0 1 0,4-10-5 0,-3 3 3 15,-1 2-4-15,1 1 0 0,4-1 0 0,-1-1 5 16,-1 3-3-16,-2-1 1 0,0 1-1 0,-1 3 9 16,8-1-5-16,-8 1 2 0,9 3 1 0,-4 1 2 15,1 0-1-15,2 2 1 0,0 2 8 0,1-2-3 16,1 3-2-16,-1-3-2 0,2 0 4 0,-1 2-5 15,0-3 1-15,2 2-4 0,-2-4-5 0,2-1-12 16,-2 0-14-16,-1-2-28 0,1-2-24 0,0 0-27 16,1-6-23-16,-2 1-103 0,-3-3-256 0,-2 2 113 15</inkml:trace>
  <inkml:trace contextRef="#ctx0" brushRef="#br0" timeOffset="-73899.942">17448 3659 55 0,'0'0'138'0,"0"-4"-7"0,0 4-1 0,0 0-16 15,0 0-14-15,0 0-2 0,0 0-9 0,0 0-10 16,0 0-3-16,0 0-6 0,0 0 1 0,0 0 14 15,3 16-1-15,-2-3 6 0,2 2-9 0,-1 3-1 16,-1 3-6-16,3-3-4 0,-1 1-3 0,-1-1-7 16,2 0-3-16,-1 1-9 0,1 0 1 0,0-2-2 15,-2 0-4-15,6-1-13 0,-6-5-1 0,2 0-3 16,-1-1-7-16,0-2-5 0,-1-2-8 0,0-1-10 16,1 0-2-16,-1-1-7 0,0-2-6 0,0 1-1 15,-2-3-3-15,0 0-10 0,0 0-21 0,0 0-25 16,9-9-22-16,-6 3-28 0,-3-1-30 0,2 0-103 15,-4-2-283-15,0-3 124 0</inkml:trace>
  <inkml:trace contextRef="#ctx0" brushRef="#br0" timeOffset="-73712.111">17444 3759 61 0,'0'0'153'15,"0"0"-16"-15,0 0-16 0,0 0-7 0,0 0-16 16,0 0-10-16,14-3-4 0,-7 2-6 0,2-2-3 15,1 0-14-15,0-3-4 0,4 5-5 0,3-7-2 16,-4 4-9-16,3-1-3 0,-2-3-3 0,0 4-4 16,2 1 3-16,-5-3-9 0,-2 2 1 0,-4 3-13 15,0-3-34-15,-1 2-38 0,-2-3-46 0,-2 5-110 16,-3-7-232-16,-1 5 103 0</inkml:trace>
  <inkml:trace contextRef="#ctx0" brushRef="#br0" timeOffset="-72776.751">16753 3659 94 0,'-4'-2'121'0,"4"2"-4"16,0 0-18-16,0 0-10 0,-5-4-4 16,5 4-9-16,0 0-11 0,-4-3-6 0,4 3-9 15,0 0-1-15,0 0 0 0,0 0-4 0,0 0-5 0,-2-1 5 16,2 1-6-16,0 0 2 0,0 0 1 0,0 0-3 15,0 0 3-15,0 0 1 0,0 0-4 0,0 0-2 16,0 0-1-16,0 0-3 0,-6-4-1 0,6 4 2 16,-1-2-3-16,1 2 3 0,0 0-4 0,-6-2 0 15,6 2 8-15,0 0-4 0,0 0-5 0,0 0 2 16,-1-3-4-16,1 3-5 0,0 0-2 0,0 0 2 16,0 0-4-16,-2-6-1 0,2 6-5 0,0 0 16 15,0 0-19-15,0 0-2 0,0 0 2 0,0 0-3 16,0 0-2-16,0 0-5 0,0 0 3 0,-1-4-3 15,1 4-1-15,0 0-7 0,0 0-16 0,4-4-6 16,-4 4-11-16,10-3-17 0,-7 0-13 0,1 0-10 16,3 2-12-16,-2-1 2 0,4-1-5 0,-1 3 3 15,-3-4-3-15,4 3-4 0,1-1 5 0,-5 1 6 16,4 0 8-16,-2 0 5 0,0-2 4 0,-4 2 5 16,6-1 8-16,-9 2 10 0,10-1 3 0,-6 1 12 15,-4 0 11-15,7 0 14 0,-7 0 11 0,0 0 7 16,0 0 10-16,0 0 6 0,10 0 3 0,-10 0-10 15,0 0 2-15,0 0 1 0,0 0 2 0,0 0 3 16,0 0 3-16,0 0 1 0,0 0-3 0,0 0-2 16,0 0 8-16,0 0-12 0,0 0-4 0,0 0 7 15,0 0-11-15,0 0 1 0,0 0-2 0,0 0 1 16,0 0-3-16,0 0-6 0,0 0 6 0,0 0 0 16,0 0 0-16,0 0-2 0,0 0 0 0,0 0 2 15,0 0 3-15,-8 9 12 0,9-4-3 0,-4 1 12 16,3 3-4-16,0 2 4 0,2 1-6 0,-2 4 3 15,0 3 3-15,1 6 1 0,2 1-3 0,-1-1 0 16,0-2-4-16,-2 4-2 0,3-10 3 0,0 10 1 16,0-10-11-16,-2 1 4 0,4-1 1 0,-3-1-12 15,1 0 3-15,-1-4-1 0,1-2-3 0,0 1 1 16,-1-3-2-16,2 0-1 0,-3-1-3 0,3-1 1 16,-3-5-3-16,1 3-7 0,1 0 2 0,0-1 2 15,0-2-3-15,-3-1-11 0,0 0-11 0,11-7-15 16,-6 2-19-16,3-2-24 0,-2-3-29 0,1-2-78 15,-1-2-205-15,-3-4 91 0</inkml:trace>
  <inkml:trace contextRef="#ctx0" brushRef="#br0" timeOffset="-72570.058">16862 3655 127 0,'10'-7'127'0,"1"-2"-29"0,7 0-42 15,5-7-39-15,-2-1-59 0,-5 5-23 0,7-7-68 16,-6 7 31-16</inkml:trace>
  <inkml:trace contextRef="#ctx0" brushRef="#br0" timeOffset="-52295.243">18125 583 26 0,'0'0'44'16,"0"0"5"-16,0 0-4 0,0 0 2 0,0 0-4 15,0 0-2-15,0 0 4 0,0 0-3 0,0 0-2 16,0 0-3-16,0 0-4 0,0 0-5 0,0 0 8 15,0 0-8-15,0 0-7 0,0 0-3 0,0 0-5 16,0 0-2-16,0 0 9 0,0 0-4 0,0 0-9 16,0 0 2-16,0 0 1 0,16-17 1 0,-16 17-3 15,20-9-7-15,-20 9 2 0,19-13 7 0,-7 6 3 16,3-3-9-16,2 2 6 0,-2-4-1 16,4 2-12-16,-1 1 9 0,5-6-5 0,0 1 11 0,-3 4-13 15,-1-1 2-15,4-4 2 0,1 4 13 0,-1-3-24 16,-7 2 7-16,7-2 2 0,-6 3 2 0,1 2-8 15,-3-1 0-15,-2 0 6 0,-13 10-6 16,24-15 10-16,-13 8-4 0,-11 7 6 0,15-10-9 0,-15 10 5 16,0 0-5-16,19-12 7 0,-19 12-6 15,0 0 21-15,13-8-20 0,-13 8-3 0,0 0 1 16,0 0-3-16,0 0-7 0,0 0 15 0,14-9-6 16,-14 9 5-16,0 0-13 0,0 0-12 0,0 0-9 15,0 0-17-15,0 0-15 0,0 0-42 0,0 0-113 16,0 0 50-16</inkml:trace>
  <inkml:trace contextRef="#ctx0" brushRef="#br0" timeOffset="-51902.512">18487 216 30 0,'0'0'34'15,"0"0"0"-15,0 0-2 0,0 0-6 0,0 0 3 16,0 0 2-16,0 0-3 0,0 0-2 0,0 0-7 15,58-5 1-15,-58 5-2 0,0 0 4 0,30 0-11 16,-30 0 1-16,0 0-2 0,35 4-1 0,-35-4 3 16,23 4-5-16,-23-4 2 0,0 0 0 0,33 3-2 15,-33-3-6-15,0 0 3 0,29 4 6 0,-29-4 7 16,0 0-11-16,18 7-3 0,-18-7 1 0,0 0 0 16,0 0-1-16,13 12 2 0,-13-12 3 0,0 0-7 15,0 0 3-15,-9 25-7 0,9-25-8 0,-22 22-2 16,8-11-4-16,-1 4-16 0,-3 2-39 0,2-4-77 15,-4 3 34-15</inkml:trace>
  <inkml:trace contextRef="#ctx0" brushRef="#br0" timeOffset="-48704.487">18997 210 2 0,'0'0'60'0,"0"0"0"0,0 0-9 16,0 0 5-16,0 0 2 0,0 0-10 0,0 0-5 15,0 0-8-15,0 0 2 0,0 0-3 0,0 0 2 16,0 0-1-16,0 0-8 0,0 0-6 0,0 0-3 15,0 0 2-15,0 0-2 0,0 0 1 0,0 0 3 16,0 0-8-16,-9 48 4 0,8-30-10 0,-2 0 1 16,2 8-2-16,-2-6 0 0,3 7 4 0,-1-8 0 15,0 1-7-15,1 5 6 0,-3-5 0 0,2-1 0 16,-3 1-2-16,4-1 1 0,0-2-1 0,0-17-3 16,0 25-10-16,0-25 1 0,4 20-10 0,-4-20-1 15,-4 14-3-15,4-14 10 0,0 0-3 0,0 0 16 16,0 0-17-16,-1 17-9 0,1-17-7 15,0 0-1-15,0 0-2 0,0 0 8 0,0 0-3 16,0 0 5-16,0 0 1 0,0 0-1 0,-21-39 1 0,21 39 8 16,-1-29-5-16,-2 12 8 0,3-3-3 0,3-7 2 15,-2 2 0-15,3-3 0 0,4-1-4 16,-4 1 6-16,2 0 2 0,4 5 1 0,-1-3 9 16,0 10-7-16,1-2-1 0,-3 4 4 0,6 1 0 15,-3-2 0-15,1 3 11 0,-11 12-11 0,23-15 3 16,-12 8 1-16,-11 7-4 0,22-9-2 0,-22 9 16 15,22-8-16-15,-22 8 4 0,0 0-1 0,23-4-2 16,-23 4 6-16,0 0 3 0,0 0-5 0,0 0 4 16,0 0-5-16,23 17 5 0,-23-17 5 0,0 0-9 15,-9 26 1-15,9-26 5 0,-23 27 0 0,6-8-4 16,2-6-2-16,-4 5 3 0,1-6 3 0,-3 5-7 16,-2-1 4-16,0-2-1 0,7-3-8 0,2 2 6 15,-4-4-3-15,3 0 3 0,2-1-3 0,13-8 0 16,-23 14 3-16,23-14-8 0,-15 15 2 15,15-15-9-15,-12 8 7 0,12-8-4 0,0 0 0 16,-9 14-1-16,9-14 2 0,0 0 3 0,0 0-2 16,2 19 3-16,-2-19 6 0,0 0-5 0,12 17 4 15,-12-17-3-15,15 12-1 0,-15-12 2 0,19 12 5 16,-19-12 1-16,22 13-5 0,-6-7 6 0,-16-6-4 16,27 10 4-16,-27-10-4 0,34 5-4 0,-16-4 6 15,-18-1-2-15,37 0-3 0,-37 0 5 0,41-3-7 16,-19-2 6-16,2 0 1 0,-6-2-8 0,4 2 5 15,-3-3 1-15,-2 2-9 0,0-4 0 0,-17 10 0 16,27-12 4-16,-18 5-2 0,-9 7 0 0,14-11 2 16,-14 11 1-16,0 0-5 0,14-16 7 0,-14 16 1 15,0 0 1-15,3-14 4 0,-3 14 5 0,0 0 0 16,0 0 9-16,0 0 3 0,0 0-8 16,0 0 1-16,0 0-2 0,0 0-1 0,0 0 4 15,0 0-8-15,0 0 4 0,0 0-2 0,0 0 2 16,-55 24-10-16,55-24 1 0,-8 17 2 0,8-17 0 15,-5 19 2-15,5-19-1 0,-1 21-6 0,1-21 3 16,1 18-1-16,-1-18 7 0,5 16-10 0,-5-16 3 16,0 0 7-16,16 15-5 0,-16-15 3 0,21 7-6 15,-21-7-1-15,25 3 0 0,-25-3-2 16,0 0 4-16,53-14 3 0,-36 7-17 0,1-3-1 0,-3 2 0 16,2-5-2-16,-4 2 2 0,0 0-2 15,-2-4 7-15,-2 5-6 0,0-4-1 0,-9 14 7 16,9-23 0-16,-6 13 3 0,-3 10 9 0,0-21 4 0,0 21 6 15,0-15 4-15,0 15 6 0,0 0 4 0,0 0-1 16,-17-17 0-16,17 17 0 0,0 0-6 0,0 0-1 16,0 0 5-16,0 0-4 0,-55 19-6 0,38-7-5 15,17-12 12-15,-23 20-9 0,13-8-4 0,2-2-7 16,8-10 6-16,-14 17-2 0,14-17-11 16,-9 14 7-16,9-14 3 0,0 0-8 0,-8 17-1 15,8-17 6-15,0 0-10 0,0 0 3 0,0 0-14 16,0 0 13-16,12 19-3 0,-12-19 7 0,0 0-8 15,0 0 11-15,0 0-9 0,0 0 8 0,0 0-5 16,0 0-2-16,52-11 2 0,-52 11 5 0,0 0 0 16,0 0-1-16,0 0-4 0,0 0 0 0,36-4 4 15,-36 4-12-15,0 0 11 0,0 0-4 16,26 6 4-16,-26-6 2 0,0 0-4 0,24 9 4 16,-24-9 1-16,18 3-12 0,-18-3-12 0,0 0 3 15,34 0-5-15,-34 0-2 0,0 0-4 0,41-7-5 16,-41 7 4-16,27-7-5 0,-14-1-4 0,5 1-2 15,-18 7 3-15,25-14 4 0,-15 6-2 0,-10 8 8 16,16-14-3-16,-16 14 3 0,12-16 3 0,-12 16 9 16,11-18-1-16,-11 18-2 0,4-13 12 0,-4 13 12 15,0 0 4-15,1-18 10 0,-1 18 4 0,0 0 3 16,0 0 6-16,0 0 5 0,-8-17-3 0,8 17-3 16,0 0-2-16,0 0 2 0,0 0 0 0,0 0-8 15,-38 1 6-15,38-1-4 0,0 0-11 0,-27 18 4 16,27-18 0-16,-15 13-5 0,15-13 6 15,-13 12 0-15,13-12-5 0,-9 13-5 0,9-13-3 16,0 0 2-16,-9 11 4 0,9-11-5 0,0 0-7 16,0 0 5-16,0 0-6 0,0 0 7 0,0 0 4 15,0 0-6-15,0 0 0 0,0 0 1 0,0 0-1 16,0 0-5-16,0 0 1 0,0 0-3 0,58-35 8 16,-52 21-1-16,2 2-10 0,-1-6 6 0,0 2-1 15,-1-2-2-15,2 2 1 0,-3-4-10 0,0-3 11 16,-5 5-4-16,4 1 6 0,0-2 1 0,-6 3 17 15,2 16 11-15,3-22 10 0,-3 22 19 0,-3-18 5 16,3 18-1-16,0 0-2 0,0-17-16 0,0 17 3 16,0 0-4-16,0 0-11 0,0 0 0 0,0 0-1 15,0 0-5-15,0 0-3 0,0 0-4 16,0 0 4-16,-20 57-6 0,16-39-1 0,3 2-2 0,-3 5 1 16,4-6-2-16,1 1 2 0,2-2-8 0,1 0 0 15,-1 1-4-15,1-5-11 0,3 1-7 0,-7-15-2 16,13 20-9-16,-3-12-5 0,-10-8 1 0,16 15-9 15,-16-15 8-15,22 6-11 0,-22-6-1 0,0 0 4 16,33 0-2-16,-33 0 3 0,0 0-1 16,35-10 2-16,-35 10 9 0,23-12-1 0,-23 12 7 15,20-9-3-15,-20 9 6 0,17-8 3 0,-17 8-7 16,0 0 9-16,19-5 2 0,-19 5-6 0,0 0 10 16,0 0-5-16,24-3 4 0,-24 3 2 0,0 0-3 15,0 0 4-15,0 0-4 0,0 0 6 0,0 0 3 16,0 0 0-16,41 5-3 0,-41-5-1 0,0 0 3 15,0 0 4-15,0 0-5 0,0 0 1 0,0 0 12 16,0 0 4-16,22 3-2 0,-22-3 1 0,0 0-1 16,0 0-1-16,0 0-12 0,0 0 2 0,5-21 8 15,-5 21 3-15,0 0-12 0,-3-18 6 16,3 18 4-16,0 0 7 0,0 0-1 0,0 0-3 16,0 0 5-16,0 0-2 0,-3-21-9 0,3 21-1 15,0 0 0-15,0 0-1 0,0 0-2 0,0 0 1 16,0 0 4-16,0 0-6 0,0 0 4 0,0 0-7 15,0 0 9-15,0 0-6 0,0 0-2 0,0 0-4 16,0 0-5-16,0 0-5 0,38 31-2 0,-38-31-12 16,0 0-3-16,0 0-9 0,45-8 3 0,-45 8-19 15,30-8 8-15,-12 3-1 0,-18 5 9 0,30-7-5 16,-30 7 11-16,25-7 5 0,-25 7-1 16,23-4 1-16,-23 4 5 0,22-9 2 0,-22 9 2 15,20-6 2-15,-20 6 15 0,17-6-9 0,-17 6 0 16,0 0 3-16,23-10 3 0,-23 10 0 0,17-6 2 15,-17 6 2-15,0 0 7 0,16-14-2 0,-16 14 0 16,13-9 5-16,-13 9 10 0,0 0-3 0,12-14-4 16,-12 14 7-16,0 0 3 0,5-16 9 0,-5 16 4 15,0 0 13-15,0 0-4 0,0 0-4 0,0 0-1 16,0 0-5-16,0 0-2 0,-16-17 6 0,16 17-13 16,0 0 0-16,0 0-6 0,0 0 5 0,0 0-8 15,-44 34 3-15,36-25-12 0,8-9 6 0,-12 20 13 16,6-11-13-16,6-9-9 0,-9 18 9 0,9-18-2 15,-1 14 1-15,1-14 5 0,0 0-13 0,-3 20 6 16,3-20-6-16,0 0-2 0,0 0 1 0,0 0 1 16,5 16 5-16,-5-16-3 0,0 0-5 0,0 0 1 15,0 0 3-15,0 0-4 0,0 0 9 0,0 0-3 16,0 0-3-16,0 0 0 0,0 0 2 16,0 0-6-16,0 0-1 0,0 0 6 0,27 5-13 15,-27-5 14-15,0 0-5 0,4 19 9 0,-1-4 3 16,-3 2 2-16,1 2 3 0,-1 8-5 0,-4 2-12 15,4 3 11-15,0-3 3 0,0 2-4 0,0 1 5 16,0 2-8-16,0-3 1 0,0 3-2 0,0 2 7 16,0-4-8-16,0-2-14 0,0 2 5 0,0-1-8 15,0-5-25-15,0-7-10 0,0 2-18 0,-1-4-8 16,-2-6-21-16,2 0-55 0,-3 0-161 0,0-6 72 16</inkml:trace>
  <inkml:trace contextRef="#ctx0" brushRef="#br0" timeOffset="-48499.902">20063 152 24 0,'0'0'258'0,"0"0"-38"0,0 0-39 15,0 0-45-15,0 0-52 0,0 0-54 0,0 0-81 16,0 0-96-16,0 0-160 0,0 0 71 0</inkml:trace>
  <inkml:trace contextRef="#ctx0" brushRef="#br0" timeOffset="-21306.299">13580 4548 67 0,'3'-5'83'0,"-1"0"2"0,2 1 1 0,0-6-8 0,-1 4-3 15,-1 1-6-15,3-3-1 0,-2 3-5 16,-1-6 8-16,-2 5-14 0,2-2-8 0,-1 1 0 0,0 0 6 16,-2-1-6-16,1 1 4 0,0 2 5 0,-1-1-6 15,1 0-3-15,-2 1 7 0,0 2-6 0,2-1-7 16,0-1 2-16,0 5-3 0,-3-7-1 0,-1 2 0 15,3 2-1-15,1 3-3 0,-5-4-4 0,1 3 4 16,4 1-5-16,-4-4 3 0,4 4-2 0,-5-4-6 16,5 4-3-16,-4-3 3 0,2 1-7 0,2 2 1 15,-9-3 4-15,5 1-7 0,4 2 6 0,-4-3-4 16,4 3 1-16,-2-3 3 0,2 3-2 0,-4-2-3 16,4 2-6-16,-4-3 8 0,4 3-7 0,-5-4 4 15,1 1-3-15,4 3-1 0,-5-2 4 0,5 2 0 16,-3-3-4-16,3 3-1 0,0 0 2 0,-2-2 1 15,2 2-3-15,0 0 1 0,-3-4-6 0,3 4 8 16,0 0-1-16,-5-3-3 0,5 3 1 0,0 0 2 16,0 0-4-16,-2-3 0 0,2 3-2 0,0 0-1 15,0 0 0-15,0 0-2 0,0 0 0 0,0 0 5 16,0 0-3-16,0 0 1 0,0 0-2 0,0 0 0 16,0 0 4-16,-2 15 2 0,2-2 0 0,0 1 4 15,0 5 0-15,-5 8 0 0,1 0 2 0,-1 4-7 16,4 1 4-16,-2 1-4 0,0-5 4 0,1 2 3 15,-3-3-7-15,0 1-3 0,2-2-4 0,-1 2 4 16,1-10-2-16,-1 1-1 0,3 0-1 0,-2-2-1 16,-1-6 2-16,2-1 2 0,0 0-2 0,2-1-3 15,-2-4-3-15,2-1 3 0,0 2-1 0,0-3-4 16,0-3 4-16,-2 5-1 0,2-5-1 0,0 0 3 16,0 0-1-16,0 0-3 0,0 0-2 0,-6-15 2 15,5 1-2-15,0-3 2 0,0-8-2 0,2-1 2 16,-4 1-3-16,5-1 2 0,-2-8-1 0,-2 8-7 15,2-6 4-15,0 3 5 0,0 1 2 0,0 0-2 16,2 1-1-16,-2 9 0 0,0 1 0 0,-2 0-1 0,2 5 4 16,2 3-7-16,-1-1 6 0,-1 2-2 15,0 1 1-15,1 1-2 0,-1 0 0 0,1 1 0 16,-1 3 2-16,0 2-3 0,3-6 4 0,-1 3 0 16,-2 3 1-16,1-4-2 0,-1 4-3 0,0 0 2 0,0 0-1 15,15 8-2-15,-11-3 5 0,2 3-1 0,4 0-1 16,-5 2-1-16,4 4 5 0,4 2-9 15,0 7 8-15,1 1-2 0,1 3 0 0,-4-3 2 0,-1 8 3 16,1-3 0-16,-3 2 1 0,3 2-2 16,0-3 3-16,-2 1-3 0,1-1-1 0,-1-4 1 0,-3 1 2 15,1-1-2-15,-3-9 1 0,2 0 1 0,0 1-2 16,0-2 0-16,-2-6-5 0,0 0 4 16,0-1-2-16,0-1-7 0,0-4-9 0,-2 3-7 0,-2-3-7 15,4 0-1-15,-3-2 3 0,-1-2-9 0,0 0-8 16,0 0-16-16,0 0-16 0,0-17-4 0,-5 7-27 15,3-6-7-15,-6-1-4 0,2-1-1 0,-1-7 10 16,-2 0 1-16,0 1 14 0,-1 0 4 0,1 7 3 16,3 1 21-16,-4 1 11 0,1 2 27 0,1 4-3 15,1-1-1-15,0 3 12 0,2 0 11 0,0 6 12 16,-2-3-9-16,3 1 2 0,-1 2 11 0,-1 0 2 16,6 1 9-16,-10 1-3 0,10-1 8 0,-7-1 7 15,7 1-2-15,-6 2-10 0,6-2-1 0,0 0 1 16,-9 2-5-16,9-2 2 0,0 0 5 0,0 0 3 15,0 0-2-15,0 5 0 0,0-5 3 0,0 0-9 16,14 0 0-16,-14 0 0 0,9 0-3 0,-9 0-2 16,13-2-6-16,-6 1 8 0,4-4 0 15,-5-1-2-15,5 0 6 0,0 1-13 0,-1-4 0 0,1 2-6 16,-3 1-18-16,5-2-12 0,1-4-14 0,-4 4-16 16,-1-1-9-16,3 1-11 0,0-2-12 0,2 1-78 15,-5 3-189-15,3 0 83 0</inkml:trace>
  <inkml:trace contextRef="#ctx0" brushRef="#br0" timeOffset="-20785.06">13861 4517 38 0,'0'0'105'0,"0"0"-6"0,0 0-3 16,0 0 2-16,0 0-5 0,-16-3 0 0,16 3-3 15,0 0-6-15,-12 4 1 0,7-1-1 0,0 4-5 16,-3 0-3-16,1 3 1 0,-2 2-5 0,2 3-10 15,1 0-3-15,0 1-6 0,-1 2 4 0,1-1-12 16,3 2-5-16,-1-2-4 0,4 0-3 0,0-1 2 16,0 1-12-16,3-5 2 0,-2 1-3 0,3-3-5 15,1 0 8-15,2-1-8 0,0-3 0 0,0 2 7 16,2-5-8-16,-3-1-4 0,7-3 1 0,-2 0-1 16,7-4-8-16,-3-5 5 0,3 1-4 15,-2-1-3-15,5-8-11 0,-7 4-7 0,3-5-9 0,-2-2-11 16,-2 5-2-16,0-5-6 0,-3 4-8 0,-1-1 6 15,-1 2 2-15,-1-3-3 0,0 1-1 0,-2-1-2 16,-1-2 0-16,0 3 9 0,-2 1 6 0,0-1 5 16,-2 6 1-16,1-1-1 0,-2-1 8 0,1-1 0 15,-2 1 3-15,1-1-1 0,-2-2 14 0,3 7-1 16,-2-6 6-16,0 4 8 0,0 0-8 0,1 4 8 16,-2-2 5-16,3 3 4 0,-1 1 9 0,1 1 1 15,-2 0 2-15,1 2-12 0,1 3 3 0,-2-5 15 16,2 5-2-16,0 0-4 0,0 0 4 0,0 0-4 15,0 0-1-15,0 0-5 0,0 16 12 0,0-5-6 16,1 6 7-16,1 9-1 0,0 0 5 0,-1 1-1 16,3-1 7-16,-2 2-2 0,1 3-1 0,1-2-1 15,0 0-3-15,-2-3-6 0,3-3-2 0,-3-2-6 0,1 4-2 16,0-7-5-16,0-1-4 0,-1 1 5 0,1-4-16 16,-3-4-15-16,2 0-12 0,-2-3-30 15,2 0-10-15,-1-2-17 0,0-1-11 0,-1 2-19 16,1-3-16-16,-1-3-127 0,-2 2-275 0,2-2 123 15</inkml:trace>
  <inkml:trace contextRef="#ctx0" brushRef="#br0" timeOffset="-20503.811">14010 4580 54 0,'0'0'98'15,"5"-3"-11"-15,1 0-9 0,0 1-5 0,-1 0-4 16,2 0-2-16,1 1-2 0,0-5-6 0,0 3-11 15,4 0 0-15,-2 0-1 0,1-1-1 16,2 3-5-16,-8-1 2 0,7-1-4 0,-6-1-1 16,1 4-2-16,-1 0-4 0,4 0 18 0,-5 3 2 0,3-2 10 15,-3 3 10-15,1 0 6 0,1 2-3 0,-2 5-3 16,0-1 0-16,0 0-2 0,-1 4-4 0,1 1-4 16,0-1-7-16,-1-2-10 0,1 5 1 0,-3-5-6 15,4 0-7-15,-3-4-1 0,1 3-4 16,2-2-6-16,-1-2-8 0,-1-1-19 0,-2 1-18 0,3-3-15 15,1 0-20-15,0-3-23 0,-6-1-37 0,11-6-35 16,-7 1-120-16,1-4-296 0,-2-4 131 0</inkml:trace>
  <inkml:trace contextRef="#ctx0" brushRef="#br0" timeOffset="-19113.409">14381 4434 70 0,'0'0'143'16,"-1"-2"-10"-16,1 2-15 0,0 0-11 0,0 0-8 16,0 0-9-16,0 0-11 0,0 0-8 0,0 0-10 15,0 0-5-15,0 0-2 0,0 0-8 0,8 14 18 16,-2-4-15-16,-1 0 14 0,-1-1-5 15,5 7-5-15,-5-2-3 0,6 2 3 0,-1 1-5 0,-4-7-1 16,3 7-7-16,1-3 4 0,-2 0-13 0,0 1 0 16,-1-4-3-16,0-2 2 0,1 3-8 0,-3-5 0 15,1 1-2-15,-1-2-1 0,0 0-5 0,2-2-1 16,-4-1-1-16,0 2-3 0,0-1-4 0,1-1 6 16,-1-1-1-16,-2-2-4 0,3 1 0 0,-3-1 2 15,0 0 3-15,0 0-5 0,0 0-1 0,8-10-5 16,-4-1 3-16,-1 2-2 0,0-1 1 0,1-5-1 15,0 4-2-15,-1-5 0 0,5 1 4 0,-5 5 1 16,1-1-7-16,-1 4 6 0,1-2-6 0,0 4 0 16,-1 0-6-16,-1-2 16 0,3 5-11 0,-1 1 5 15,-4 1-2-15,10 1-1 0,-6 1 5 0,1 5-6 16,0-4 8-16,2 4-2 0,3 3 1 0,-4-3 1 16,1 5-3-16,-1-4 8 0,2 3-8 0,-2-1 4 15,1 0-4-15,-2-3 4 0,0 1-4 0,-1-1 4 16,3 0-3-16,-3 0-3 0,0-2 0 0,0-1-6 15,0-1-10-15,-3 1-15 0,2 1 0 0,-1-2-19 16,-2-3-13-16,3 2-9 0,-3-2-28 0,0 0-26 16,5-14-29-16,-5 10-82 0,0-8-256 0,-2-3 113 15</inkml:trace>
  <inkml:trace contextRef="#ctx0" brushRef="#br0" timeOffset="-18892.058">14776 4434 57 0,'0'0'167'0,"0"0"-11"0,0-5-21 15,0 5-13-15,4-4-17 0,-4 4-5 0,1-2-14 16,-1 2-12-16,0 0-5 0,0 0-28 0,0 0-25 16,0 0-19-16,0 0-22 0,4-3-14 0,-4 3-31 15,0 0-25-15,0 0-55 0,0 0-162 0,9 0 72 16</inkml:trace>
  <inkml:trace contextRef="#ctx0" brushRef="#br0" timeOffset="-18651.749">14843 4255 56 0,'-5'-3'186'0,"5"3"-7"0,0 0-20 0,0 0-15 16,0 0-10-16,-3 8-9 0,3 2 1 0,0 2-2 16,0 2-9-16,3 13-8 0,-3-3-6 0,0 0-13 15,0 3-6-15,2-1-7 0,2 0-7 0,-4-1-8 16,5 1-8-16,-5-6-7 0,4 6-10 0,-3-6-16 15,3-2-20-15,0-1-23 0,-3 2-18 0,-1-2-16 16,4-4-34-16,-1 0-20 0,-1-3-20 0,-2 1-20 16,0-3-93-16,0-1-265 0,0-1 118 0</inkml:trace>
  <inkml:trace contextRef="#ctx0" brushRef="#br0" timeOffset="-18039.34">14871 4553 45 0,'1'-3'118'15,"4"0"-14"-15,-3-1-5 0,4-1-10 0,-2 2-12 16,5-2-4-16,-4 1-11 0,5-1-7 0,-2 0-7 16,1 0-5-16,-1-1 3 0,1 2-10 0,-1-1 2 15,-1 0-4-15,5 1 2 0,-8 1-7 0,5 2 3 16,-4 0-4-16,2 1 8 0,-7 0 11 0,12 1 7 15,-6 0 9-15,0 4 6 0,0 1 3 0,-1 1 3 16,0 5 0-16,2 0-1 0,-2 3 0 0,0-1-8 16,0-2-5-16,0 5-3 0,-2-5-9 0,1 0-4 15,2-1-6-15,-2 0-1 0,2 0-2 0,-2-1-6 16,1-2-1-16,-1 1-5 0,3-2-5 0,0-1-3 16,-1-1-2-16,3-3-3 0,2 3-1 0,-1-3-3 15,0-2-1-15,0-6-6 0,2 5-4 0,-6-3-10 16,3-5 1-16,0 2-4 0,-1-2-4 0,-1 0-1 15,0-3-2-15,-1 2 7 0,-3-2 6 0,1 2-6 16,-2-3 5-16,2 4 1 0,-3-2 4 0,2 5 0 16,-2 1-3-16,-1-1 4 0,-1 0 13 0,2 1-4 15,-1 5 0-15,-1-10 0 0,-2 6-1 0,3 4 1 16,0 0-2-16,4-7 2 0,-4 7-2 0,0 0 0 0,1-6 0 16,-1 6-1-16,0 0 7 0,0 0-3 15,0 0 6-15,12 10 0 0,-11-5 3 0,-1 4 3 16,5 1-1-16,-5-1 7 0,3 2 1 0,-2 6 2 15,-1-5 0-15,3 3 1 0,-1 3-1 0,2 0-1 0,-1 1 4 16,2 7-3-16,-1-6 2 0,3 5-4 0,-7-6-4 16,8 6-1-16,-3 0-1 0,0-5-1 0,-2-1 0 15,1 1-3-15,-1 0-2 0,4 3-3 0,-3-6 3 16,-2 0 0-16,1 0-1 0,-2-2-2 16,3-2 0-16,-4-1-1 0,2 1-2 0,-2-3 1 0,0-1-2 15,0-1 1-15,-1 0 0 0,0-2 2 0,0-1 1 16,-3 0-1-16,0 0 1 0,-1-3 0 0,0 1-5 15,-2 1 3-15,-1-3-1 0,2-1 0 16,-3 0-2-16,-6 3 4 0,5-6 5 0,-3 2 8 16,0 1 4-16,4-2 0 0,-6 2 3 0,5-1 4 0,-2 0-1 15,-1 1 2-15,2 0-4 0,-2-3-6 0,2 2 0 16,3 0 1-16,0 1-3 0,3-2-6 0,5 2-6 16,-8-2-10-16,8 2-12 0,-6-3-26 15,6 3-37-15,-6-5-40 0,1 1-45 0,3-2-59 0,-1 0-183 16,0-2-437-16,-1-2 194 0</inkml:trace>
  <inkml:trace contextRef="#ctx0" brushRef="#br0" timeOffset="-16926.735">15639 4542 57 0,'0'0'145'0,"0"0"-17"0,2-12-14 16,2 6-1-16,5 0-11 0,0 0-4 0,5-4-6 16,3 0-12-16,7-4-1 0,3 2-4 0,0-2 1 15,-1-1-16-15,5 0-2 0,-1-1-6 0,-2 2-5 0,1 1-2 16,-2 0-3-16,2 1-8 0,-4 3-5 16,-9-1-4-16,3 5-1 0,-3-1-2 0,-7 2 0 15,-1 0-5-15,-2 1-2 0,-1 1-8 0,-1-1-15 16,-2 1-20-16,-2 2-24 0,-2-7-5 0,2 7-12 15,-9-3-4-15,9 3 5 0,-16 0-5 0,4 3 11 16,0-2 0-16,-6 5 0 0,0-1 9 0,2 0 8 16,-2 2 10-16,0 0-2 0,4-3 12 0,-3 3 2 15,5-2 10-15,1 0 7 0,2-1 8 0,-3 0-1 0,3 3 14 16,1-5-1-16,-1 4 5 0,6-2 5 0,0-1-16 16,-1 1 7-16,1-1 12 0,1 1 3 15,-1 2 10-15,1 1 6 0,1 2 1 0,1 1-5 16,0 1 6-16,1 4 3 0,1 6 2 0,-2 4 2 0,1 0 9 15,-1-4-9-15,2 5-3 0,0-2-4 0,-1 3 2 16,1-4-6-16,-4 3-2 0,4-8-7 0,-2 1-4 16,2 5-2-16,-2-7-6 0,0-2 4 15,0-1-13-15,0-2-7 0,0-2-16 0,0 2-16 16,0 0-7-16,0-3-22 0,0-1-8 0,0-4-16 0,2 2-8 16,-2-2-8-16,1-1 0 0,-1-3-11 0,0 0-2 15,0 0-80-15,8-13-202 0,-5 7 89 0</inkml:trace>
  <inkml:trace contextRef="#ctx0" brushRef="#br0" timeOffset="-16581.529">15917 4621 19 0,'3'-4'102'0,"-2"0"-4"0,-1 0-8 0,3 2-3 0,-3 2 12 16,2-4-14-16,-2 4-9 0,0 0-8 0,3-2 7 16,-3 2 3-16,0 0-4 0,8 10-2 0,-5-4 0 15,4 0-9-15,-5 4 0 0,2-1-6 0,3 1-1 16,-2 2-8-16,2-3 0 0,-3 3-7 0,1-2-2 15,0 0-5-15,-2 0-4 0,1-3 0 0,0 2-9 16,-3-5 3-16,4 1 2 0,-1 0-4 0,-2-1-8 16,0-1 5-16,0-1-2 0,-2 1-6 0,3 1 10 15,-3-4 6-15,0 0 0 0,2 2 4 0,-2-2 0 16,0 0 0-16,0 0-4 0,0 0-1 0,0 0-4 16,7-11-3-16,-6 4 1 0,4-2-2 0,-4 0-2 15,2-1-4-15,-1-1 2 0,1 0-2 0,0-1 1 16,0 0-4-16,3-5 1 0,-3 1-3 0,2 3-2 15,-2 4 1-15,1-3 2 0,0 4-7 0,-2-2 4 16,5 3 1-16,-4 0-5 0,6 2 0 0,-5-5-6 16,5 3-9-16,-1-1-15 0,-2 4-23 0,4 1-18 15,2-1-16-15,-2 4-16 0,-1 2-12 0,4 0-3 16,0 1-20-16,-3 4-106 0,2-2-264 0,-2 3 117 16</inkml:trace>
  <inkml:trace contextRef="#ctx0" brushRef="#br0" timeOffset="-15377.275">16303 4688 19 0,'1'1'130'0,"-1"-1"-10"0,0 0-5 16,0 0-7-16,0 0-9 0,0 0-1 0,0 0 2 15,-8-10-6-15,4 5 4 0,1 2 2 0,-3-2 2 0,2-2 10 16,-1 3 6-16,-3 0 3 0,-1 2 0 16,-1-2 5-16,2 1-4 0,-2 1-6 0,2 2-5 15,-3 1-11-15,3 0-7 0,-2 4-13 0,1-1-7 16,-1 4-7-16,1 4-7 0,1-4-5 0,-2 2-4 0,4 4-7 15,-1-3-6-15,2-1-3 0,5 1-3 16,-4-1-3-16,4-2-6 0,0 0-3 0,0-1-7 16,0-1-4-16,4-2-4 0,-3 1 0 0,3-1-2 15,0-1-3-15,1-2 3 0,-5-1-3 0,10-1 1 16,-3-2-1-16,-1 0 3 0,2 2-7 0,-3-2 4 0,4 1-1 16,-4 2 0-16,3-3-1 0,-3 2 2 15,2 0-1-15,-7 1 1 0,12 1-2 0,-4 0-2 16,-2 2 4-16,2-1-2 0,0 0 4 0,2 3-1 15,-4-2-11-15,4-1-12 0,-1 1-10 0,2-1-9 0,-3 2-10 16,5-4-6-16,-3-1-14 0,3-2-7 0,1-2-4 16,2-1-16-16,-1-2-2 0,0-2 4 0,-2 0-4 15,2-2 9-15,-3 0 5 0,2-2 13 0,-7 4 7 16,-1 0-9-16,1-2 4 0,-3 2 21 16,1-1 16-16,-4-1 8 0,1 6 13 0,-2-5 14 0,0 1 22 15,-2 5 15-15,1-2 16 0,-1 2 14 0,-1 1 6 16,1 1 0-16,2 3-7 0,-5-1-8 15,5 1-4-15,-8 8-4 0,3-3-1 0,2 0-4 16,-3 4 0-16,3 2-4 0,-1 0-1 0,2 3-6 0,1 1-1 16,1 1 1-16,1-3-5 0,-1-1-4 0,4 1-6 15,-3-2 2-15,2 1-5 0,3-2 3 0,-2 0-4 16,2-1-5-16,1-4-6 0,-1 0-4 0,1-1-2 16,2-4-3-16,0-1-2 0,4-4-8 0,1-4-10 15,0-2-12-15,0-3 1 0,-1-2-3 0,1 0-4 16,-1-8-1-16,1-3-1 0,-2 0 0 0,-4-5 4 15,3 0 3-15,-6 2 4 0,-1-4-2 0,0-1 5 16,-4 1 6-16,1 4 1 0,-4 1 8 16,3 2 13-16,-2 11 8 0,0 5 18 0,2 0 6 0,-1 4 4 15,1 0 0-15,-1 4-6 0,1 3-5 0,0 0 6 16,0 0 6-16,-4 20 1 0,4-2 3 0,-1 9 4 16,3 0-5-16,-2 0-3 0,2 4-1 0,-2-2-4 15,2 0-3-15,1 0 0 0,-3-4 5 0,6-1-10 16,-5-4 1-16,2 6-5 0,2-10-1 0,-1 3-1 15,0-4-4-15,-2-4 3 0,2 0-5 0,0-1 1 16,-1-3-1-16,-1-1-3 0,3 0-3 0,-1-3-1 16,0 1 2-16,0-1-5 0,-1-2 0 0,5-1-1 15,-8 0-5-15,14-6-6 0,-7 0 1 0,0 2-9 16,3-2 0-16,-3-2 0 0,3 1 0 0,-2-2-3 16,-2-2 2-16,-1 2 1 0,0-2-3 0,3-3 1 15,-4 5 8-15,-3-1-1 0,3 0 10 0,-4 6-3 16,0-4 7-16,4 4 11 0,-2-1 6 0,-2 2 2 15,0 3 1-15,0 0 2 0,0 0 0 0,0 0-5 16,0 0-2-16,-2 12-1 0,-2-2-2 0,4 2 3 16,-4 0 0-16,4 0-2 0,-1 0-3 0,1 0-1 15,-1-1-2-15,2 0-1 0,0-1 2 0,-1 0-4 16,3-1-1-16,2 1-5 0,-3-5 0 0,1 0-2 16,3-1-4-16,1 0 2 0,-2-4-2 0,-5 0 2 15,18-4-8-15,-9 0 3 0,-2-3 1 0,3 0-5 16,3-4 1-16,-4 4-1 0,-2-4 7 0,2 2-7 0,-2 0 7 15,-2 4 3-15,2 0-2 0,0-2 4 16,-3 2 1-16,0 2-4 0,-4-2 3 0,5 4 0 16,-5 1 0-16,4-3 6 0,-4 3 0 0,0 0 7 15,10 10-2-15,-5-5-1 0,-2-2 1 0,2 4 1 16,-1 0-1-16,2-2-1 0,-1 2-2 0,2-1-2 16,-1 0 3-16,-1-1-2 0,-1-2-5 0,1-2-2 0,0 0 1 15,2-1-6-15,-7 0 4 0,13-2-5 16,-7 1-7-16,0-5 7 0,3 0-3 0,-2 1-8 15,3-4 5-15,-4 3-3 0,2 0 6 0,0-2-3 0,-1 3 8 16,2-3-2-16,-2 6 2 0,0 0-2 16,1-1 3-16,1 3 4 0,1 0-2 0,-2 0 2 0,1 5-1 15,-2 0 2-15,5 0 4 0,-2 0 1 0,-4 2-2 16,2-2 1-16,-3 0-1 0,2 3 7 16,-1-3 3-16,-2 1 5 0,0-1 2 0,-2 1 5 0,0-1-4 15,-4 0 0-15,1 0-2 0,-4-1-1 0,2 3-2 16,-4-5-8-16,-1 4-7 0,-4-1-14 15,-2-4-16-15,-1 4-17 0,-5-2-35 0,4-2-21 16,-4-1-23-16,3-4-32 0,-2 2-132 0,5-5-316 0,-3-3 140 16</inkml:trace>
  <inkml:trace contextRef="#ctx0" brushRef="#br0" timeOffset="-15036.745">17426 4146 199 0,'0'0'192'15,"3"-3"-17"-15,-3 3-18 0,0 0-6 0,0 0-2 16,9 8 4-16,-8 4-1 0,2-3-5 0,-2 7-13 16,-1 5-5-16,4 5-8 0,-3 3-7 0,2 3-7 15,-3 2 0-15,1 0-3 0,-2 14-5 0,-2-1 0 16,-2 1-4-16,1 1-2 0,-1-2-1 0,0 1-7 15,-6 1-3-15,5 0 0 0,-3-3-6 0,-1-2-10 16,5-8-1-16,-1 0-6 0,-1-2-6 0,1 2-4 16,0-2-3-16,1-1-6 0,-1-3-3 0,4-1-1 15,-3 0-6-15,3-6-2 0,1 3 0 0,1-8-5 16,-1 0-4-16,2-6-3 0,-1 0-7 0,0-3-12 16,1-1-8-16,-1 1-22 0,-1-2-23 0,1-4-25 15,0-3-34-15,0 10-37 0,0-10-64 0,0 0-66 16,0 0-177-16,-4-17-496 0,-1 6 220 0</inkml:trace>
  <inkml:trace contextRef="#ctx0" brushRef="#br0" timeOffset="-14283.4">17717 4578 145 0,'9'-17'164'0,"1"2"-12"16,0-3-8-16,2 2-13 0,-2 4-13 0,-4 0-4 16,0 4-4-16,-3 2-12 0,0-1 3 0,-1 3-12 15,3 0 0-15,-4 2-6 0,3-1 1 0,-4 3-4 16,0 0-14-16,0 0-4 0,0 0-6 0,-14 12-8 0,5-4-4 16,-1 2-4-16,-4 5-3 0,3-2-6 15,-2 4 0-15,-4 4-3 0,3-6-4 0,1 6-3 16,3-4-2-16,-4-3 1 0,2 4-12 0,1-1-3 15,2 2-3-15,1-2-6 0,3 0-10 0,0-1-6 16,0-1 0-16,5 1-10 0,0 0-8 0,1-4 3 0,4 0-2 16,-1 0-3-16,5-2 1 0,-1 0 5 0,-2 1 1 15,4-1 2-15,-2-2 9 0,1 1 5 0,1-3-3 16,-2 1 3-16,-3-1 0 0,2-3-3 0,-1 2 9 16,-1 0 0-16,0 0 0 0,-1-2 8 0,0 2-3 15,-3-3 9-15,2 2 0 0,-2-1 11 0,0 0 1 16,-1-3 4-16,-2 6-2 0,-1-3 1 0,1 1 6 15,-2 0 5-15,-3 0 1 0,1-2 0 0,-5 1 5 16,0 1-3-16,2-2 9 0,-5 1-1 0,1-3-1 16,3 3 2-16,-4-3-6 0,1 0 0 0,1 0-5 15,1 0-5-15,0-3 0 0,3 3-5 0,0 0-9 16,2 0-2-16,6 0-8 0,-11-1-12 16,11 1-10-16,-7-2-8 0,5 0-32 0,-1-2-4 0,3-1-7 15,3-3-19-15,1 1-9 0,1-2-14 0,2 0-22 16,1-2-20-16,0 0-91 0,-2 1-267 0,2 0 118 15</inkml:trace>
  <inkml:trace contextRef="#ctx0" brushRef="#br0" timeOffset="-13161.165">17835 4711 90 0,'9'6'132'0,"-6"-2"-3"15,1 3-1-15,-2 1-3 0,-1 2-9 0,3 3-8 16,-2 3-10-16,0 1-4 0,-1-2-8 0,-1 2-12 16,4-2 0-16,-1 1-11 0,-3-4-3 0,0-1-6 15,4 0-6-15,-4-1-7 0,1-1-4 0,0-4-3 16,-1 3-8-16,3-4-8 0,-3 1-12 0,1 0 0 16,-1-5 2-16,0 2-5 0,0-2 1 0,0 0 1 15,10-12-1-15,-3 5-3 0,-2-3-1 0,-1-3 1 16,0-1 1-16,2 0-2 0,-1-3 2 0,-1 5-6 15,0-1 15-15,0 4-6 0,-2 0-1 0,-1 3 2 16,2 0-5-16,1 2 3 0,-2 1 3 0,-2 3 19 16,0 0 6-16,8 7 7 0,-4-5-2 0,-3 6-4 15,1 3-3-15,2-2-2 0,0 4-3 0,1-3-8 16,-3 2 2-16,0-1 0 0,2-1-2 0,-1-1-4 16,-2-3 2-16,3 0-4 0,-3 0-8 0,3-3-8 15,-2 2-1-15,2-5 3 0,-4 0-1 0,0 0-1 16,10-5-2-16,-4-2 2 0,1 1-6 0,-3-5-5 15,2 2-11-15,2-5 0 0,1 3-1 0,-2-4 12 0,0 7-7 16,-2-1 3-16,-1 4 0 0,0-2 7 16,0 5-2-16,1-1 7 0,0 3 5 0,-5 0-3 15,10 5 10-15,-5 0-2 0,-1 2 2 0,1 3 1 16,4-2 6-16,-4 3-9 0,3-1 7 0,-4 0-8 16,6 0-1-16,-1-4 4 0,-1 2-7 0,-1-1-4 15,3-5 0-15,-3 1-9 0,4-3-10 0,3-3-8 16,-3-1-16-16,2-9-3 0,4 4 1 0,-4-4 0 15,2-1-4-15,-2-3 2 0,5-7-2 0,-6 2 18 16,-6 5-9-16,4-7 4 0,-5 5 7 0,-1 0 6 0,-3 4 20 16,1 5 30-16,-2-2 17 0,0 4 30 15,0 2 10-15,0 0-2 0,-3 4-4 0,3 2-9 16,0 0 2-16,-6 10 6 0,0 2 1 0,3 3-3 0,-2 4-4 16,0-2-8-16,-3 7 0 0,4-4-8 0,-1-3-5 15,1 4-6-15,-1-4-3 0,1 1-3 0,4-7-6 16,0-1-8-16,-1 0-10 0,1-3-3 0,0-2-6 15,1-2 4-15,-1-3 1 0,0 0-7 0,0 0 7 16,13-8-5-16,-8-1-1 0,0 1 0 0,2-2 2 16,-2-2 0-16,1 0 0 0,-2 3 1 0,-3-1-1 15,4 4-1-15,-3 0-1 0,0-1 0 0,-1 3 0 16,1 2 1-16,-2 2 0 0,0 0 1 16,0 0-2-16,11 9 1 0,-8-4-1 0,-2 4-1 0,4 2 2 15,-2-3 1-15,1 1 1 0,-2-3-3 0,1 1 2 16,-2-3 1-16,0 2-5 0,2-2-1 0,-1 1-11 15,2-3-2-15,-3 1 1 0,-1-3 10 0,0 0-6 16,9-6 5-16,-7-1-9 0,3 2-3 0,-1-2-3 16,1-2-1-16,2-1-11 0,-3 3-6 0,1-3 2 15,-1 2 1-15,1 2 2 0,-1 2-2 0,2-1 1 16,0 1 12-16,-1 0 0 0,-1 4 0 0,-4 0 5 16,13 2-2-16,-6 1 7 0,2 4 1 0,-4 0-6 15,5 1 12-15,-2 1-2 0,-3-2 6 0,4 5-3 16,0-4-2-16,0 1 1 0,-1-2 5 0,-1 1-1 15,1-3 3-15,2-1 4 0,-1 0-5 0,-1-2 0 16,-1-4 4-16,1-1-13 0,2-2-4 0,0-1-8 16,1-2-18-16,0-3-8 0,3-1-9 0,-5-2-9 15,0-1 0-15,0-3-1 0,0-7-3 0,-4 6-3 16,-1-6 0-16,2-4 2 0,-2-2 3 0,-4-1 6 16,0 0 11-16,-4-1 20 0,2 3 14 0,-5 1 26 15,6 3 18-15,0 10 23 0,-2 3 5 0,2 4 21 16,-2 2-1-16,2 0-9 0,1 4-6 0,0 3 0 15,0 0-3-15,0 0 14 0,-4 29-2 0,4-12 12 16,-5 12 0-16,5-1-7 0,4 5 1 0,-8 2-4 16,4-1-7-16,0 0-2 0,0 2 0 0,0-3-6 15,-2-2-5-15,4 0-6 0,-4-3-1 0,2-8-6 0,2-2-3 16,-2-4-4-16,0-3-13 0,4-2-12 16,-4-3-17-16,1 0-5 0,-1-2 0 0,4-3-13 15,-4-1-18-15,4-8-31 0,1-2-22 0,0-6-26 16,0-1-33-16,-1 0-91 0,0-8-273 0,-3 1 120 15</inkml:trace>
  <inkml:trace contextRef="#ctx0" brushRef="#br0" timeOffset="-12963.401">18713 4633 38 0,'0'0'159'0,"-5"-3"-14"0,1 3-13 0,4 0-4 16,0 0-9-16,0 0-9 0,-9 5 2 0,9 0-13 0,0-5-6 16,4 7 2-16,-1-3-8 0,3-1-2 15,-1 0-15-15,4 1 2 0,5-1-12 0,3-3 0 16,6 0-11-16,5-5-15 0,5 0-16 0,4-4-63 15,-1-2-68-15,1 1-156 0,12-6-289 0,-15 3 129 0</inkml:trace>
  <inkml:trace contextRef="#ctx0" brushRef="#br0" timeOffset="-12342.356">19044 4474 191 0,'3'-3'214'15,"-3"3"-2"-15,2-4-10 0,-2 4-7 0,2-4-8 16,-2 4-12-16,0 0-14 0,0 0-9 0,0 0 1 0,3 17 11 16,-1-5-13-16,0 7-9 0,1 8-12 0,-2 0-14 15,4 1-7-15,-4 2-10 0,1 1-11 0,0-1-9 16,1-3-6-16,-3 2-6 0,2-3-8 0,-2 0-6 15,2-6-5-15,-1-1-5 0,-1-2-6 0,1-3-5 16,-2-4-3-16,1 2-6 0,0-5-7 0,0 1-12 16,0-4-6-16,0 1-4 0,0-2-8 0,0-3 4 15,1 5-4-15,-1-5 0 0,0 0-1 0,7-10-3 16,-2-1-5-16,0 1-7 0,1-2 2 16,-2 2 3-16,1-1 1 0,-3 0 2 0,5 4 0 0,-5-1 4 15,2 3 4-15,0 1-4 0,-1 1 1 0,2 1 1 16,-5 2 5-16,0 0-1 0,14 7 3 0,-8-2 5 15,2 2-1-15,-3 1 2 0,4 1 0 0,-1 0-2 16,-2 1 4-16,2-2-2 0,-3 1-9 0,5-3-10 16,-2 2-11-16,-3-4-1 0,3 0-4 0,-3-2-3 15,4-2 2-15,0 0 2 0,0-4 2 0,1 1 1 16,0-2 2-16,0-2 3 0,0 0 1 0,-1-4 4 16,0-3 2-16,2-1-2 0,-2 1 6 0,-3-5 5 15,3 2-4-15,-3-1 5 0,-2-10-1 0,-3 7 4 16,-2-4-3-16,1-2 5 0,0 8 1 0,-4-1 9 15,3 9 8-15,1-3 1 0,-5 4 4 0,2 1-2 16,2 3-2-16,-4 0-8 0,5 1-15 0,0 3-11 16,0 2-17-16,0 0-23 0,-6 9-25 0,4-3-26 15,2 4-28-15,-4 1-37 0,3 1-127 0,1-1-329 16,3 0 145-16</inkml:trace>
  <inkml:trace contextRef="#ctx0" brushRef="#br0" timeOffset="-11580.188">19567 4778 183 0,'-3'-10'194'16,"-2"1"-3"-16,1-1-5 0,-2-2-8 0,2 4-2 15,0 2 1-15,-1 0 2 0,1 2-7 0,-1-2-2 16,4 4-16-16,-2-3-3 0,-4 3-22 0,7 2-13 0,-8 0-14 15,0 4-9-15,1 2-11 0,-3 3-8 0,-2 1-8 16,-3 3-7-16,4 0-3 0,-1 0-9 16,-2 1-1-16,1-2-9 0,1 3-1 0,3-4-4 15,0-3-4-15,3 4-6 0,-3-4-6 0,1-1-8 16,3-3-6-16,0 3-11 0,3-4-11 0,-4 1-8 0,4-2-9 16,1 2-2-16,1-4-1 0,-3 3 3 15,3-3 2-15,0 0 7 0,0 0 2 0,0 0 1 16,0 0 3-16,17-2 3 0,-17 2-2 0,6 2 1 15,-6-2 4-15,9 2 4 0,-4 0 1 0,0 0 2 0,-1 1-2 16,1 0 2-16,-1 1 2 0,0 0-2 0,0-2 3 16,-2 2-1-16,3-1 4 0,-1-1-1 0,-1 0 0 15,-3-2 0-15,6 3 1 0,-2-3-3 0,1 2 6 16,-5-2-1-16,10 0-1 0,-10 0-2 0,11-7 3 16,-5 2-3-16,2-1 2 0,0-2 3 0,0 1-2 15,1-1 0-15,-2-2-2 0,1 0-1 0,0 1 3 16,-3-1-4-16,1-2 1 0,-3 3 2 15,2-1 2-15,-1-1 0 0,-4 7-2 0,0-2 6 16,5 0 0-16,-3 1 2 0,0 4-5 0,-2-3 0 0,0 4-1 16,0 0-2-16,0 0 3 0,3-2-4 0,-3 2 3 15,0 0 2-15,0 0-5 0,6 7 3 0,-5-2-1 16,2-2-2-16,-3-3 0 0,6 3-5 16,-6-3-1-16,5 2-1 0,-5-2 2 0,9-1 0 0,-2-2-3 15,0-1-6-15,2-1-7 0,-1-1-12 0,1-2-9 16,1 0-9-16,2-3 2 0,-6 3 1 0,7-6 2 15,-7 4 7-15,3-5 1 0,0 0 16 0,-3-4-8 16,1 0 2-16,-2 1 3 0,-1-2 4 0,0-9 1 16,-1 10 5-16,-3-9 1 0,0-1 2 0,-4 3 7 15,2 5-5-15,0 1 8 0,-1 2 8 0,-2 4 13 16,4 2 5-16,-2 5 6 0,3 1 1 0,-3-1-6 16,2 5-2-16,1 2-5 0,0 0 4 0,0 0 6 15,-6 20 7-15,2-1 7 0,2 8 0 0,-1 4 3 16,-1 2 3-16,4-1-2 0,3 1-3 0,-6-1-4 15,7 0 0-15,-4-2-5 0,0 3 0 0,1-4-4 16,1-1 0-16,4-3-6 0,-5-5-1 0,2-1-2 16,-1 0-4-16,1-1-9 0,-1-4-22 0,0-2-19 15,-1-3-21-15,-1-4-23 0,0 1-20 0,0-2-41 16,-3 0-38-16,3-4-160 0,0 0-367 0,0 0 164 16</inkml:trace>
  <inkml:trace contextRef="#ctx0" brushRef="#br0" timeOffset="-10933.266">19566 4678 42 0,'7'1'127'0,"-2"1"-11"0,4 0-2 16,0-1-12-16,4-1-7 0,0 1-10 0,5-1-7 15,-1 0-7-15,3-1-12 0,-2-2-5 0,3 2-2 16,-2-1-13-16,-2-2-11 0,2 1 16 0,-6 3-8 15,1-4-4-15,-4 0 1 0,2 0-7 0,-5 2-1 0,1-1-8 16,-3 0 2-16,-1 1 7 0,1-2 6 16,-2 1 6-16,-2-1 13 0,-1 4 8 0,0 0 6 15,4-5 3-15,-4 5 1 0,0 0-3 0,-8-3 1 16,8 3-7-16,0 0-4 0,-14 7-4 0,9-2 2 0,-4 4 0 16,-1 1 0-16,2 0 3 0,-1 7 5 15,-1 0-10-15,1 1-1 0,1 0-2 0,0 0-7 16,1-2-2-16,2 4-3 0,2-3-5 0,0-1-4 15,0 1 0-15,3-7-5 0,0 2-4 0,3-4-1 16,-1 1-3-16,1-4-2 0,1 0-2 0,1-1-2 0,2-4 1 16,3 0-2-16,3-4-1 0,5-4-2 15,-1-3 0-15,1 1-7 0,6-5-1 0,-5-1-7 16,0-2-8-16,0-3-4 0,-2-1-4 0,-4-5-5 16,2 4-2-16,-1-3-1 0,-5-3 1 0,0-1 4 0,-2 0 4 15,-2 0-4-15,-4 0 8 0,-1 3 0 0,0 1 15 16,-3 11 15-16,3 2 15 0,-3 4 4 0,1 4 2 15,1 1-5-15,-1 4-1 0,2 0-3 16,-10 17 4-16,1 9 6 0,-2 3 0 0,5 3 0 0,-1 0 1 16,1 2-5-16,-3 1-2 0,5-1 1 0,-1-1-3 15,1-2-1-15,2-3-5 0,0-1 0 0,1-1-3 16,4-9 0-16,-2-5-3 0,3-2 2 0,-2 0-7 16,1-3 1-16,2-2 0 0,2 0-1 0,1-4 0 15,3-3 0-15,1-2-1 0,2-5-10 0,2-1-2 16,-1 0-13-16,0-5-6 0,1 1-5 0,-1 2-4 15,-1-3 3-15,1 6 2 0,-4 0-3 0,-1 2 12 16,0 3-3-16,2 2 4 0,-2 2-2 0,1 2 5 16,-2 6 4-16,4 4 2 0,0 2 8 0,2 0-1 15,3 10-1-15,-4-3 4 0,1 0 1 0,-2-6-3 16,1 1 1-16,-5 1 2 0,4-2-11 0,-2-3-17 16,-2-5-32-16,0 1-38 0,4-8-63 0,1-1-220 15,2-7-412-15,3 0 182 0</inkml:trace>
  <inkml:trace contextRef="#ctx0" brushRef="#br0" timeOffset="-10196.825">20735 5024 100 0,'0'0'135'0,"0"0"-11"0,0 0-1 16,0 0-19-16,15-1-1 0,-15 1-1 0,13-3-11 15,-2 3-3-15,1-3-8 0,1 0-14 0,-1 2 13 16,6-5-9-16,0 3-1 0,0-1-7 0,0-3-3 16,0 2-2-16,-2 0-6 0,4-3-3 0,-1 4-4 0,-4-5-7 15,3 1-7-15,-6 3 0 0,3-4-3 16,1 1-4-16,0 0 2 0,-6 0-5 0,-1 3 0 15,1-2-1-15,-7 2-2 0,0 0 0 0,4 0-6 16,-6 0 1-16,0-1-3 0,2 2-1 0,-1-2-7 16,1 2-9-16,-6-3-17 0,3 5-9 0,-2-5-11 0,-1 0-14 15,2 4-17-15,-4-5-14 0,1-1-8 16,0 5-1-16,1-6-7 0,-5 3-2 0,2-2 0 16,-1-2-77-16,-4 2-199 0,2 1 89 0</inkml:trace>
  <inkml:trace contextRef="#ctx0" brushRef="#br0" timeOffset="-9963.11">21001 4736 560 0,'-11'-5'-27'0,"2"-2"23"0,-3 1 16 16,3 2 9-16,-3-2 12 0,2 3 13 0,0-2 11 15,2 1 6-15,-1 1 6 0,4-1-4 16,0 3-6-16,1 1 7 0,4 0-4 0,-8-4-5 16,7 1-12-16,1 3-2 0,0 0-9 0,0 0 0 0,0 0 2 15,0 0-3-15,-7 7-2 0,7-7-2 0,3 9-1 16,2-6-3-16,-2 3 7 0,6 1-2 0,-3 1-1 16,2-2 5-16,2 2 1 0,-1-1-3 0,3 0-1 15,3 1 3-15,-2 1-7 0,3 0 5 0,-5-2-3 16,1 2-1-16,-1 0-2 0,-3-2 1 0,1 3 3 15,0-3 0-15,-3 4 6 0,-1 1-3 0,-1-2 2 16,-2 6-5-16,-4 0-2 0,-1 1-4 0,-2-2-5 16,-2 2-12-16,-2-1-13 0,-5 1-20 15,-1 4-24-15,0-6-27 0,-1-2-30 0,-4 4-36 0,-2 0-152 16,0-2-319-16,3-5 142 0</inkml:trace>
  <inkml:trace contextRef="#ctx0" brushRef="#br0" timeOffset="-8169.776">21542 4766 11 0,'8'-7'138'16,"-3"-1"-12"-16,0-2-10 0,0 3-4 0,-1-4-9 15,1 1-8-15,2 0-11 0,-3 0 7 0,-1-2-10 16,1 2-5-16,-4-4-5 0,3 2-3 0,-3 0 1 16,-3-1-2-16,3 4-1 0,-4-1 3 0,-2-1-3 15,2-1-2-15,-1 5 0 0,-3-2 2 0,2 2-7 16,-5 0-5-16,2 2-5 0,-2 4-8 0,-3 0-5 16,3 3 0-16,-6 1-6 0,4 1 0 0,-3 3-3 15,0 3-6-15,1 3-2 0,1 3 1 0,0-1-4 16,0-1-1-16,6 3-3 0,-2 0 1 0,2 2-1 15,6-4-1-15,-1 3 0 0,3 0-2 0,3-1-3 16,-1 0 1-16,5 2-4 0,0 0 1 0,4-3-4 16,0 1 0-16,1-1 0 0,2-3 1 0,-3 1-4 15,2-1 3-15,4 1-1 0,-4 0-8 0,4-2 1 16,-4-1-1-16,2-1-2 0,-2-2-3 0,1 1 1 16,-5-3-6-16,1 1 3 0,-2-3-3 0,-3-1 3 15,-1 1 6-15,2-1 7 0,-2 0-7 0,-1-1 3 16,1 2 8-16,-4-4 3 0,1 3-3 0,-1-3-2 15,-5 6 2-15,1-2-1 0,-2-1 0 0,-2-3 4 16,0 4 4-16,-1 1-2 0,-3-2 4 0,-3-1 2 16,0 0 0-16,0-1 4 0,-4 2 2 0,3-2 1 15,-2-1-4-15,2 1-1 0,2-1 3 0,1 0-4 16,-1-1-2-16,0 1-5 0,0 0-15 0,2-1-14 16,3 0-10-16,0 1-20 0,4 0-22 0,-1-3-36 15,3 1-28-15,3 2-41 0,0-9-94 0,0 2-297 16,3-2 133-16</inkml:trace>
  <inkml:trace contextRef="#ctx0" brushRef="#br0" timeOffset="-7305.567">21751 4572 11 0,'2'-1'175'0,"-2"1"-16"0,0 0-4 16,0 0-11-16,0 0 0 0,0 16-12 0,0-7-8 15,0 4-11-15,0 3-9 0,0-3-4 0,-2 6-12 16,2 7-11-16,2-7-5 0,-2 1-4 0,0-1 0 16,4 6-7-16,-3-1-4 0,2-5-4 0,-2 0-2 15,1-1-6-15,-1-2-5 0,5 0-1 0,-2-2-7 16,-3-2-2-16,4 0 4 0,-2-4-9 0,1 0-3 16,1 1 2-16,0-4-3 0,-1 0-2 0,-2-2 1 15,5 2-5-15,-1-3-2 0,-1-1 1 0,-2-1-4 16,-3 0-1-16,14-5 1 0,-9 1-1 0,1-3-4 15,2 1 1-15,0-4-2 0,-1 3 1 0,0-5-2 16,-2-3 0-16,1 0-4 0,-1 1-2 0,-1-3-2 16,-1 2 2-16,-2-1 4 0,0 4 1 0,0 1-4 15,-1 1 6-15,-1-1-2 0,0 4-3 0,1 2 4 16,-1 0 7-16,-1 1-3 0,-1 1-1 0,0 1-2 16,3 2-1-16,0 0 2 0,-14 9-2 0,8-1 0 15,0 4-1-15,1 2 0 0,0 5-2 0,0 0 5 16,3 1-5-16,0 0 3 0,2 4 0 0,2-7-2 15,-1 2 0-15,4 0 2 0,-1-4-3 0,3 2 0 16,0-3 1-16,1-3 2 0,0-2-4 0,1-2-1 16,2-2 2-16,-1 0-5 0,1-3 0 0,5-2 1 0,-5-3 1 15,7-3-3-15,0-1 6 0,-3-2-14 16,2 0-2-16,-2-3 4 0,1-2-2 0,-4 1 0 16,0-1 11-16,1-1-9 0,-3-1-2 0,-2 0 6 15,-3 1 0-15,-3 0 0 0,1 2 1 0,-1 3 0 16,-2 1 11-16,2-3 8 0,1 7 2 0,-6 0 1 0,3 0 1 15,0 1-4-15,0 4 2 0,-2-6-5 16,2 6-2-16,-1-6-1 0,1 6 3 0,0 0-5 16,3-4 0-16,-3 4 0 0,3-3 1 0,-3 3 1 15,0 0-4-15,0 0 3 0,0-5 2 0,0 5-1 16,0 0 5-16,0 0 10 0,0 0 3 0,-3-5 3 0,3 5-4 16,-3-3-2-16,3 3-1 0,-4-6-3 0,2 0 2 15,-1 1-2-15,1-1-3 0,-2-3 0 16,0 1-1-16,1-2 2 0,-2-1-2 0,1-1 1 15,-1-5-4-15,-1-1 3 0,3 0 1 0,-3-1-3 0,1 5 3 16,0 1 3-16,1 1 8 0,0 5-1 16,1-4 0-16,2 5-3 0,-1 0-2 0,-1 1-1 0,2 4 2 15,-2-4-2-15,3 5-1 0,0-4-2 0,0 4 3 16,0 0-6-16,-1 11 0 0,0 2 3 16,-4 2 0-16,5 11 1 0,-3 3-2 0,2 2 1 0,1 1 2 15,1 2 3-15,4 12 0 0,0 1 4 0,-1 1-1 16,1-1 3-16,-5-1-3 0,4-10 3 0,1 11-2 15,-1-10-1-15,5 10-2 0,-6-1 0 16,3-12 0-16,-4 2-6 0,0 1 1 0,-1-3-2 16,0-1-1-16,1 1 0 0,-1-5-2 0,-1 3 0 0,0-6 1 15,-1-4-7-15,1-3-3 0,0 1-17 0,-2-7-25 16,2-3-21-16,2 1-31 0,-2-1-30 0,0-3-23 16,0-2-23-16,0-5-32 0,1 2-36 0,-1-2-177 15,0 0-447-15,0 0 198 0</inkml:trace>
  <inkml:trace contextRef="#ctx0" brushRef="#br0" timeOffset="-7008.819">22106 4816 197 0,'1'-7'204'0,"6"2"-23"0,0-2-16 15,3 2-17-15,-1 3-12 0,2-1-13 0,3 0-15 16,-2 3-6-16,8 2-13 0,-1 0-11 0,-3 2-5 0,5 4-5 16,-5-1 1-16,2 4-17 0,-4-1 0 0,0 1-10 15,-5 0-4-15,0-4-1 0,-2 4-5 0,0-1-2 16,-6 2-2-16,1-2 0 0,-2 1 5 0,-5-2-9 16,-4 1-3-16,0 0-3 0,-3 1 2 0,0-1-4 15,-5 0-6-15,-3-2 1 0,-1 1-1 0,-7 0-9 16,10-3-16-16,-5-2-15 0,-6 2-26 0,1-2-18 15,5-4-32-15,2-2-34 0,-2 0-42 0,-5-4-92 16,0 1-297-16,1-5 133 0</inkml:trace>
  <inkml:trace contextRef="#ctx0" brushRef="#br0" timeOffset="-6780.657">21884 4659 12 0,'26'-2'97'15,"-3"0"-28"-15,0 1-42 0,-1-1-62 0,-4 1-37 16,-3 1 17-16</inkml:trace>
  <inkml:trace contextRef="#ctx0" brushRef="#br0" timeOffset="-5633.232">22832 4513 168 0,'-2'-7'190'0,"-1"2"-6"16,1 3-15-16,1-5-4 0,-1 6-4 0,-1-5-7 0,0 4-13 15,3 2-8-15,-5-5-15 0,5 5-12 0,-9 0-9 16,9 0-10-16,-13 5-12 0,5 3-4 16,-3 3-5-16,-1 4-6 0,-1-1 5 0,-4 10-8 15,2-1 2-15,0 3 16 0,2 0-10 0,-1 3-1 0,2 0-4 16,2 1-6-16,5 1-4 0,-3-5-2 15,0 3-7-15,7 0-3 0,-3-5-6 0,4 3-1 16,0-9-5-16,2-1-2 0,0 0 0 0,3 1 1 16,-1-3-13-16,1-3-2 0,3-2-5 0,-2-1-4 0,3-3-5 15,0 1-6-15,1-3-1 0,-2-4-9 16,4 0-7-16,0-2-9 0,1-3-7 0,0 0-7 0,2-5-2 16,1 1 2-16,-5-3 2 0,1-3 1 15,5-8 2-15,-5 7 2 0,-2-2 4 0,-1 1 2 16,-1-1 6-16,-2 1 2 0,3 3 5 0,-5-1 2 0,1 6 7 15,-1 4 2-15,-3-1 5 0,2 1 2 0,-2 1-1 16,2 3 5-16,-3 1 15 0,0 0 6 0,7 5 5 16,-3 4-2-16,-2 3 3 0,-2-3-2 15,2 4 0-15,-1 3 1 0,3 2-6 0,-1-2 0 16,-1 1-2-16,1 0-2 0,-2 0-1 0,2-4-2 0,0-2-1 16,2 0-3-16,-2 0-3 0,3-2-6 0,1-1-5 15,-2-4 1-15,1 3-2 0,5-4-1 0,-6-2 1 16,4 1-4-16,2-5 0 0,1-1 2 0,0-3-5 15,2-2-1-15,-4 0-4 0,3-4 2 0,-4 0-2 16,5 0 0-16,-7-4-1 0,-1 1 0 0,1 0 13 16,-5 0-7-16,-3-1 1 0,0 5 3 0,-3-5 7 15,1 3 8-15,-3 4 4 0,-1 0 3 0,1 1 7 16,-2 1 1-16,-1 1 6 0,-2 2 0 0,-1 1 1 16,2 2-1-16,-4 2-3 0,0-1-2 0,1 3-2 15,1-1 3-15,0 3-6 0,-1 1-3 0,3 1-7 16,-4 0-10-16,4-1-9 0,-2 0-17 0,2 2-8 15,4 1-14-15,-2-4-10 0,4 1-7 0,3 2-3 16,-2-4 4-16,1 0-9 0,-1 3 12 0,3-6 2 16,5 3-2-16,0-1 11 0,-5-2 7 0,13-2 4 15,-6 0 4-15,3-3 6 0,0 2 10 0,-1-2 3 16,5-3-2-16,-2 2 12 0,-1-2-3 0,3-1 5 16,3 2 8-16,-3-2 2 0,2 1 6 0,-5 1-1 15,4 2 2-15,-1 0 0 0,-4 1-1 0,3 1 2 16,-3 0 0-16,-1 2 1 0,1 0 0 0,-1 2 2 15,-1 0 10-15,-1 2 7 0,1 1 6 0,0 4 7 16,0 1 3-16,-2-1 0 0,3 6-5 0,-3-2 0 16,0 3-4-16,0 0-2 0,-2 1-4 0,3-1-4 15,-4-1-1-15,1-3-3 0,-2 1-4 0,2-1 1 16,-1-1-4-16,1 0-1 0,-2-1-7 0,3-2-6 16,-2 0-3-16,0-1-10 0,3-2 0 0,0-1-4 15,1-3-4-15,1 0-4 0,1 0-5 0,4-5 0 16,0-1-4-16,-3 2-6 0,3-4-1 0,1-2-2 15,-1-3-5-15,0 1-2 0,-3-3 10 0,2 1-2 16,-5 4 4-16,2 0 9 0,-4 0 22 0,0 3 17 16,0 2 11-16,-2-2 4 0,1 4 4 0,-2-1-5 15,2 3 6-15,-4 1 3 0,0 0 15 0,0 0 4 16,8 8 5-16,-6-1-9 0,1 0-4 0,3 1-4 16,-1 0-4-16,0 2-3 0,1-1-1 0,-1 0-4 15,3-1-7-15,0-1-7 0,1 0-8 0,1-2-11 16,2 0-8-16,-2-1-19 0,4-1-6 0,-1-3-36 15,1-5-31-15,-2 3-25 0,-2-3-15 0,4-2-9 16,-5-1-116-16,0 0-290 0,0-2 129 0</inkml:trace>
  <inkml:trace contextRef="#ctx0" brushRef="#br0" timeOffset="-5312.385">23652 4792 267 0,'0'-12'56'0,"0"2"37"16,0 3 13-16,0 1 12 0,0 0 10 0,1 1-6 16,-1 0-10-16,0 1-11 0,0 4-6 0,0 0 2 15,0 0 11-15,0 0 1 0,-7 15-4 0,5-6-8 16,0 1-8-16,2 1-10 0,-1-1-7 0,-1 3-8 15,0 0-7-15,0-1-4 0,2-3-5 0,0 2-3 16,0-1-13-16,-2-3-3 0,4 0-8 0,0-1-9 16,-2-2-10-16,0 1-2 0,0-3-4 0,0-2-3 0,-2 7 1 15,2-7 2-15,0 0 0 0,0 0-3 16,0 0-1-16,0 0-4 0,7-14-7 0,-3 8-6 16,1-4-8-16,-3 2 4 0,1 3 1 0,-1-3 0 15,0 0-1-15,0 4 2 0,1-1 4 0,-1 0 0 16,0 4 4-16,-2 1 1 0,0 0 8 0,0 0 4 15,12 4 1-15,-8 2 12 0,1-1-6 0,-2 4 8 0,2-2-7 16,2 1 4-16,1-1-3 0,-4 1 2 16,4-1-8-16,-3-2 6 0,0 0-1 0,5-1-7 15,-3-2 2-15,3-1-8 0,1 0-13 0,1-2-22 16,0-2-30-16,3-6-19 0,-2 0-15 0,1-2-15 0,-3-3-6 16,3 0 0-16,-2-2-73 0,-1-1-220 15,-1 0 97-15</inkml:trace>
  <inkml:trace contextRef="#ctx0" brushRef="#br0" timeOffset="-5100.3">23941 4602 261 0,'5'-32'6'0,"-4"0"29"0,-1 6 31 0,0 5 25 16,0 5 22-16,0 4 20 0,0 2 6 0,-1 3-11 0,1 2-16 16,1 3-11-16,-1 2-7 0,0 0 7 0,-5 14 5 15,1-1 3-15,3 3-5 0,-3 11-6 16,0 2-7-16,4 1-8 0,-1-2-6 0,1 1-5 16,-4 1-5-16,4 0-6 0,0-1-7 0,4-4-6 0,-1-1-5 15,-1-4-1-15,3-1-8 0,-1 0 0 0,1-4-3 16,-1-3-12-16,5-3-5 0,-5 1-8 15,2-3-6-15,1 0-8 0,0-4-4 0,0-3-7 16,-1 0-17-16,4-4-32 0,3-3-37 0,-4-1-52 16,3-4-47-16,-5 0-124 0,1-4-354 0,-3 0 156 0</inkml:trace>
  <inkml:trace contextRef="#ctx0" brushRef="#br0" timeOffset="-4868.467">23933 4591 81 0,'23'-9'191'0,"-10"5"-19"15,7-3-17-15,5-6-19 0,-1 5-13 16,2-1-29-16,0-3-58 0,1 0-61 0,-9 2-136 16,0 3-174-16,-3-6 77 0</inkml:trace>
  <inkml:trace contextRef="#ctx0" brushRef="#br0" timeOffset="1532.87">20758 5666 28 0,'0'0'84'0,"0"0"-6"0,-1-3-8 0,1 3-9 0,0 0-5 15,0 0 0-15,0 0-3 0,0 0-6 0,0 0-3 16,0 0-5-16,0 0-3 0,0 0 1 0,0 0 4 16,0 0-3-16,-4-3 5 0,4 3-10 0,0 0 1 15,0 0 3-15,0 0-6 0,0 0 0 0,0 0-4 16,0 0 4-16,0 0-4 0,0 0-11 0,0 0 4 16,0 0-3-16,0 0 8 0,0 0 6 0,0 0 5 15,17 6-5-15,-10-3 6 0,1 1 0 0,4 0-1 16,-1-1-5-16,1 0 3 0,6 2-9 0,-2-1 0 15,1 1 7-15,1-2-7 0,0 1 3 0,0 1 0 16,-1 0-5-16,-1-3-6 0,2 2 0 0,-5-3-2 16,0 3-1-16,0-1-1 0,-3 1 1 0,-3-2-2 15,2 0-6-15,-4 0 8 0,3 1-9 0,-4-3 0 16,0 2 0-16,1 0 3 0,-5-2-10 0,8 2 3 16,-6-1 7-16,-2-1-2 0,0 0 1 0,9 2-3 15,-9-2 0-15,4 0-6 0,-4 0-4 0,0 0-7 16,0 0-7-16,0 0-28 0,1-8-6 0,0 4-14 15,-2 0-3-15,1-4-7 0,0 3 6 0,0-1-4 16,-1-2 3-16,-2 1-3 0,2-1-12 0,1 2 7 16,-4-3 8-16,0 0 2 0,-1 1 12 0,3 1-2 15,-2 0 12-15,-1 0 7 0,0 0 5 0,2 2 15 16,-5-2 4-16,5 0 10 0,-1 2 6 0,-3-3 6 16,1 1 1-16,2 5 11 0,-1-3-1 0,1-1 6 15,2 2 4-15,-1-1-4 0,-1 3 2 0,2-2-4 16,2 0 9-16,0 4-6 0,-3-7 4 0,2 5 7 15,1 2 4-15,-3-4 7 0,3 4 0 0,-3-6-3 16,3 6-2-16,-3-1-4 0,3 1 12 0,0 0-10 0,0 0 1 16,-1-4-11-16,1 4 2 0,0 0 4 0,0 0 0 15,0 0 0-15,0 0 0 0,0 0 1 16,0 0-1-16,0 0-5 0,0 0 0 0,0 0-5 16,0 0 2-16,0 0 5 0,0 0 9 0,0 0 0 0,0 0 0 15,14 8-3-15,-5-5-2 0,-2 2-3 0,1 1-2 16,1 1-5-16,1-2 4 0,2 4 7 15,4 2-6-15,-7-4 1 0,0 3-3 0,7-1-3 16,-4 1-4-16,1-1 2 0,-4 1 0 0,3-3 0 0,0 4-10 16,-1-2 2-16,-2-2 2 0,1 1-4 0,-3 1 2 15,1-2-9-15,-1 0 9 0,0 1-5 0,-2-3 2 16,-1 0-4-16,4 2 1 0,-4-2-6 0,0 0 6 16,-2-3-4-16,0 3 2 0,2-1 4 0,-2-2-1 15,-2 2 8-15,2-2 3 0,-2-2 1 0,-1 9-3 16,0-6-4-16,-1-1 3 0,-2 1-4 0,0 4-2 15,-2 0-4-15,-1-2-5 0,0 3-7 0,-3-3-12 16,-1 4-10-16,-2 0-7 0,-3 1-14 0,2 1-17 16,-2 0-13-16,0-1-10 0,2 2-14 0,2-2-16 15,0-1-15-15,0 0-19 0,2 3-95 0,-1-7-266 16,3 2 118-16</inkml:trace>
  <inkml:trace contextRef="#ctx0" brushRef="#br0" timeOffset="3532.844">21532 5477 126 0,'-7'-1'130'0,"7"1"-6"15,-3-2-18-15,3 2-11 0,0 0-7 0,0 0-7 0,-6-2-6 16,6 2-8-16,0 0-11 0,0 0-5 0,0 0-9 16,0 0-3-16,0 0-7 0,0 0 0 0,0 0-1 15,0 0-2-15,0 0 0 0,2 13-4 0,-1-2-2 16,4-1-2-16,-1 4-1 0,-4 3-2 0,4 3 8 16,-3 3-2-16,3-3-9 0,0 6 3 0,-3-3 4 15,-1 3-4-15,4-1-8 0,-4 0 12 16,2-7-11-16,-2 2-1 0,2-2-4 0,-2 0 4 15,0 1 0-15,0-2 0 0,0-4-1 0,0 1 6 0,0-1-4 16,-2 0-5-16,0-2-9 0,2-5-8 0,-2 2-15 16,0-1-11-16,1 0-17 0,1-2 2 0,-2-1-24 15,0-1-18-15,-2 0-25 0,4-3-69 0,-9-1-201 16,9 1 89-16</inkml:trace>
  <inkml:trace contextRef="#ctx0" brushRef="#br0" timeOffset="3933.313">21426 5457 56 0,'8'0'84'0,"-8"0"-8"15,10 0-6-15,-1 1-5 0,-1-1-6 0,2 1-8 16,1 3-4-16,1 0 2 0,-2 1-1 0,2 0-2 16,1 2-3-16,-1 1 4 0,2 3-7 0,0 2 1 0,-1-1-8 15,-3 5 3-15,3-3-11 0,-3 5 2 0,0 6-8 16,-3-6 5-16,1 5-2 0,-1-1 4 16,-1 0-14-16,0-3 6 0,-1 0 3 0,-4-2-4 15,3 3-7-15,-3-3 5 0,-1-1-11 0,-1 0-6 0,0 0 4 16,-5 0 7-16,3 0-4 0,-4-3 3 15,-2 1 3-15,1-4 1 0,-4 2 0 0,-3 1-4 16,-1-4-1-16,1 3 1 0,-2 0-14 0,-2-4 4 16,2 0-7-16,-3 3 3 0,0-3-20 0,4-1 10 0,-3-3 5 15,-1 2 2-15,3-1-7 0,4-3-5 0,2 0-8 16,-1-2-7-16,5-1-9 0,0 0-8 0,7 0-15 16,-9-6-75-16,8 4-156 0,-2-5 70 0</inkml:trace>
  <inkml:trace contextRef="#ctx0" brushRef="#br0" timeOffset="4500.961">21762 5748 90 0,'0'0'95'0,"3"-2"-12"0,-3 2-5 0,0 0-8 16,0 0-4-16,0 0 0 0,11 4 2 0,-7-1-6 15,-3 2-14-15,3-3-4 0,0 3-1 0,-3 4-3 16,3-4-4-16,1 5 3 0,-4-3-1 0,3 3-5 16,-2-2-5-16,3 2-1 0,-3-2-9 0,0 2 6 15,3 0 3-15,-3-3-7 0,1 1-4 0,-3-1-1 16,7 0-7-16,-3-2 2 0,1 0 5 0,1-3-5 16,0 1 6-16,0-2-3 0,1-2-6 0,2 1-6 15,1-4 6-15,1 0-2 0,-1 0 1 0,4-5-1 16,1 0 1-16,1 0 7 0,-6-3-11 0,3 0 1 15,-1 0-3-15,-2 0-3 0,0-3 4 0,3 0 1 16,-4 1-1-16,-4 2 7 0,0 0-7 0,0 1-4 16,-2 1 6-16,-2-1 0 0,-1 1 0 0,3 1 3 15,-2 2 12-15,-2 2 0 0,1 0 9 0,0 1-1 16,0-1-5-16,0 5-1 0,-3-3-4 0,3 3-3 16,0 0-2-16,0 0-6 0,-14 13 6 0,10-5-8 15,-1 2 4-15,0 1-12 0,0 0 8 0,-3 1-11 16,3 0-1-16,4-2-3 0,-3 1-5 0,4 4 3 15,0-7-9-15,0 4 0 0,0 0-2 0,0-2 1 16,5-1 7-16,-1 1 1 0,2-3-4 0,-3 0-1 16,-1-2 8-16,5 0-17 0,-4 2 25 0,3-2-8 15,-2 0 6-15,2 0 2 0,-2-2-7 0,1 1 13 16,-3-1-8-16,1-1 8 0,1 1-4 0,0 0-2 16,-4-3 14-16,2 4-12 0,-2-4 3 0,3 2-2 15,-3-2 14-15,-1 5 4 0,1-5-6 0,-4 3 1 16,4-3-4-16,-8 1 10 0,3 0-12 0,5-1-4 15,-15 0-5-15,7 0-10 0,-4 0-9 0,1-1-16 16,-2 0-25-16,-1-2-20 0,-4-2-91 0,0 0-188 16,4 0 83-16</inkml:trace>
  <inkml:trace contextRef="#ctx0" brushRef="#br0" timeOffset="4701.74">21969 5571 45 0,'0'-5'262'0,"0"0"-26"0,0 1-22 0,0 4-26 15,-3-5-16-15,3 5-26 0,3-5-33 0,-3 5-33 16,0 0-36-16,0-5-18 0,0 5-27 0,0 0-35 0,9 8-35 16,-3-5-41-16,1 1-106 0,-2-2-236 15,0 1 104-15</inkml:trace>
  <inkml:trace contextRef="#ctx0" brushRef="#br0" timeOffset="4935.115">22271 5506 73 0,'0'0'219'0,"4"-3"-25"15,-4 3-16-15,0 0-17 0,0 0-18 0,2 17-8 16,-2-6-11-16,0 6-14 0,4 1-9 0,-2 2-8 15,1 7-12-15,1 1-4 0,1-3-7 0,-1 4-8 16,2-4-8-16,-4-7-6 0,1 8-6 0,2-8-12 16,-2 10-24-16,-1-11-17 0,1 1-25 0,-3-4-32 15,-1-2-18-15,-3-1-25 0,3-5-14 0,-1-1-15 16,-3 2-98-16,2-4-257 0,-3-3 114 0</inkml:trace>
  <inkml:trace contextRef="#ctx0" brushRef="#br0" timeOffset="6060.869">22235 5716 105 0,'1'-4'135'15,"-1"4"-8"-15,0 0-13 0,0 0 6 0,13 3-3 0,-5-3-6 16,-2 2-14-16,0 0 1 0,6 0-10 0,1-2-9 16,0 3-1-16,0-2-13 0,6-1-3 0,0 0-5 15,1 0-4-15,1 0-5 0,0-1-4 0,-3-2-5 16,5 1-7-16,-2-1 0 0,-2 1-5 0,-2-3 2 15,1 0-2-15,-1 1-9 0,-3-1 0 0,-3 2-3 16,6-4 3-16,-8 2 6 0,0-1 5 0,-3 2-1 16,2-3 1-16,-3 1 11 0,-1 1 4 0,0-1 1 15,-3 2 5-15,-1-2 10 0,3 2 8 0,-3 1 0 16,0 3 4-16,0-5-5 0,0 5-6 0,0 0-12 16,-6-2-1-16,6 2-4 0,-15 12-4 0,5-3-4 15,-1 5-6-15,-4 0-1 0,0 7-3 0,-4-1-2 16,2 1-4-16,1-4-1 0,3 0-3 0,3-2 1 15,-2 0-5-15,2 2 4 0,1-3-6 0,1 1-6 16,2-5-7-16,2-2-11 0,2 0-11 0,2-3-7 16,0 3-1-16,0-4-1 0,1 1 0 0,0-3 7 15,3 0 1-15,-4-2 1 0,14-2 2 0,-5-3 2 16,0-1 0-16,0-2-1 0,1-1 3 0,1 1 0 16,-4-1 2-16,3 1 0 0,-3-1 2 0,0 2 1 15,-1 3-1-15,0 0 4 0,-2 1-2 0,1 1 3 16,-1 0-1-16,-4 2 9 0,6-1-5 0,-6 1 6 15,9 5 0-15,-5-2 1 0,2 2 0 0,-2 2-5 16,3-2 6-16,-5 2-1 0,5-2-5 0,1 2 7 16,1-2-3-16,0 0 2 0,-1 0 0 0,1-2 1 15,1-2-4-15,3-1-3 0,-3 0 3 0,4-4-2 16,0 1-1-16,-4-4-6 0,7-1-10 0,-5-3-4 0,-1 3 8 16,1-3-6-16,-4 3 2 0,5-7 3 15,-4 7 3-15,-4-1 2 0,3 0 3 0,-5 3 2 16,2 0 4-16,-2 2 4 0,1 0 0 0,0 2-3 15,-4 2 9-15,4-3-1 0,-4 3 4 0,0 0 5 16,0 0 3-16,4 13 1 0,-4-7-3 0,0 2 0 0,1-1-1 16,-1 3-2-16,0-3 1 0,0 3-2 15,0-3-1-15,0 0-3 0,1 0 1 0,-1-3-2 16,3 0-3-16,-2 1-4 0,-1-2-4 0,0-3 0 16,0 5 3-16,0-5-5 0,3 2 2 0,-3-2 1 0,0 0-2 15,0 0-5-15,6 0 10 0,-6 0-3 0,0 0 1 16,0 0-1-16,0 0 5 0,4-5-6 0,-4 5 4 15,0 0 0-15,8 3 3 0,-8-3-5 0,6 2 2 16,-3 1-5-16,0-2 5 0,1 2-1 16,0 1-2-16,1 0 4 0,2-2-3 0,-2 1 0 0,-1 1-7 15,4-4-13-15,-1 2-13 0,-1 0-12 0,0-2-10 16,-6 0-11-16,17-2-8 0,-5 0-8 0,-1-2-10 16,0 0-9-16,-1-1 0 0,1 1 15 0,-2-1 2 15,0-2 9-15,1-1 8 0,-5 1 5 0,3-2 6 16,-3 1 11-16,0-1-2 0,3 1 23 0,-4 1 7 15,-2 0 22-15,2 1 0 0,-4 0 7 0,3-1 16 16,-3 2 15-16,4 0 13 0,-3 2 11 0,-1 3 0 16,1-7-1-16,-1 7 5 0,0-2-3 0,0 2-11 15,0 0 3-15,0 0-1 0,0 0-3 0,0 17 8 16,0-11-6-16,-1 4-5 0,0-2-6 0,3 4-1 16,1-2-8-16,-2 0-2 0,4 1-5 0,-1 0-3 15,-3-2 3-15,7 0-4 0,-2-2-6 0,3 2 1 16,-2-4-5-16,2 1 4 0,0-1-6 0,1-5-2 15,0 0-1-15,2-2-8 0,-2-1-2 0,3-3-6 16,-2 0-8-16,0-2-5 0,0 1 9 0,-2-2-3 16,-3-3 1-16,4 3 4 0,-6-2-9 0,1-6 7 15,0 7-4-15,-5-1 4 0,1-1-2 0,-2-1 6 16,1 4-1-16,-5 1 10 0,5 0 5 0,-5 4 1 16,3 0-2-16,-1 3 11 0,3 1-12 0,-12 1 2 15,5 3 5-15,4 3 6 0,-4 3 5 0,0 5-5 16,3-4 1-16,0 6-1 0,-2 1-3 0,6 1 0 15,0-2 1-15,2 0-4 0,1 0 1 0,2-2-2 16,-2-4-2-16,3-1-6 0,3 0 5 0,0 0-3 16,0-6-1-16,0-1 3 0,6-3-6 0,-2-1-6 15,6-3-4-15,0-6-11 0,6-3-19 0,1-3-13 16,0-1-28-16,0-2-11 0,-3-5-29 0,-3 0-22 16,-2-1-24-16,-8-1-107 0,3-3-295 0,-8-3 130 15</inkml:trace>
  <inkml:trace contextRef="#ctx0" brushRef="#br0" timeOffset="6271.021">22442 5528 49 0,'-9'0'212'16,"4"2"-22"-16,1-2-19 0,4 0-21 0,0 0-13 15,0 0-7-15,24-14-17 0,2 5-15 0,4-2-7 16,8-1-17-16,15-9-15 0,6 4-24 0,0 0-43 0,25-14-60 16,-24 11-172-16,-1 1-258 0,-1-1 115 15</inkml:trace>
  <inkml:trace contextRef="#ctx0" brushRef="#br0" timeOffset="6711.462">23899 5312 36 0,'-2'-4'191'0,"2"3"-19"0,-3-3-15 15,3 4-19-15,0 0-10 0,0 0-7 0,-9 11 2 16,4 4-4-16,-1 4-10 0,1-1-4 0,0 8-5 16,-1 3-9-16,1-2-9 0,5 2-7 0,-2 4-8 15,0-1-5-15,-1-4-7 0,6 0-1 0,-3 1-8 16,-1-4-6-16,1-4-3 0,0-3-10 0,-3-2-20 0,2-4-13 16,1-1-20-16,-2 0-17 0,1-6-12 0,-1 2-20 15,-1-2-24-15,-1-1-32 0,-1-2-25 16,0-1-103-16,5-1-280 0,-14-5 124 0</inkml:trace>
  <inkml:trace contextRef="#ctx0" brushRef="#br0" timeOffset="8044.613">23817 5486 129 0,'14'-1'156'0,"-1"0"0"16,3 3-1-16,5 1-11 0,-3 1-11 15,0 2-4-15,2 3-7 0,-3 2-6 0,3 3-10 0,-1 0-9 16,-3-2-9-16,3 7-4 0,-6-4-10 0,0 2-11 16,-3 0-5-16,1 0-6 0,-5 0-6 0,1-3-6 15,-1 2-6-15,-4-7-2 0,-1 0-2 0,1 1-8 16,-2-4-8-16,0-1 0 0,0 1 0 0,0-1 2 16,0-1-1-16,0-4-3 0,-2 5-1 0,2-5-5 15,0 0 5-15,0 0-4 0,0 0 3 0,-7-16-2 16,7 6-2-16,0-3 0 0,0-3-1 0,2-1-3 15,0-10 2-15,1 2-1 0,-1-1-1 16,3 7 4-16,4-5-6 0,-5 7 2 0,1 0 4 0,-1 1-3 16,1 1-2-16,-1 2-5 0,2 6 2 0,-2 2-6 15,5 0-13-15,-5 1-11 0,5 4-9 0,1 0-14 16,-2 1-5-16,1 4-2 0,2 1-14 0,-2 0-9 16,5 4-2-16,-1 0-1 0,0 1 2 0,1 1 0 15,-1 0 6-15,1-1 0 0,-1 0 2 0,1-2 5 16,-2 0 11-16,-1-1 3 0,0-3 13 0,2-1-1 15,-2-1 7-15,-2-2 9 0,-2-1 5 0,-1 1 11 16,2-2 11-16,-3 0 6 0,-4-4 6 0,3 2 4 16,-4-2 14-16,0-2 1 0,-4 2 27 0,3-2 4 15,-4 2 7-15,-3-1 15 0,-1-1 13 0,1 1 4 16,-3 2 7-16,6 1 2 0,-8 0-7 0,5 3-3 16,-5 3-7-16,2 2-5 0,0 3-4 0,-5 3-6 15,4 0-1-15,1 2-9 0,0 2-2 0,2 2-7 16,3 2-9-16,-1-2-2 0,1 2-4 0,4-4-5 15,1-2-7-15,0-1-4 0,1-3-12 0,1 3-4 16,2-6-1-16,1 0-4 0,-2 0-4 0,2-1 0 16,1-2-5-16,3-3-1 0,-2 0 3 0,-6 0-3 15,13-4-3-15,-5-1 2 0,4 0-4 0,-5-5 2 16,1 4-4-16,-2-2 1 0,0 0 6 0,-1 2-1 16,-1 3 1-16,1-5 3 0,-3 6-5 0,1-2 3 15,-1 1-4-15,3 0 7 0,-5 3 1 0,0 0 1 0,0 0 4 16,10 6-3-16,-9-2 0 0,3 1 0 0,0 0-1 15,-3 0 3-15,3-1-2 0,1 3 0 16,0-2-4-16,-1-1-2 0,0 0-8 0,1-3 0 16,-1 0-3-16,-4-1-10 0,11-2-5 0,-3-2-8 15,1-2-4-15,0 1 7 0,-1-2-4 0,1 0 4 0,0-1 5 16,-1 1 7-16,-1 4 0 0,-1-5 2 0,-1 5 2 16,1 0 0-16,0 0 13 0,-2 3-1 15,-4 0 5-15,10 3 8 0,-4 0 4 0,-2 1 1 16,2 3 2-16,1 1-4 0,-3-1 0 0,2 3 4 0,-1-3 0 15,-1 4-3-15,4-5-6 0,-5 1 3 0,1 1-5 16,-1-3 5-16,3-1-8 0,-3 0-7 16,0 0-2-16,0-3-19 0,-3-1 9 0,0 0-13 15,13-5-6-15,-8 1-10 0,0-1-10 0,-1-2-2 0,5 1 2 16,-4-2 6-16,-1-2 7 0,1-1-2 0,0-1 11 16,0-4 0-16,-1 5 5 0,-4 0 13 0,1 1 6 15,-1 1 9-15,1 2 14 0,1 1 6 0,-2 0 6 16,1 1-8-16,0 3 3 0,-1-2 4 15,3 0 2-15,-3 4-12 0,5-3 2 0,-1 2 1 0,-4 1 2 16,11 1-5-16,-4 0 0 0,3 1-1 0,2-2 4 16,-3 0-9-16,1 0 6 0,2 0-4 0,-1-2-10 15,0 1 8-15,2 0 2 0,-5-2-6 0,2 1 0 16,-4-1 0-16,2-1 7 0,-3-1-13 0,0 1 7 16,-1 3-1-16,0-4 7 0,-3 1 5 0,-1-2 3 15,4 4 8-15,-4 2 6 0,-4-5-9 0,4 5 1 16,-5-3-3-16,5 3 2 0,0 0 8 15,-13 5-5-15,8-2-2 0,1 3-1 0,-2 2 1 0,2 1-5 16,-4 2 6-16,5 2-3 0,0-2-1 0,-1 5-3 16,2 1 5-16,-1-4-8 0,3-1 2 0,3 0-6 15,-1 0-2-15,-1-2 1 0,3 0-8 0,0-2 3 16,1-1-7-16,-1-3 0 0,4-2-6 0,-2-2-3 16,4 0-17-16,2-5-2 0,1-2-11 0,1-3-13 15,1-2-10-15,4-7 8 0,-2-2 6 0,-2 0 2 16,1-2 2-16,1-4 0 0,-4 0 0 0,-2-3 2 15,-2-4 4-15,-1 0 4 0,1-13 5 0,-6 12-1 16,4 2 13-16,-4 2 15 0,-3 5 24 0,3 6 21 16,-3 5 18-16,2 7 5 0,-1-3-1 0,-1 5-7 15,0 2-5-15,0 4-2 0,0 0 9 0,0 0 14 16,-6 21 7-16,6-3 5 0,-3 9 1 0,1 2-7 16,-3 2-3-16,5-1-8 0,-3 3-2 0,3-1-6 15,0-4-2-15,-4 7-7 0,4-3-4 0,3-5-1 16,-2-2-2-16,-2 2-5 0,2-8-4 0,-1-2-4 15,0 0-3-15,2-5 0 0,-1-1-6 0,1-3-11 16,1 0-6-16,-1 1-8 0,-2-5-9 0,0 0-3 16,3-2-6-16,-3 2-2 0,0-4-5 0,6 4-9 15,-3-3-12-15,-3-1-28 0,0 0-24 0,13-5-19 16,-6 4-41-16,-3-4-143 0,0 3-335 0,-1-3 148 16</inkml:trace>
  <inkml:trace contextRef="#ctx0" brushRef="#br0" timeOffset="9415.929">20942 5966 135 0,'0'0'125'0,"-4"-2"-8"0,4 2-5 16,0 0-9-16,0 0-10 0,0 0-14 0,0 0-2 16,0 0-6-16,0 0-4 0,0 0 0 0,0 0-1 0,11 7 7 15,-7-3-2-15,1-1 1 0,1 1-4 16,1 4 6-16,2-1-2 0,-1 0-1 0,2 0-8 16,3 3 1-16,1 5 0 0,0-1-7 0,5 3-4 15,-2-5-2-15,3 5-3 0,2 0-4 0,-7-3-4 0,6 0 1 16,-5-2-9-16,0-1-1 0,-1-1-5 0,-2 2 1 15,7-3-6-15,-6 1-2 0,-2-2 0 0,-1-1 0 16,-4-3-5-16,0 1-2 0,0 0-2 16,-2-2-13-16,1 2-2 0,-1-1-7 0,-3-4-3 0,2 3-4 15,-1-1-12-15,-3-2-4 0,5 4-3 0,-5-4-7 16,0 0-6-16,0 0-18 0,0 0-8 0,5-9-20 16,-2 5-7-16,-3-4 1 0,0 1-7 0,-3-3-3 15,1 0-8-15,2-2 8 0,-1-4 8 0,-2 1 4 16,-1-1 2-16,0 1 10 0,-1-2 17 0,0 0 20 15,1 4 16-15,0-3 13 0,-1 5 14 16,5 2 12-16,-5 1 15 0,5 2-1 0,-2-1 16 0,-1 2 7 16,3 2 1-16,-4-1 6 0,2 1 8 0,-1 0-1 15,3 3-12-15,0-7-3 0,0 7-6 0,0 0-1 16,0 0 2-16,0 0 5 0,0 0 18 0,0 0-7 16,14 13 3-16,-9-6 3 0,-1 3-2 0,5 5 0 15,1-2-1-15,-2 2 2 0,-2 1-1 0,7-1-3 16,-3-1-4-16,-1 0 2 0,-1-1-6 0,2 2-1 15,-2-1-4-15,-2-4-6 0,1 2-3 0,-3-3 2 16,2 2-6-16,-5 0-1 0,-1 0-8 0,0-2-3 16,-2 3-12-16,-3 0-15 0,-3 0-19 0,-1 0-21 15,1 1-27-15,-6 1-16 0,1-2-24 0,-1 0-24 16,-1 1-110-16,-9 3-277 0,7-4 122 0</inkml:trace>
  <inkml:trace contextRef="#ctx0" brushRef="#br0" timeOffset="10881.094">21924 6278 105 0,'4'-10'165'0,"-3"6"-10"0,1-1-15 16,0-5-6-16,1 5-11 0,-3-2-11 0,3-3-5 15,-1 0-5-15,-1 0-18 0,1 2 3 16,0-5-7-16,-2 4-4 0,0-1-5 0,0 2 4 0,-2 1-2 15,0-3 0-15,1 1 2 0,-4 3-1 0,2-1 5 16,1 0-5-16,-1 3-8 0,-1-2-5 0,-6 2-6 16,1 4-5-16,2 0-4 0,-7 6-4 0,-4 2-3 15,-1 4-6-15,-4 3-1 0,1 5-5 0,-3 1-2 16,5-2-3-16,-3 8 0 0,4-1-2 0,4-1-2 16,-1 1 1-16,2-1-3 0,4 0-5 0,-2 3-2 15,4-5 3-15,5-1-2 0,-2-4-2 0,4 6-1 16,-1-7 4-16,4 0-2 0,0-3-4 0,2 1-3 15,1-1-1-15,1-2-1 0,1-3-3 0,-1-2 0 16,3 1 0-16,4-2-3 0,-2-1 2 0,5-3-4 16,2-2-8-16,3 0-3 0,1-6-9 0,6-2-4 15,-2-2-9-15,1 0-2 0,-1-6 1 0,1 0-3 16,-4 2 6-16,0-3-2 0,-1 0 7 0,-7 2 5 16,-2-1 1-16,0-1 0 0,-4 4 5 0,-3-4 6 15,1 2 4-15,-1 3 13 0,-5 3 6 0,-1 0 16 16,3 1 8-16,-2 2 5 0,-2 0-1 0,-2 4 0 15,2-2-2-15,-3 1-6 0,4 3-4 0,0 0 0 0,-14 7 1 16,9-2-3-16,-8 0-2 0,7 3-5 16,-3 0-1-16,1 1 0 0,-2 2 0 0,1-2-5 15,1 0 1-15,-2 2-1 0,5-2-9 0,-1-1-12 16,2-1-10-16,-1 1-6 0,3-2-11 0,-2-1-3 0,3 1-4 16,-1-2 0-16,1 1 3 0,1-3 1 0,0-2 5 15,0 0 2-15,0 0 3 0,0 0 8 16,0 0 2-16,0 0-1 0,17-6 1 0,-14 3 2 15,-3 3 1-15,5-3 0 0,-5 3 4 0,5-2 4 0,-5 2-2 16,0 0 8-16,0 0-5 0,12 5 4 0,-9-2 1 16,1 1 3-16,4-2 0 0,-3 4 3 15,1 0-5-15,2-1-5 0,1 0 10 0,-4 0 0 16,5 0 1-16,0-1 1 0,5 0-2 0,-5-2-2 0,3 0 3 16,0-2-5-16,4 0-13 0,-4 2-6 0,5-6-13 15,-3 2-15-15,2-4-3 0,-2 4 4 0,-2-7-15 16,1 3 3-16,-1-4 10 0,2-2-5 0,-3 2 0 15,-2-3 6-15,3 0 5 0,-4-3 13 0,0-1 1 16,1 2-1-16,-4-2 1 0,1-2 6 0,-3 1-1 16,3-7 9-16,-3 0 2 0,0 6 7 0,-8-9 17 15,4 9 6-15,-1 0 23 0,-1 0 0 16,1 2 20-16,-1 5 15 0,-1-1 6 0,1 8 11 0,0-6 0 16,1 6-4-16,0 2-7 0,-1-4-9 0,2 7-7 15,0 0-5-15,0 0-7 0,-7 12-5 0,4 0-5 16,-1 0 1-16,-3 5-3 0,2 10 2 0,2-3-3 15,2 3 0-15,-1 1 0 0,5-1-5 0,-3 0-1 16,3 1 3-16,-2 0-2 0,3-2-8 0,2 0-1 16,-2-5 0-16,0-3 1 0,1 2-3 0,1-5-4 15,4 2-1-15,-2-4-1 0,-1-2-1 0,-1-2-3 16,5 0-7-16,-6-1-3 0,4-4-7 0,-1 1-13 16,1-3-5-16,1-3-14 0,1-1-17 0,1-2-14 15,-3-2-12-15,6-5-13 0,-2 0-5 0,0-2 2 16,1-1 1-16,-5 0 11 0,-1-3 1 0,-1 0 15 15,0 1 9-15,-3 0 4 0,-2 2 10 0,0 4 26 16,-4-2 16-16,2 3 12 0,2-1 23 0,-2 4 12 16,-2 2 14-16,2-3 7 0,0 5-2 0,0 2-7 15,0-5-5-15,0 5-7 0,0 0-4 0,0 0 7 16,0 17 5-16,-1-8-13 0,2 3 6 0,-1 3-4 16,0 1-7-16,3-3-2 0,-2 6 0 0,3-2-5 15,0 0-3-15,1-2-1 0,-1-3-2 0,1 5-3 16,1-7-3-16,-2-1-4 0,4 1-9 0,-3 0-3 15,-1-3-6-15,3-2-2 0,-1-1-5 0,3-1 4 16,-1-3 1-16,-1 0-9 0,4-2-10 0,-1-3-5 0,-1 0-10 16,0-3-11-16,1-3-9 0,-2 1-12 0,1-3 0 15,1-2-5-15,-3-1 2 0,-5-1 2 16,0 0 8-16,-2 2 7 0,-2-3 13 0,-3 2 11 16,-1 5-4-16,-2-1 29 0,2 2 7 0,-2 0 17 15,-5 2-4-15,3 3 9 0,-3-2 6 0,-1 3-1 0,-3 2-1 16,0 2-7-16,3 0 3 0,0 0 2 0,-2 2-5 15,2 3-2-15,3 0-11 0,-2 0-17 0,3 0-19 16,2 2-12-16,-1-2-22 0,5 2-17 16,-1-4-101-16,1 1-203 0,3 0 91 0</inkml:trace>
  <inkml:trace contextRef="#ctx0" brushRef="#br0" timeOffset="11794.854">22668 6329 16 0,'10'0'140'0,"-1"2"-1"0,3 1-4 16,-1 1-3-16,-2 2-8 0,5 4-6 0,0 3 3 16,-2-1-9-16,-1 4-1 0,-2-1-14 15,1 0-9-15,1 0-8 0,-2 2-4 0,-2-3-10 0,1 1-3 16,-2-2-8-16,-2-1-7 0,0-3-4 0,-3 0-6 16,3 1 2-16,0-3-11 0,-3 0-3 0,3-2-1 15,-4-2 0-15,4 0-8 0,-4-3-5 0,1 3 7 16,-1-3-4-16,0 0-2 0,0 0-2 0,5-8-7 15,-2 2 9-15,-2-3-7 0,3-1 0 0,-4-3 1 16,5-1-3-16,-2-3-3 0,2-2 1 0,-1 2 1 16,-1-4-2-16,1 2-2 0,-1 2 3 0,0 2 3 15,0 3-8-15,-3 1 4 0,3 2 0 0,-2 1-2 16,2 4-5-16,-3-2-13 0,2 2-4 0,1 2-5 16,-3 2-11-16,0 0-4 0,0 0-13 0,11 5-14 15,-7 0-18-15,1 0-14 0,-2 2-4 0,2 2-7 16,-1 1 0-16,2 0-1 0,0 1 9 0,-3 0 7 15,2 1 14-15,0 4 13 0,-2-7 11 0,-1 3 25 16,-2-1 13-16,2-3 7 0,1 2 8 0,0-4 7 16,-2-1 9-16,0 1 14 0,1 0 16 0,-1-3 5 15,-1 1 10-15,3-2 6 0,-3-2-1 0,1 4 10 16,-1-4 0-16,0 0-2 0,4 2-6 0,-4-2-8 16,8-7-9-16,0 2 2 0,-3-2-9 0,3-1-2 15,-1 1-7-15,-1-3 1 0,4-2-5 0,-5 2-7 16,3-3 1-16,-3-3-10 0,0 6-4 0,-1-1 15 0,0 1-4 15,-4 3 2-15,2 0 4 0,1 2 16 16,-3-2 13-16,0 3 12 0,1 0-2 0,-1 4-6 16,-4-5-3-16,4 5-8 0,0 0-6 0,-9 8 1 15,3 0 0-15,2 0-5 0,-3 2 0 0,1 2-4 0,5 2 2 16,-5 3-5-16,0-2-2 0,6 0 0 16,-2 2-4-16,2-3-2 0,0-2 0 0,4 0-1 15,-4 0-2-15,6-2-6 0,-2-1 2 0,0-1-3 0,1 0-3 16,0-3 1-16,4-2-5 0,-1 0-5 15,1-2-4-15,1 0-4 0,3-3-6 0,-2-4-12 0,1 3-17 16,-2-4-6-16,0-3-9 0,3 0 5 0,-4 1-2 16,3-4-9-16,-2 0 4 0,-3 2 4 15,0 0 10-15,-3 0-6 0,2 2 16 0,-2-1 13 16,-2 4 25-16,2 0 11 0,-3 2 13 0,1 1-1 0,0 0-2 16,-2 3 1-16,0 0-5 0,0 0 3 0,0 0 2 15,0 0 0-15,-6 13 3 0,4-6-3 0,2 0-1 16,-1 0-5-16,1 0 2 0,0 4-3 0,1-4-5 15,2-1-3-15,-2 2-2 0,3-3 0 0,0 0-5 16,1-1 1-16,-2-1 1 0,4-3 3 0,5 0-6 16,-2 0 0-16,0-4-3 0,3-2 6 0,1 1 1 15,0-5-4-15,4 1-1 0,-4-2 5 0,3-2 0 16,-2 1-5-16,0 0 2 0,0 1 2 0,1 0-1 16,-2 1-4-16,1 3 6 0,-3 1-3 0,1 2 0 15,-2 2-3-15,-2 2 2 0,4 2 1 0,-4 2 12 16,4 3-1-16,-2-1 0 0,-2 4 1 0,2 1 2 15,-1 2 5-15,-1 1-3 0,0 1-3 0,-6-5 3 16,4 2-2-16,-3-2 1 0,-2-1-2 0,1-1-8 16,-3-1-3-16,1 0-6 0,-2 0-13 0,-4-2-11 15,2 0-15-15,-5 0-21 0,1-3-25 0,-5 2-31 16,-2-3-11-16,-2-2-134 0,-6 1-288 0,-5-6 127 16</inkml:trace>
  <inkml:trace contextRef="#ctx0" brushRef="#br0" timeOffset="12017.704">23207 6181 183 0,'0'0'181'16,"0"0"-25"-16,0 0-32 0,0 0-37 0,0 0-31 15,0 0-51-15,0 0-64 0,0 0-64 0,0 0-132 16,0 0 59-16</inkml:trace>
  <inkml:trace contextRef="#ctx0" brushRef="#br0" timeOffset="12785.522">20721 6310 46 0,'0'0'136'0,"-3"-3"-9"0,3 3-9 0,0 0-12 16,0 0-22-16,0 0-4 0,0 0-12 0,0 0-2 15,0 0 1-15,0 0-13 0,0 0 2 0,0 0 1 16,0 0-2-16,0 0-7 0,17 8 8 0,-10-3-3 15,1 3 7-15,7 5-1 0,-3-1 3 0,2 2 3 16,6 10-3-16,1-1 3 0,1 3-8 0,3-1 0 16,-2 1-2-16,4 0 6 0,0 1-7 0,0 0 1 15,-1 0-3-15,8 6 4 0,-8-10-5 0,5 1 4 16,-4-2 2-16,1 2-4 0,0 1-3 0,0-3-3 16,-1 1-3-16,-2-2-1 0,-1 1-5 0,-5-5-4 15,4 2 0-15,-8-3-7 0,-3-3 1 0,1-1-4 16,1 1-6-16,-5-4 2 0,0-1-6 0,-2 1 7 15,1-4-3-15,-4 0-4 0,0-1-5 0,-1 0 6 16,1 0-6-16,0 0 0 0,-3-1-9 0,3-1-6 16,-3 0-13-16,-1-2-13 0,0 0-21 0,0 0-29 15,0 0-44-15,0 0-43 0,3-14-56 0,-4 7-129 16,-2-2-382-16,-1-3 170 0</inkml:trace>
  <inkml:trace contextRef="#ctx0" brushRef="#br0" timeOffset="14635.298">21909 6838 84 0,'1'-4'118'0,"1"-1"5"16,0 1-14-16,0-4 0 0,-1 3-3 0,1-2-5 15,-1 2-11-15,3 0-5 0,-2-1-6 0,0 1-1 16,-1-1-6-16,1 2-4 0,0-3-1 0,-2 2 0 16,0 0-4-16,2 0-2 0,-1 1 0 0,-1-1-4 15,0 1 1-15,0-1-4 0,3 2 4 0,-6-3 1 16,3 6-4-16,3-5-3 0,-3 5 0 0,-3-7 0 16,3 3 0-16,0 4-5 0,0-7-3 0,-1 4 1 15,1 3-3-15,-2-5-2 0,2 5-3 0,0-3-3 16,0 3-3-16,0 0-5 0,0 0 1 0,0-5-4 15,0 5 2-15,0 0-2 0,0 0-1 0,0 0-5 16,-9-2-2-16,9 2-1 0,0 0-3 0,0 0 1 16,-14 0-2-16,14 0-3 0,-9 2-2 0,9-2 1 15,-7 0 1-15,7 0 0 0,-10 0-1 0,10 0-2 16,-8-2 0-16,8 2 0 0,-7 0-3 0,7 0-1 16,-9 2 4-16,3-1-5 0,0 3 2 0,-3 0-3 15,1 0 0-15,-2 2 3 0,0 2-7 0,1 0 7 16,-3 1-3-16,3 1 2 0,0 0-1 0,-1 0-3 0,6 0 3 15,-3 1-1-15,1 1 4 0,3-2-4 16,1 2 2-16,-3-2-4 0,9 2-1 0,-3-3 0 16,-1 4 0-16,4-2-2 0,0 2 2 0,-1-1-2 15,7 0 0-15,1 2-3 0,-3-3 7 0,2 2-4 0,4-2-3 16,2 0 0-16,-1 1 0 0,-2 1 2 16,3-5-6-16,-4 3 1 0,4-1-1 0,-2 1 0 0,-3-5-3 15,0 1-2-15,2 0 1 0,-3-3-6 16,-1 2-1-16,-3 0-2 0,2-3 0 0,-4 0 4 15,2 2-5-15,-2-1-3 0,0-1 2 0,-3 1-1 0,-1 1 1 16,0-5 4-16,-5 8 1 0,0-3-18 0,-4 0 18 16,0 3 2-16,-2-2 3 0,-2-1 2 15,-4 0 6-15,1 0-2 0,2-1 8 0,-5-1 2 0,-1-2 10 16,1 1 3-16,3-2 4 0,-4-3 10 0,1 0 4 16,6 1-2-16,-4-1 0 0,6-1 5 0,-4 1-5 15,4-2-4-15,-1 1 3 0,2-1-4 0,0 0-2 16,0 1 0-16,3 0-6 0,1 0-5 0,-1 1-5 15,-1-2-12-15,4 3-11 0,-1-1-22 0,3 1-20 16,-2 0-27-16,4 2-35 0,-4-3-12 16,4 3-14-16,0 0-129 0,0-5-302 0,0 5 134 0</inkml:trace>
  <inkml:trace contextRef="#ctx0" brushRef="#br0" timeOffset="15431.112">22172 6781 114 0,'2'-3'204'0,"-2"3"-13"0,2-4-8 16,-2 4-17-16,0-4-14 0,0 4-17 0,0 0-11 16,0 0-12-16,0 0-12 0,0 0-13 0,5 12-8 15,-5-3-6-15,0 0-8 0,0 4-6 0,2 6-3 16,0-2-8-16,-1 2-6 0,3 1-1 0,1 4-1 15,-1-3-1-15,0-1-5 0,-3-3-5 0,4 0 1 16,2 0-3-16,-6 1-2 0,5-1-5 0,2 0 0 16,-3-4-1-16,0-1-7 0,-1-3 3 0,4 1-4 15,-3 0-1-15,-1-5 3 0,1 3-7 0,0-2 3 0,0-1 0 16,1-1-2-16,-2 0-5 0,1 0 5 0,2-4 0 16,-3 3-3-16,-4-3 3 0,14-4-3 15,-8 0-2-15,3-1 3 0,0-4 0 0,6-1-4 16,-4-1-1-16,3-5 0 0,-3 0-7 0,3-1-2 0,-5 0-1 15,1 1 1-15,3-8-3 0,-4 10 2 0,-4-1 1 16,0 2 0-16,-1 1 0 0,0 0 2 16,-3 2-1-16,-1 0 3 0,0-1 4 0,-5 6 2 15,5-1 8-15,-3 2-2 0,1 0 6 0,-2 2 1 0,0-2-2 16,4 4 0-16,0 0-5 0,-15 5 0 0,10-1 0 16,-3 4 0-16,0 1 1 0,2 6 0 0,-3 0-2 15,0 1 0-15,4 1 5 0,0 0-6 0,2 1-3 16,-2-2 0-16,5 0 4 0,-1 1-2 0,1-2-2 15,0-2 1-15,3-1 1 0,0 0 2 0,0-2-1 16,0-2-7-16,4 3 2 0,-3-4-1 0,1-1-1 16,-1-2 5-16,7 0-6 0,-1-1 5 0,-4-2-4 15,4-1-1-15,3 0-1 0,1-2-6 0,4-1-8 16,-2-3-6-16,-3 1-10 0,-1 0-5 0,0-2-1 16,-1 2-6-16,1 1 4 0,3-5-11 0,-4 1 8 15,1 3-1-15,-3-2 2 0,0 0 1 0,-1-3 11 16,0 5-4-16,-1-5 4 0,0 3 3 0,-3-3 0 15,2 2 3-15,1-1 3 0,-5 4-6 0,1-2 7 16,-2 2 6-16,2-1 8 0,-2 0 9 0,0-1 5 16,-1 2 8-16,0 0 9 0,2 3 5 0,-2-3 0 15,0 5 3-15,-2-5 7 0,2 5-2 0,0 0 2 16,-1-5-2-16,1 5-4 0,0 0-1 0,0 0-11 16,-13 9 3-16,9-1 2 0,-2 2 0 0,2 1 1 15,-1 0 2-15,-3 5-6 0,3-1 1 0,3 0-9 16,0 2 7-16,1-5-6 0,1 5 1 0,1-5 2 0,3 2-6 15,-3-1 1-15,3-2-4 0,-1-1 2 0,2 0-2 16,0-2-3-16,5-1-1 0,-1-3-11 16,2 3 9-16,0-7-4 0,2-4-4 0,1 2-15 15,2-1-10-15,2-3-24 0,0-3-16 0,0 0-26 0,1-3-14 16,-3-1-14-16,0 0-21 0,2-5-7 0,-4 2-117 16,-2-1-292-16,-3-3 129 0</inkml:trace>
  <inkml:trace contextRef="#ctx0" brushRef="#br0" timeOffset="15703.224">22910 6619 78 0,'0'0'152'0,"-7"-2"-19"0,7 2-12 0,0 0-10 16,-6 9 2-16,3-4-11 0,2 2 0 0,-4 3-6 16,1 3 0-16,3 1-9 0,-2 4-9 0,3 2-1 15,-1 4-4-15,1 5 0 0,4 0 3 0,-3 3 0 16,2-4-4-16,3 4 0 0,-2 1-2 0,1 0-1 15,-1-2 0-15,2 1-4 0,-2 0-1 0,4-2-2 16,-5 2-5-16,3-4-5 0,0 5-6 0,2-3-1 16,1-2-1-16,-3 1-9 0,2 0-1 0,-3 0-3 15,2-2-3-15,-2 1-2 0,-2-3-4 0,2-6-2 16,-1-1-13-16,-1 1-19 0,-3-4-19 0,4 1-16 16,-2-4-24-16,-2-3-23 0,1 1-15 0,0-3-22 15,3-4-15-15,-4 1-34 0,0-4-123 0,-6 3-327 16,6-3 146-16</inkml:trace>
  <inkml:trace contextRef="#ctx0" brushRef="#br0" timeOffset="16235.119">22897 6974 114 0,'-3'-4'139'0,"3"4"-4"0,4-5-20 0,-4 5-5 16,8-4-9-16,-4 3-11 0,5-3-9 0,-2 1-1 15,3-1-15-15,2 3-1 0,0-2 1 0,0 2-5 16,6-2 2-16,-4 3 4 0,2 2-3 0,-2 0 0 16,-2 2-6-16,-1 0-2 0,1 0 3 0,0 2-7 15,-3 1 3-15,1 2-2 0,-1-1-3 0,-1 1-1 16,-6 1 5-16,5 0 0 0,-5-1-4 16,0 3-1-16,-2-4 0 0,-2 1-6 0,0 1-2 0,-5-2-6 15,2 2 0-15,-3-3-2 0,-2 0-14 0,0 0-16 16,-2 0-14-16,1-2-21 0,-6 1-27 0,-1 0-34 15,4-4-41-15,-5 1-43 0,-6 2-129 0,7-6-332 16,-4-1 148-16</inkml:trace>
  <inkml:trace contextRef="#ctx0" brushRef="#br0" timeOffset="18458.883">20772 6477 43 0,'0'0'86'0,"2"-6"-6"0,-2 6-2 15,0 0-6-15,0 0 1 0,0 0 4 0,0 0-24 16,0 0 13-16,0 0 0 0,0 0-3 0,0 0 1 16,0 0-12-16,0 0 3 0,0 0-8 0,-6 0-4 15,6 0-7-15,0 0 1 0,0 0-2 0,0 0 2 16,0 0-4-16,1 11 4 0,-1-5-1 0,1 2-8 15,1 4 1-15,0 0 13 0,2 6-4 16,1 2-8-16,1 4 7 0,2 3-6 0,1-2 7 0,-2 3-8 16,4-1 0-16,1 2-4 0,-1 5-4 0,1 0 2 15,-1-3-3-15,2 4-4 0,2-2 10 0,-2 2-12 16,1-2 0-16,3 10-6 0,-3-7 6 0,6 6 1 16,-4-9-7-16,4 12 1 0,-6-12-1 0,3 1-3 15,9 8 0-15,-9-9 2 0,2-5-1 0,-1 2-2 16,1-1 3-16,2-2 1 0,-1 0-4 0,0-4-2 15,1-2 3-15,-2 2-1 0,-3-11 1 0,-2 3-3 16,0-1 0-16,-1-1-4 0,0-4 8 0,-3 1-7 16,0 1 1-16,1-5 3 0,-6 1 0 0,3-2-7 15,-3-1-4-15,-1-1 6 0,0 1-3 0,0-3-6 16,-4-1 3-16,6 4-4 0,-3-3 4 0,-3-1-17 16,0 0-17-16,0 0-17 0,0 0 2 0,1-13-23 15,-1 8-9-15,0 1-15 0,-1-4-16 0,-2 3-100 16,-1-2-238-16,0-2 105 0</inkml:trace>
  <inkml:trace contextRef="#ctx0" brushRef="#br0" timeOffset="18721.785">21150 7465 70 0,'3'7'132'0,"-1"-5"-2"0,-2 2-23 16,5 2-8-16,-5-1-7 0,5 1-10 15,-1-1-9-15,3-2-6 0,-4 4-9 0,4-1 2 0,-1-1-3 16,1 1-11-16,-1-2-8 0,0 4-1 16,0-4 4-16,0 1-15 0,0-3-8 0,-2 1-7 0,5-3-11 15,-9 0-8-15,15 0-15 0,-15 0-14 16,13-4-18-16,-1-2-18 0,-3 3-24 0,-2-1-62 0,-2-3-171 15,4 0 75-15</inkml:trace>
  <inkml:trace contextRef="#ctx0" brushRef="#br0" timeOffset="19274.055">21384 7339 55 0,'0'0'156'0,"0"0"-10"0,0 0-5 0,0 0-3 0,0 0-9 16,0 0-13-16,0-4-6 0,0 4-17 0,0 0-13 16,0 0-6-16,0 0-7 0,0 0-7 0,0 0-4 15,0 0 1-15,6 14-3 0,-3-10-1 0,-2 3-2 16,2 0-2-16,-2-2-5 0,4 5 5 0,0-2 3 16,-1 2-3-16,0-2 3 0,0 1-10 0,0 2 3 15,-2-3-8-15,2 2 2 0,3-1-3 0,-3 0-8 16,-1 0 3-16,2-3-2 0,0 0-8 0,-1-1 2 15,0 2-3-15,1-1-1 0,-1 1-6 0,-1-1 2 16,1-2 0-16,2 0-2 0,-4-1-2 0,3 1-3 16,-2 0 1-16,-2 0-2 0,-1-4 0 0,4 2-2 15,-3 1-1-15,-1-3 1 0,3 6 3 0,-3-6-3 16,1 2 2-16,-1-2-1 0,3 4 3 0,-3-4 1 16,0 0-5-16,0 0 5 0,0 0-5 0,0 0 1 15,0 0 6-15,0 0-5 0,0 2 2 0,0-2 3 16,0 0-6-16,0 0 4 0,0 0-3 0,0 0 1 15,0 0-3-15,0 0 3 0,-4 7-4 0,1-5 0 16,-2 3 0-16,-3 1 0 0,1 2 1 0,-2 0-1 16,-3 1-1-16,-3 2-1 0,2 0 4 0,2 2-3 15,-3-2 0-15,-2 0-2 0,0 0 1 0,3-1-2 16,-4-1 1-16,6 3 1 0,-1-6 2 0,3 1-1 16,-1 0-1-16,1-1-1 0,3-2 3 0,-2 3-3 0,2-5 2 15,3 2-2-15,-4-3 2 0,3 2-2 0,-1 1-2 16,3-1 2-16,-1-1 1 0,3-2-3 15,-6 0-1-15,6 0-1 0,-1 5-1 0,1-5-3 0,0 0-3 16,-5 2-6-16,5-2-14 0,0 0-13 0,-4 2-22 16,4-2-23-16,0 0-35 0,0 0-38 15,0 0-187-15,0 0-377 0,-12-6 166 0</inkml:trace>
  <inkml:trace contextRef="#ctx0" brushRef="#br0" timeOffset="21538.625">21825 7507 19 0,'0'-4'56'0,"0"4"2"0,0 0-3 15,0-3 4-15,0 3 0 0,0 0-3 0,0 0 4 0,0 0-4 16,0 0-1-16,0 0 3 0,0 0-2 0,0 0 0 16,0 0-1-16,0 0-11 0,0 0-2 0,0 0-2 15,0 0-2-15,0 0 3 0,0 0-9 0,0 0-2 16,0 0-4-16,0-5-4 0,0 5-4 16,0 0 1-16,0 0 0 0,0 0 0 0,0 0 1 0,0 0 0 15,0 0 0-15,0 0 3 0,6 12 19 0,-3-3 13 16,-1 2 3-16,1 7-2 0,1 4 2 0,0 3-4 15,-2 1-6-15,3 1-6 0,3-1-6 0,-4 1-4 16,1-2-1-16,0-6-2 0,1 5 5 0,-3-7-18 16,3 0-7-16,-2 0-21 0,-1-4-9 0,-2-2-28 15,3 0-27-15,-2-5-22 0,2-1-19 0,-3 2-21 16,-1-3-82-16,-1-1-239 0,1-3 106 0</inkml:trace>
  <inkml:trace contextRef="#ctx0" brushRef="#br0" timeOffset="22170.574">21847 7435 143 0,'2'-3'166'16,"-2"3"-13"-16,6-5-19 0,2 1-14 0,-2 3-9 15,1 1-11-15,6-2-14 0,-2 2-8 0,1 0-7 16,4 2-8-16,-3 0-7 0,2 3-5 0,2-1-3 0,-4 3-7 16,-3-1-4-16,5 0-3 0,-7 0 2 15,1 1-7-15,-4 0-4 0,3 0 2 0,-6 2-10 16,1-1 2-16,-2 0-1 0,-2 1-9 0,-3 2 3 16,-2 0 3-16,-1-3-8 0,-3 6 0 0,-3-1 6 0,0-1 1 15,3 0-3-15,-4 0-1 0,3-4-3 0,-3 1-6 16,-1 0 3-16,3-2 10 0,0 0-13 0,3-1-3 15,-2-1 3-15,6 0 8 0,-2-2-8 16,2 0 4-16,0 0-17 0,0 0 1 0,1 0 2 0,4-3-4 16,-4 1 1-16,4-1 1 0,-5 2 3 0,5-2 6 15,0 0-4-15,0 0 2 0,0 0-3 0,0 0 3 16,0 0 1-16,0 0 0 0,18-6 3 0,-13 4-2 16,0 1 7-16,3 1-3 0,3-1 2 0,-2 1 1 15,-1 0-2-15,5 1 3 0,-2-1-5 0,-2 0 2 16,5 1-3-16,-4 1-5 0,2-2 12 0,-2 3-1 15,2-2-1-15,-1 2-2 0,1 2 1 0,-3-2-5 16,2-1 0-16,-2 5 4 0,0-2-4 0,3 0 4 16,-3-1-1-16,0 4 11 0,1-3-6 0,-4 2 3 15,4 0 4-15,-2-1-3 0,0 1 5 0,-4-1-3 16,3 1 1-16,-4 1-6 0,1-2 2 0,-2 1 3 16,0 2 1-16,-1-3 0 0,-1 0-3 0,0 1-1 15,0 0 8-15,-1 2-11 0,-5 0-3 0,-1-3-2 16,-1 2 4-16,-2-1 6 0,0 1-7 0,-1-2 1 15,-1 2-3-15,-2-4 2 0,-2 2-1 0,-2-2 10 16,4-1-3-16,-1 0 1 0,-3 1 1 0,6-3-1 16,-2-1-1-16,4 1 1 0,-4-1-8 0,1-2-6 15,0-1-12-15,1-1-13 0,0 1-18 0,1-2-24 16,2-1-38-16,4-4-26 0,0 3-150 0,-1-3-304 16,1-1 135-16</inkml:trace>
  <inkml:trace contextRef="#ctx0" brushRef="#br0" timeOffset="24997.016">21933 7522 2 0,'0'0'40'0,"-5"-1"0"0,5 1-2 16,-4-2-2-16,4 2-2 0,-5-5 0 16,5 5-2-16,-7-1 4 0,7 1 3 0,-6-3-7 0,6 3 4 15,-6 0-2-15,6 0-1 0,-6-3 0 0,2 2-3 16,4 1 9-16,-5-4-11 0,5 4 1 0,-7-2 4 16,7 2 1-16,-3-4 2 0,0 3 4 0,3 1 1 15,-3-5 13-15,3 5 1 0,-5-5 6 0,4 3 4 16,1 2 3-16,-3-4 5 0,3 4 0 0,-2-4 1 15,2 4 1-15,0 0-7 0,0 0 1 0,0 0-6 16,-5-2-3-16,5 2-2 0,0 0-3 0,0 0-10 16,0 0-4-16,0 0 2 0,0 0 0 0,0 0 9 15,6 11 6-15,-2-6 5 0,-1 6 4 0,4 3-1 16,1 1 1-16,-4 4 1 0,3 7-3 0,-1-1 2 16,-1 1-10-16,-2-1-4 0,3-1-5 0,-2 2-4 15,-1-6-7-15,0 0-3 0,-1 5-8 0,0-7-4 16,0 0-3-16,-2-1 2 0,1-2-4 0,-1-1-3 15,0-3-3-15,0 1 5 0,-1-3-8 0,2-1-1 16,-2-1-4-16,1-1-1 0,0 0-3 0,0-4-7 16,1 3-2-16,-1-2-4 0,0-3 0 0,0 0-11 0,0 0-5 15,0 0-5-15,0 0-5 0,0 0 0 16,0 0 3-16,-5-19-1 0,5 8-7 0,2-5 5 16,-2 2 4-16,0-6 2 0,2 8 7 0,-1-5 0 0,-1 6 7 15,4 1-2-15,-4-1 11 0,2 4-6 0,2 0 0 16,1-1 6-16,0 1-4 0,0 5 4 0,1-3 6 15,-1 1-3-15,8-2-4 0,-3 5 1 0,3-2 2 16,1 1 2-16,3-3 2 0,2 2 0 0,-2-1 0 16,2 1-8-16,0 1-8 0,-1-2-7 0,0-3-12 15,-2 2 1-15,2 0 0 0,0-6 2 0,-8 7-1 16,3-4 5-16,0-4 0 0,-2 1 6 16,-5 3 4-16,4-2 8 0,-4 0-6 0,-3-1 2 0,2 0 6 15,-3 0 4-15,-2-2 5 0,2 1 1 0,-2-1 8 16,0 1-4-16,-3-3 9 0,-2-1-2 15,2 1 5-15,-2 3 4 0,0 3 12 0,-2-2 5 0,1 3 11 16,1-1 9-16,0 5 7 0,-3 0 2 0,2-1-2 16,5 2-11-16,-8 6-4 0,9-3-4 0,-8 9-6 15,-1 3-1-15,0 2-4 0,4 3-3 0,-4 1 1 16,0 5-4-16,4-3-3 0,1 5 2 0,-1 0 0 16,3 0-2-16,2 1 1 0,-2-7-1 0,2 2-1 15,0-2 0-15,4-1-4 0,-3 0-2 0,3 2 0 16,0-3-2-16,0-1-1 0,4-1-1 0,-1 1 2 15,-2-2-5-15,1-2 0 0,1-4-1 0,2 1-2 16,-1-3-2-16,1 2-3 0,1-4 0 0,-4 0-3 16,5-3-1-16,0-1 0 0,1-1-1 0,-1 0-1 15,3-4-1-15,2 1-3 0,0-6-5 0,-2 0-4 16,0 1-4-16,0-3-2 0,-4-1-6 0,3-1-3 16,0-1 3-16,-3 1-2 0,3 0 7 0,-4-1 4 0,1 1 2 15,-5 1 0-15,2 4 2 0,-2-3 4 16,0 4 0-16,-4 3 7 0,4-2 12 0,-2 3 7 15,-2-1 5-15,-1 3 6 0,3 0 1 0,-3 2 4 0,0 0-3 16,0 0 0-16,0 0 3 0,2 10-2 16,-7-1-3-16,3 1-1 0,-2 6-1 0,-4-2 1 15,7 1-7-15,-3 2 1 0,3-1-4 0,-2 1-3 16,2-1 4-16,1-4-2 0,0 4-3 0,0-5-4 0,1 2 0 16,2-4-9-16,0 2-3 0,0-5 0 0,2 4-7 15,2-5-3-15,-2-2 6 0,1 0-5 0,2-1 0 16,6-2 0-16,-3-3-8 0,5 0-6 0,-1-4-4 15,3 0 0-15,-3-3-6 0,3-2-7 0,-2 1 7 16,0 1-4-16,-3-5 8 0,1 2 0 0,-4-1 5 16,3 0 2-16,-3-1 5 0,-3 5 0 0,-2 1 5 15,2 0 3-15,-3-3 9 0,0 4 4 0,-3-2 1 16,3 3 8-16,-3-2-2 0,1 4 7 0,-2-3 4 16,0 1 0-16,-2 4 3 0,2-3 5 0,0 3-4 15,-1-2-3-15,-3 1 8 0,3 0 2 0,1 4 1 16,-5-4-1-16,0 2 2 0,-4-1 3 15,9 3 2-15,-13 3-4 0,3 1 0 0,1 1-1 0,0 0 0 16,-4 5-2-16,4-3-3 0,0 5-5 0,0-2 0 16,-1 4 0-16,4 1-3 0,-1-4-1 0,1 3 0 15,2-1-4-15,4-1-1 0,-2-2-5 0,0 1 3 16,-1-1 1-16,6 1-5 0,-1-1-3 0,0-4 1 16,0 1-5-16,2-3-5 0,0 1 7 0,0 2 1 15,1-6 0-15,-1 2 0 0,1-1-3 0,1-2 2 16,0 1-5-16,-6-1 4 0,16-5-4 0,-6 3-4 15,1-2-1-15,-5-3-5 0,4 1-1 0,-1-3-6 16,-1 0-3-16,1 0 2 0,1-1 0 0,-2-4-7 16,-3 4 9-16,1-1 6 0,-1 2-2 0,0-3 8 15,-1 5-1-15,-2 0 4 0,1 2 6 0,0-2 5 16,0 5 1-16,-2-4-2 0,-1 2-1 0,0 4 3 0,4-1 0 16,-4 1 0-16,0 0 8 0,0 0 0 0,9 8 3 15,-7-3-3-15,1 0-2 0,-2 2-1 16,2-2-2-16,-1 2 3 0,1-2-3 0,-1 3 4 15,1-2-1-15,-2 0-6 0,2 0 3 0,-1-2-2 0,3 0-1 16,-5-1 5-16,1 1-5 0,-1-4 1 0,2 6-2 16,0-5 1-16,-2-1 0 0,0 5 1 15,0-5 0-15,0 0 2 0,0 0 3 0,0 0-1 16,0 0 0-16,0 0-5 0,0 0 3 0,0 0-3 0,8-14-2 16,-7 7 3-16,1 0-1 0,-1-1 0 0,2-2 0 15,-1-2 0-15,-1-4 0 0,4-1-3 0,-3 1 1 16,0 7 0-16,2-5-1 0,-3 2 0 15,-1-1 3-15,1 2-3 0,2 0 2 0,-3 2-2 0,0 1 1 16,1 2 0-16,-1 0 4 0,0 0 2 0,3 1 5 16,-7-1-2-16,4 1 3 0,0 5-1 0,0-7-1 15,-3 3-1-15,1-1-1 0,-1 3-6 0,0-1-3 16,3 3-1-16,-8 0-6 0,8 0 3 0,-9 0-1 16,3-1-3-16,6 1-4 0,-7 4 0 0,2-4-4 15,0 2-10-15,2 1-2 0,0 1-4 0,3-4-4 16,-3 5-2-16,3-5-5 0,1 7 4 0,1-5 0 15,3 2 5-15,-3 0 4 0,2 0-2 0,1 0 7 16,2 0-3-16,-1 0 2 0,1 1 5 0,1 0 3 16,0 0 2-16,-2 2 0 0,2-3 5 0,2 5-1 15,-5-4 5-15,3 2-7 0,0 0 5 0,1 0 1 16,-2 1 2-16,1 2 0 0,0 1 1 0,-1-1 3 16,0 2-2-16,0-4 0 0,4 1 0 0,-4 1-4 15,2 0 16-15,3 1-8 0,-3-3-4 0,-3 0-3 16,2-1 7-16,-2 2-6 0,-1-4 6 0,2 1 0 15,-3-2-6-15,3 0 4 0,-4 1 1 0,1-3 6 0,2-1-7 16,-2 1 8-16,2-2-10 0,-6 0 6 16,9-3-3-16,-1 0-2 0,-6-3 3 0,7-3-5 15,-4 2-6-15,2-4 3 0,-2 1-7 0,0-7 5 0,1 1-3 16,1-1 1-16,-1-8 1 0,-1-3-1 0,-1 1 4 16,1-3-8-16,-5 2 18 0,4-2-3 15,-4 0 3-15,-4-1 8 0,7 0 8 0,-2 2 8 16,-5 10 17-16,4 1 14 0,0 5 7 0,-3 4 3 15,1 1-3-15,2-1-7 0,-1 5-5 0,1 4-7 16,0 0-2-16,0 0 3 0,-1 18-1 0,-3 2 3 0,4 6-6 16,-3 3 0-16,3 1-6 0,0 4-2 15,0-2-6-15,4 2 2 0,-4-5-5 0,1-2-4 0,2 2 2 16,0-3-5-16,3-1-2 0,-5-5-11 0,-1-3-14 16,1-5-17-16,-1-1-18 0,0-2-9 0,0-1-11 15,2-1-12-15,-2-2-3 0,1-2-1 0,-1-3-20 16,-3 4-3-16,3-4-12 0,0 0-1 0,0 0-10 15,-5-14 5-15,2 7 6 0,0-2 14 0,-5-1 9 16,3 0 8-16,-3-6 14 0,-2 0 17 0,4 2 21 16,-1 2 31-16,2 3 22 0,-4 0 27 0,4-2 25 15,1 7 12-15,3-3 6 0,-3 1-2 0,0 1-9 16,3 2-5-16,-1-1-7 0,2 4-8 0,-2-5-5 16,2 5-4-16,0 0-6 0,9-5-9 0,-1 3 1 15,3 0-7-15,1-4-1 0,6 3 0 0,0-2-3 16,9-1-7-16,-1-1 0 0,0-1-6 0,6-1-15 15,-4 1-21-15,1-1-33 0,1 2-34 0,-1-4-45 16,-2-1-48-16,-11 7-129 0,2-6-337 0,-1 3 149 16</inkml:trace>
  <inkml:trace contextRef="#ctx0" brushRef="#br0" timeOffset="25252.932">23478 7345 156 0,'0'0'214'0,"-9"2"-18"0,4 3-11 16,-2 0-3-16,1 8-9 0,-1 3-1 0,2 9-5 16,-2 0-11-16,3 5-9 0,2-1-5 0,1 3-12 15,1 2-9-15,1-1-13 0,1-4-9 0,2 4-11 0,1-3-9 16,2 2-5-16,1-5-7 0,-1 1-9 16,-4-9-5-16,4-1-6 0,-4-1-3 0,1-1-18 0,0-3-16 15,-2-4-12-15,2-1-13 0,-4-3-7 0,1 2-8 16,-1-5-16-16,0-2-19 0,0 0-31 0,0 0-18 15,0 0-21-15,-9-13-8 0,9 1-8 0,-4-3-6 16,2-5-4-16,-3-6-9 0,-2 0-95 0,2-3-287 16,-1-5 128-16</inkml:trace>
  <inkml:trace contextRef="#ctx0" brushRef="#br0" timeOffset="26469.374">23400 7464 42 0,'-1'-18'140'0,"-1"1"-1"0,2 5-7 16,-2 2-8-16,2 2-12 0,0-1-7 0,3 5-13 15,0-4 0-15,4 1-3 0,2 3 4 0,0-1-10 16,5 0-2-16,-3 5-8 0,8-1-11 0,2 2-1 15,-2-1-5-15,0 0-2 0,2 3-2 0,1 3-3 16,-2-3-2-16,-3 2-4 0,0 2-3 0,-4-2 0 16,3 3 1-16,-6 1 2 0,-2-1-1 0,0 1 5 15,-6 3 2-15,0 1 1 0,-4-3-1 0,0 1-4 16,-6 4 0-16,-2-1-2 0,0-2-9 0,-4 2-3 16,0 0-4-16,-1-1 4 0,1-5-4 0,-1 1-7 15,0 1 3-15,4-3-1 0,1-3-5 0,1 1 2 16,-3-1-4-16,7 0-2 0,0-3 0 0,1 3-8 15,0-2-5-15,4-2-6 0,-6 2-2 0,3 1-3 16,3-3 4-16,0 0 0 0,0 0 4 0,0 0-5 16,0 0-1-16,13 0 5 0,-8 2-4 0,4-4 3 15,4 2 1-15,-4 2 1 0,4-2 2 0,0 0-1 16,-1 1 1-16,2 1-2 0,4 2 4 0,-4-2-4 16,0 1 2-16,0 3-7 0,-1-3 8 0,-3 2 0 15,2-1-2-15,-2 0-3 0,4 2 4 0,-9-3 0 16,-1 2 2-16,1-2-3 0,-1 1-1 0,1-1 1 0,-4 3 1 15,-2-2 2-15,-4 1-2 0,0-1 0 16,-3 2-1-16,-1 1 4 0,-2-3-2 0,-1 0 3 16,0 0 3-16,-4 3-1 0,3-4 6 0,-1 0 0 15,2 1 1-15,-1-1 3 0,0-2 0 0,0 2-1 0,3-3-2 16,5 1-8-16,-1 0 6 0,-1-1-8 0,2 3-10 16,1-2-5-16,4-1-5 0,0 0 1 0,0 0-4 15,0 0 3-15,0 0 2 0,0 0 1 0,0 0 1 16,23-13-2-16,-11 8 3 0,4-2 5 0,1-3-3 15,1 2-1-15,7-5 3 0,-2-2-3 0,-1 1 5 16,2 0 0-16,2 0-2 0,-2-1 0 0,-3 0 2 16,-2 3 3-16,-4 1-2 0,-1 0 3 0,-3 4 1 15,-1 2-3-15,-3-1 5 0,0 1 5 0,-3 0 12 16,-2 4 4-16,3-2 11 0,-5 3 5 0,5-1 6 16,-3-3-3-16,-2 4-6 0,0 0-4 0,0 0 0 15,-10 9 4-15,6-1-1 0,-3 0-1 0,-2 1 3 16,0 0-3-16,2 2-1 0,2 0-3 0,-2 1-3 15,2-2-6-15,0 3 5 0,3-4-6 0,-4 4-5 16,5-2-4-16,0-1-3 0,2 2-5 0,3-4-2 16,2 1-2-16,1-2-3 0,0 1 4 0,4-4-7 15,2-1-3-15,0 0 5 0,6-2-2 0,1-2-3 16,0-3-5-16,2 0 2 0,-2-1-8 0,0-3 1 16,5-1-1-16,-5 1-4 0,-2-2-1 0,0-2-3 15,-2-2 2-15,0 0-1 0,-2 3-1 0,0-3 6 16,-2-1 3-16,-2 4-4 0,-5 0 6 0,-2 1 9 15,-1 0 12-15,1 5 6 0,-2 1 14 0,-1-4 6 16,0 7-2-16,0 1 3 0,-8-1-6 0,8 1 5 16,-15 5 7-16,2 3-2 0,3-2 5 0,-5 4-4 0,0-1 2 15,4-3-6-15,-6 7-7 0,4 2 2 16,0-3-4-16,-4 0-5 0,6 3-4 0,2-5-9 16,-1 1-7-16,3-2-9 0,-1 0-5 0,2-4-13 15,1 3-7-15,1-4-5 0,3 0 0 0,1 1 3 0,0-5 6 16,1 5 4-16,-1-5-8 0,5 0 14 0,-5 0 3 15,12 0-4-15,-6 2 8 0,-1-1 0 0,2 0-1 16,-1 2 5-16,2-2 0 0,-2 3 5 16,2-3 0-16,-1 2 3 0,0 1-4 0,-1 1 2 0,4-4 2 15,-2 3 5-15,-2-1-5 0,3 1 0 0,0-3 0 16,3 2 2-16,-5-3-7 0,6-3-9 0,-3 2-6 16,3-3-21-16,5 0-18 0,-1-5-21 0,-2 1-1 15,0-4-18-15,1-1-3 0,-3-1-2 0,0 2 9 16,0-4-6-16,-4 0 14 0,0-2 13 0,1-5 8 15,-2 6-2-15,-3-9 13 0,0 1 10 16,-3-1 14-16,-2 0-9 0,0-1 12 0,-2-2-7 0,0 0 7 16,-1-3 3-16,-2 1 3 0,0 2 9 0,0 3 11 15,2 1 16-15,-2 4 9 0,1 3 13 0,-1 0 5 16,3 5 16-16,-1 5 15 0,-1 0 8 0,3 2 2 16,1 1 0-16,-1-1-5 0,-2 3-4 0,3-1-5 15,0 4-8-15,0 0-1 0,0 0 10 0,0 0 11 16,0 0 3-16,-4 16-1 0,4-4 2 0,2 5 4 15,-4 9 4-15,2 3 4 0,0 0-4 0,0 3 1 16,4 2-2-16,-1-2-8 0,-2-1 1 0,1 6-5 16,3-4-6-16,-3-1-7 0,4 1-5 0,-2-1-3 15,3-4-7-15,-2 0-6 0,1-3 0 0,4-1-8 16,-6-6-7-16,1-1-2 0,1-4-8 0,-1-1-9 16,0-3-9-16,2-2-11 0,-3-2-13 0,1 0-12 15,-1-3-16-15,1 1-26 0,-1-3-27 0,-4 0-30 16,0 0-35-16,10-8-29 0,-5 2-184 0,-5-1-418 15,0-3 186-15</inkml:trace>
  <inkml:trace contextRef="#ctx0" brushRef="#br0" timeOffset="26718.338">24204 7472 145 0,'-4'-2'225'0,"4"2"-24"15,-1-4-15-15,1 4-23 0,0 0-15 0,0 0-16 16,5-5-9-16,0 5-8 0,3-3-10 0,3 1-7 0,3 1-7 15,5 0-13-15,-2-3-8 0,2 0-4 0,4 0-3 16,-3-1-3-16,9 0 2 0,-1 0 1 0,-6 0-3 16,5-2-2-16,-1-2 0 0,-8 5-7 15,3-4-3-15,-6 3-7 0,8-2 3 0,-8 2-11 0,-3-1-3 16,0 2-4-16,-1-2-3 0,-5 2-1 0,3 1-2 16,0 1-3-16,-5 1-2 0,1-3-2 15,-1 2-8-15,-1-1-28 0,-3 3-26 0,0-6-42 0,0 6-41 16,-4-8-44-16,0 5-206 0,-4 1-412 0,-3-1 182 15</inkml:trace>
  <inkml:trace contextRef="#ctx0" brushRef="#br0" timeOffset="28943.098">20765 6922 70 0,'0'0'79'0,"-4"-1"-15"0,4 1-5 16,0 0 3-16,0 0 3 0,0 0-14 0,0 0 4 16,0-5 1-16,0 5-3 0,0 0 3 0,0 0-10 0,0 0-11 15,0 0 15-15,0 0-13 0,0 0 6 16,0 0 12-16,0 0-3 0,0 13 1 0,6-6 4 15,-3 0-4-15,3 3-2 0,-1-1-2 0,3 1-6 16,-1 5 4-16,1 2-4 0,-1 1-6 0,1 0 1 0,5 6-1 16,-4-2-3-16,-1-2 15 0,4 6-20 15,-2-1 1-15,0 3 1 0,0 2-4 0,1-1 10 16,-2 1-7-16,1 2-2 0,-1 1-3 0,0-1 1 16,3 3-1-16,1 9-2 0,-3-10-1 0,1 2-6 0,1-3 4 15,4 13 1-15,-3-13-3 0,0-1-3 0,-2 0 1 16,4 0-1-16,-3-2-5 0,-2 0 2 0,3 0-3 15,0-4-1-15,-3 2-1 0,4-4 1 16,-5-1 0-16,-2-4 0 0,0-3 0 0,1 0-2 0,0 0 0 16,-3 0-3-16,-1-6 1 0,1 3 2 0,-4-3-3 15,1-1 2-15,2 0-5 0,-1-1 7 0,-1 0-2 16,1-2-1-16,-2 0-2 0,2-1-2 0,-2 1 4 16,0-2-2-16,1 1-2 0,0 1 4 0,0-3-6 15,-1 0 3-15,-1-3 2 0,3 5-6 0,-1-1 5 16,-2-4-4-16,1 3 2 0,-1-3-3 0,3 3 6 15,-3-3-4-15,1 3 0 0,-1-3 0 16,0 0 2-16,0 0 1 0,0 0-3 0,0 0 6 0,0 0-7 16,0 5 3-16,0-5 0 0,0 0 0 0,0 0 2 15,5 0 1-15,-5 0 3 0,8 4-4 0,-3-4 3 16,1 0 2-16,-6 0-2 0,10 0-2 0,-2 0-7 16,-1 0 11-16,3-1-2 0,-3-2-6 0,5 3 4 15,-1-3 4-15,2 1-5 0,0-1 0 0,0 0-3 16,0 0 0-16,1 0 3 0,-3-1 0 0,2 1-3 15,-2-1 3-15,1 3-4 0,-2-3 2 0,-2 2-2 0,0-1-1 16,-3 2 3-16,1 0-3 0,-2 0 1 16,-4 1-3-16,6-3 3 0,-1 1-3 0,-5 2-1 15,0 0-1-15,5 0-6 0,-5 0 4 0,4-4-11 16,-4 4-12-16,4-3-9 0,-4 3-3 0,0-5 3 0,0 5-6 16,3-5 3-16,-2 1-8 0,-1-1-3 0,0 5-2 15,-4-8 8-15,3 3 1 0,-2 0 9 16,-1-1 1-16,1 1 0 0,-1-1 11 0,0 2-5 15,-1-1 14-15,0-1 7 0,-3 0 2 0,3 4 4 0,0-5 1 16,0 4 17-16,-1-2 2 0,-1 3 0 0,1-2 8 16,4 1 10-16,0 1 3 0,2 2-4 0,-7-3 2 15,7 3 0-15,-5-3-8 0,5 3-1 16,-4-2-3-16,4 2 2 0,0 0-7 0,-3-3-3 0,3 3 2 16,0 0-1-16,0 0-3 0,0 0-1 0,0 0-1 15,0 0-2-15,0 0 5 0,0 0-4 0,16 9 3 16,-11-7 8-16,2 1-9 0,0 3-5 0,1-2 5 15,1 2-1-15,-1 2 0 0,2 0 3 0,-1 0 4 16,-2-2-2-16,1 5 0 0,0-2 8 0,-1 0-4 16,1-1-5-16,-4 1 1 0,2 2 4 0,-2-2-5 15,-3 0 4-15,2 2-5 0,-3-1 1 0,-3 1-12 16,2 1 1-16,-3-2-14 0,-2 2-26 0,-2-3-25 16,3 3-26-16,-6 1-40 0,-1-2-27 0,-1 2-147 15,1-1-325-15,-1-2 144 0</inkml:trace>
  <inkml:trace contextRef="#ctx0" brushRef="#br0" timeOffset="30750.618">21876 8151 52 0,'0'0'69'0,"0"0"-13"0,0 0-7 16,0 0-7-16,0 0-1 0,0 0-4 0,0-4-8 15,0 4 7-15,0 0-5 0,0 0-7 0,0 0-1 16,0 0-2-16,0 0 2 0,0 0-3 0,0 0 4 16,0 0-7-16,0 0-2 0,0 0 4 0,0 0-3 15,0 0 1-15,0 0 1 0,0 0-2 0,0 0-8 16,0 0 9-16,0 0-1 0,0 0 11 0,0 0-8 16,0 0-5-16,0 0 8 0,0 0-1 0,0 0 1 15,0 0 2-15,0 0 4 0,0 0 3 0,0 0-10 16,0 0 5-16,0 0 5 0,0 0-2 0,0 0-5 15,0 0 7-15,0 0-3 0,0 0 3 0,2-4-9 16,-2 4-5-16,0 0 0 0,0-4-3 0,0 4 2 16,0-7 5-16,0 7 2 0,0-4-9 0,0 0-3 15,0 4 1-15,0-6 4 0,0 1-3 0,0 2 4 16,2 0 2-16,-2-3 3 0,-2 1 3 0,0 1 6 16,2-2 3-16,-1 2 4 0,-1 0 4 0,0 0 7 15,2 4 5-15,-5-7 1 0,5 4 1 0,-3 0 3 16,3 3-6-16,-8-3-6 0,8 3-3 0,-8 0-6 15,8 0-2-15,-13 9-3 0,4-1-6 0,-1 3 1 16,-1 4 0-16,1 1-6 0,-3 8-2 0,4 0 0 0,2 5-3 16,0-3-2-16,2 2-2 0,1-2 2 0,4 1-2 15,0-3-3-15,4 4 0 0,0-3-3 16,1-1 0-16,1-7 1 0,1 0 0 0,2 0-5 16,-3-2 1-16,6-1 0 0,-3-5-3 0,0-1 3 0,3-1-2 15,-1-2-7-15,0-5 9 0,1 0-2 0,6-3-3 16,-2-4 1-16,3 1-1 0,-2-4 5 0,5-7-5 15,-2-2 4-15,-2 0 1 0,1-3-2 16,-2 2 0-16,-6 3-2 0,-1-5 0 0,-2 3-2 0,0 0 0 16,2-6 7-16,-6 7-2 0,-2-5-6 0,-2-4 4 15,-1 1-2-15,-1 7-1 0,-4-8 2 0,4-1-1 16,-6 5 2-16,2 3 3 0,-2 3 2 0,-1-1 2 16,-1 2 9-16,1 2 10 0,1 6 2 0,2-1-2 15,-4 5-7-15,1 0 3 0,-4 4-4 0,1 5-1 16,2 2-9-16,-5 6-9 0,-2 6-17 0,-2 3-22 15,4 2-23-15,0-2-20 0,-1 3-30 16,5-1-22-16,4-5-28 0,1 1-36 0,-4 3-104 0,7-3-328 16,1-3 146-16</inkml:trace>
  <inkml:trace contextRef="#ctx0" brushRef="#br0" timeOffset="31299.032">22053 8175 112 0,'0'0'155'0,"3"-3"-17"16,-3 3-11-16,0-4-15 0,0 4-11 0,9 0-14 15,-9 0 0-15,12 0-9 0,-4 5-3 0,3-1 1 16,7 4 3-16,-4 2-9 0,2 1-5 0,-2 1-3 16,2-1 0-16,0 3-14 0,-2-3-3 0,-1 3 1 15,2 0-6-15,-2-2-6 0,-3-3-4 0,2 3-1 16,-2 3-7-16,-1-8 3 0,-1 1-3 0,-3-4-2 16,0 4-3-16,-2-4 2 0,0 0-4 0,2 1-2 15,-2-2 1-15,-1-2-10 0,-2-1 0 0,6 4 1 0,-6-4-2 16,0 0-2-16,6-7-10 0,-3 1-3 0,-2 4-1 15,0-4-4-15,1-2-13 0,-1-1-6 0,-1 0-20 16,-1-2 1-16,-1-2 0 0,1 0 3 0,0-2-11 16,-1-3 4-16,0 2-2 0,1-1 13 0,-1 5 3 15,0-1 1-15,0 2 7 0,1 0 11 0,0 2 10 16,1 2 4-16,-2 0 5 0,0 5 10 0,2-3 1 16,0 1-1-16,0 4 15 0,0-7-3 15,0 7 19-15,0 0 8 0,0 0 14 0,0 0 7 0,0 0-2 16,0 0 11-16,6 16 8 0,-6-14 0 0,0 5 1 15,0 5-1-15,-4-4-3 0,2 3-3 0,-2 1-6 16,-1-1-3-16,0 1-5 0,-4 2-7 0,1 1-3 16,-3-1-10-16,-1 1-4 0,1-1-8 0,-6 3-19 15,8-5-21-15,-5 2-23 0,1-2-28 0,-2 3-36 16,7-5-26-16,-2-1-28 0,0-1-173 0,2 0-353 16,1-1 156-16</inkml:trace>
  <inkml:trace contextRef="#ctx0" brushRef="#br0" timeOffset="31915.162">22523 8097 142 0,'0'0'146'0,"0"0"-7"0,0 0-24 0,0 0-9 16,0 0-9-16,0 0-8 0,-2 14-9 0,4-5-1 0,-2 3-10 15,3 0-5-15,-3 4-6 0,3 1-5 16,-1 1-5-16,0-2-2 0,1 1-6 0,1-2 1 16,-1-4-10-16,2 5 3 0,0-5-7 0,1 0-5 15,1-2 6-15,1-2-11 0,-4 0 2 0,1 0-2 0,1-1-4 16,0-3 2-16,1-2-1 0,-1 2-5 0,-1-3 1 15,-5 0 1-15,14-4-1 0,-9 1-4 0,3-1 1 16,-3-2 5-16,4-1-6 0,-5 2-5 16,1-5 10-16,0 0-12 0,-1-1 1 0,0 1-1 0,-2-1 0 15,1 2 5-15,-3-4-3 0,0 1 6 0,0 0-5 16,-3 1 0-16,3 0 4 0,-2 3 10 0,-1-2 4 16,1 2 11-16,-1 4 6 0,3-4 5 15,-1 1 3-15,-2 2 3 0,3 2-6 0,0 3-6 0,-1-4-2 16,1 4-1-16,0 0-5 0,0 0-4 0,0 0-7 15,0 0 6-15,-5 14-4 0,2-4-4 16,3 1-1-16,0 4 5 0,0 3-6 0,0 1-3 0,0 0 5 16,3 7-4-16,-2 2-1 0,2-4 0 0,-1 4 1 15,1-1-1-15,1 0 0 0,-3-2-3 0,0-4 2 16,2 3 1-16,-1 2-3 0,-2-9-2 0,4 3 2 16,-4-2 1-16,-1-2-4 0,-2-4-3 0,3 0 5 15,-2 0-3-15,1-1 1 0,-2-2 1 0,-1 3 0 16,0-5-2-16,2 3-1 0,-5-5 2 0,1 2-2 15,-3-1-3-15,4-2 4 0,-5 1-3 0,-2-1-4 16,-2-3-8-16,4 3-8 0,-4-2 0 0,0-2-7 16,-4 0-3-16,-1 0-7 0,2 0-4 0,-2 0-13 15,1-2-10-15,0 0-22 0,4-3-29 0,1 0-37 16,4-1-153-16,-1-1-329 0,0-4 145 0</inkml:trace>
  <inkml:trace contextRef="#ctx0" brushRef="#br0" timeOffset="32747.48">23014 8118 23 0,'2'-5'113'0,"-2"-1"-7"0,-2 0-6 16,2 0-8-16,-5 1 3 0,2-1-3 0,1 1-1 16,-4 1 9-16,-2 0-6 0,2 0-2 0,-4 2-10 15,-2 2-5-15,2 0-1 0,-4 2-3 0,1 2-1 16,-5 3-4-16,3-1-4 0,1 3-5 0,-2 1-6 15,1 1-3-15,0 0-10 0,-1 0-1 0,5 4-3 16,3-6-4-16,0 1-5 0,2-1-4 0,1 1-10 16,2-2-1-16,2 2-6 0,0-3-7 0,2-1-1 15,0 2-9-15,3-3 1 0,0-1 0 0,1-1-3 16,2 0 1-16,0-1 4 0,0-2 2 0,3-3-1 16,1-1-6-16,-2 0 3 0,3-1 3 0,-6-1-1 15,4 1-2-15,1-2 6 0,-2-1-4 0,-2 1 5 0,1-2-2 16,0 0 4-16,-2 3-3 0,2-3 2 15,-6 2 0-15,2 0-3 0,-1 1 8 0,0 2-2 16,-1 0 8-16,-1-1 0 0,2 1 4 0,-2 2-5 16,-1 2 1-16,1-6 1 0,-1 6 4 0,0 0-7 15,0-4-3-15,0 4 6 0,0 0-3 0,0 0 2 16,0 12 1-16,2-3 0 0,-4 3 2 0,2 5-1 16,2 1 0-16,-1 2 4 0,1 6-5 0,2-2-1 0,2 1 2 15,1 1-1-15,-3 2 1 0,1 2-3 0,-1-3-4 16,1-2 6-16,-3 1-4 0,2 0-1 0,-4-6 2 15,5 6-5-15,-2-9 2 0,-2 1-2 16,-1-1-1-16,-1-5 3 0,0 4-4 0,-1-6 1 0,-3 3-2 16,4-4-1-16,-3-1 4 0,-2-2-2 0,1 2 5 15,-1-4-6-15,1-1 3 0,-2 2-2 0,-1-1 1 16,-2-4 0-16,-1 3 1 0,3-2 0 0,-4-2 3 16,-1 1 0-16,-1-3-4 0,4 1-1 0,-4 0 2 15,-3-4-2-15,3 2 2 0,-2-2-3 0,0-3 3 16,1 1-6-16,2 2-1 0,2 1 0 0,0-2-9 15,1-1-12-15,3 1-21 0,0-3-34 16,2 1-32-16,2-3-42 0,2 0-112 0,2-5-290 0,1 6 128 16</inkml:trace>
  <inkml:trace contextRef="#ctx0" brushRef="#br0" timeOffset="33413.589">23136 8292 18 0,'7'-10'136'0,"0"0"-6"0,-1-1-15 16,3 1-10-16,0-3-13 0,0 0-9 0,-4 2 2 15,3 0-19-15,-3-1-4 0,-1-1-9 0,-2 0 5 16,0 4 6-16,-1-1 7 0,-1 0 10 0,-1 3 3 15,1 0 9-15,-2 2 3 0,-2 1 2 0,2 2-3 16,-2-1-11-16,-2 2-6 0,6 1-11 0,-12 5-2 0,4 1-6 16,-3 1-7-16,5 1-4 0,-1 2-4 0,0 0-4 15,0 2-6-15,2 0-3 0,1 0-3 16,3-2-2-16,0 2-4 0,-2 0-6 0,2-2-7 16,2-1-5-16,2 1-7 0,-2 0-7 0,2-4-7 0,1 0 1 15,-1 0-8-15,4-1 2 0,-2-1-1 0,0-3-5 16,3 2 3-16,3-3-13 0,-2-3-14 0,1 2-4 15,3-5-17-15,-1 2-1 0,-1-3-2 0,4-3-7 16,-3-1 2-16,-2 0 12 0,0 0 6 0,-1-3 1 16,0 0 12-16,0-2 4 0,-6 4 19 0,2 0 15 15,-4 2 20-15,0-1 22 0,2 6 18 0,-3-1 11 16,5 1-1-16,-5 0-3 0,0 5-5 0,4-2-2 16,-4 2 7-16,0 0 10 0,0 14-4 0,-3-5-1 15,3 2-5-15,0 2-6 0,-1 2-4 0,1 3-6 16,0-7-4-16,1 2-2 0,2 3-6 15,-2-5 1-15,0 1-4 0,6-2-4 0,-5 1-2 0,2-2-1 16,-1-2-8-16,0-1-5 0,3-1 5 0,-4 1-4 16,6-5 3-16,-3 2-8 0,1-1 6 0,2-2-2 15,0-2 1-15,-1-1 0 0,2-2-5 0,1-2 0 16,-3 1 0-16,2-2 2 0,-1 1-1 0,-1 1-2 16,0-2 1-16,-4 5 1 0,3-2-3 0,-3 2 2 15,1 0-1-15,-4 3 1 0,6 0 0 0,-6 0 4 16,8 7 1-16,-4-1 6 0,1 1-2 0,0 2-1 15,4 0-2-15,-1 0 0 0,-2 3 3 0,1-2 1 16,3-1-7-16,-1 1 1 0,0-3-3 0,2 1 1 16,0-4-7-16,1-1-3 0,2-3-15 0,0 0-22 15,0-3-28-15,4-1-36 0,0-4-27 0,1 1-45 0,-10-3-136 16,6 1-344-16,-5 0 152 0</inkml:trace>
  <inkml:trace contextRef="#ctx0" brushRef="#br0" timeOffset="35380.379">23797 8144 42 0,'0'0'127'0,"-2"-4"5"0,2 4-3 0,3-8 3 16,-3 6-2-16,0 2 3 0,0 0-4 15,0-6-14-15,0 6-8 0,0 0-4 0,0-5-13 16,0 5-4-16,0 0-14 0,0 0-3 0,0 0-6 15,1 13-5-15,-1-4-2 0,2 6 1 0,1 3-7 16,0 2-4-16,-1 4-3 0,2 3-4 0,1-4-5 0,-2 3 4 16,-1 2-10-16,0-8 1 0,4 7-4 0,-5-8-2 15,0 0-3-15,2-2-2 0,-2-2 3 16,-1-3-10-16,2-2-2 0,-2 1-3 0,-2-3-9 0,4-3-3 16,-2 1-6-16,-2 0 2 0,2-4-2 0,0-2 6 15,2 5-5-15,-2-5 0 0,0 0 5 0,5-12-1 16,-3 2 0-16,5-7 0 0,-2 3 3 0,4-11-5 15,-6 6 3-15,5-7-1 0,-4-4-3 0,3 1-1 16,-2-4 1-16,3 1 1 0,0-1-1 0,1-2 1 16,1-14 4-16,-2 4 1 0,-3 11-1 0,0-2 0 15,5 2-2-15,1 6 2 0,-2 0 2 0,1 6-1 16,-4 4 2-16,5 1-3 0,-4 4 4 0,2 5-3 16,0 3-2-16,-1-3 7 0,-1 4-1 0,2 4 0 15,-2 0 3-15,0 3 4 0,3 1-6 0,-1 1 3 16,-1 1 1-16,2 4-3 0,-6 0 4 0,1 1-10 15,-1 4 5-15,-4 0 0 0,0 2 4 0,0 1-2 16,-4 0-1-16,-1 0-2 0,-7 6 4 0,1-9-7 16,-3 10 3-16,-3-4 3 0,-3 1-5 0,5-4-5 15,-4 2 4-15,-2-2 4 0,2-1-6 0,1-5 2 16,4 2-4-16,0-2-5 0,1 0 5 0,1-4-5 16,1 1 1-16,3-1-6 0,-3 4 1 0,5-2 3 15,3-1-1-15,2 1-2 0,-2 1-2 0,5 0 7 0,-1 3 4 16,7 1-2-16,-5-3-5 0,6 3 3 0,0-3-2 15,5 4 1-15,-2-3 4 0,1-3 0 16,3 1-6-16,-2-2 8 0,5-2-3 0,2-1 1 16,-2-3 4-16,-1-1-2 0,5-2-1 0,-3-2-1 15,1-3 5-15,0-2-3 0,5-3 2 0,-7 0-1 0,0 2 1 16,-2-5-9-16,2 2 7 0,-5-1 1 0,2 1 3 16,-4-4-1-16,0 3-3 0,-2-2-3 0,-1-1 3 15,1 0 8-15,-2 1 5 0,-4 2 3 16,-3 2 1-16,4-2 13 0,-3 2 18 0,-1 3 5 0,1 3 16 15,-2-2 6-15,0 1-8 0,0 5-5 0,0 0-8 16,0 0-2-16,-15 8-3 0,8 2-2 16,-3-1-2-16,1 5-1 0,0 0 0 0,-3 1-5 15,3 0-7-15,0 2 0 0,2-1-1 0,0 0-3 0,3-5-3 16,0 0 0-16,0-2-4 0,2-1-12 0,0-2 5 16,0-1-7-16,2 2-4 0,-3-4-3 0,2 1-5 15,1-1 5-15,0-3-2 0,-5 6 3 0,5-6 1 16,0 0 2-16,0 0-3 0,0 0 2 0,15-8-2 15,-12 6 3-15,-3 2 1 0,5-3-3 0,-3 1 1 16,-2 2 0-16,0 0-2 0,11-1 1 0,-11 1 3 16,7 6-3-16,-3-5 4 0,-1 1 0 0,3 2 0 15,0-1-1-15,-1 1-1 0,-1-1 0 0,4 0-12 16,-1-1-8-16,1-1-5 0,1 1-8 0,2-4-17 16,1-1-5-16,-1-3-8 0,3 0-10 0,2-5 3 15,-3 0 11-15,2 0 5 0,-2-3 0 0,1-1 3 16,-1-2 10-16,2-7 2 0,-4 8 4 0,-2-8 9 15,1 0-3-15,-1-2-3 0,-4 0 6 0,-1-1 11 16,-2-4 5-16,1 2 3 0,-1-1 3 0,-2-1 11 16,-3 2 17-16,3 1 12 0,-2 12 17 0,1 3 20 15,0 2 6-15,-1 2 1 0,1 0-6 0,1 5-3 16,0 0-13-16,0 4-6 0,0 0-1 0,-6 14 0 16,3 1 4-16,-2 10 0 0,-3 1-4 0,5 6-2 15,-3-2-7-15,3 1-3 0,0 0-4 0,3 1-5 16,0-4 1-16,-1 4-2 0,2-5-7 0,0 1 3 0,2-4-3 15,1 1-3-15,0 0-3 0,-1-8 1 16,2-6-2-16,-1 0-7 0,0-3 1 0,1 2-2 16,-1-5-3-16,1 2 0 0,1-3 1 0,0-3-2 15,-1-1-2-15,-5 0 0 0,15-7-6 0,-2 0-2 16,-3-2-6-16,-1-3-6 0,1-4-3 0,-2 1-5 0,2-2-1 16,3-9-1-16,-3 2-2 0,-5 6 2 0,-1 2 2 15,1-1 5-15,-1 2 4 0,-4 2 4 16,0 1 4-16,0 3 5 0,0 2 13 0,0 1-2 15,0 2 7-15,4 0-5 0,-4 4-2 0,0 0 3 0,0 0 3 16,0 0 1-16,-4 14 2 0,3-4 1 0,-1 4 5 16,2 0-4-16,0 3-4 0,2-1 0 15,-1 0-2-15,-1 0 2 0,5 2-6 0,-5-4 1 16,5-4 0-16,-3 3-2 0,3-1 2 0,-3 0-3 0,6-2 1 16,-5-1 2-16,4-2-4 0,-2-2 3 0,2-3-2 15,-1 3 0-15,2-4 0 0,1-2-1 0,1 1 0 16,0-6-8-16,-2 0 0 0,3-3-8 0,3-2-13 15,-5 1-12-15,0-6-18 0,1 4-20 0,-5-5-25 16,1-2-17-16,-4-1-37 0,2-4-14 0,-8-2-144 16,-2 1-339-16,-5-3 150 0</inkml:trace>
  <inkml:trace contextRef="#ctx0" brushRef="#br0" timeOffset="35609.619">24173 8046 174 0,'-10'3'159'16,"6"-3"-10"-16,-1 4-17 0,5-4 2 0,0 4-7 15,0-4-6-15,5 4 3 0,8-4-11 0,0-3-8 16,9 1-6-16,12-5-10 0,15-7-7 0,1-7-13 16,3 3-5-16,2-4-24 0,3 1-31 0,-1-3-37 15,2 2-38-15,-5-6-52 0,-1 5-145 0,-7-9-286 16,-4 8 127-16</inkml:trace>
  <inkml:trace contextRef="#ctx0" brushRef="#br0" timeOffset="41111.282">22919 8852 48 0,'5'-4'84'16,"-5"4"-5"-16,0 0-9 0,0 0-6 0,0 0-3 15,0 0-8-15,2-3 3 0,-2 3-11 0,0 0-4 0,0 0 0 16,0 0 1-16,0 0 4 0,14 3-7 0,-14-3 1 16,9 2 3-16,-2 0-2 0,-1-1-1 15,0 0-2-15,2-1-7 0,2 0 0 0,-2 1-6 16,2 1 1-16,5-2 3 0,-2 0-1 0,3 0-3 0,-1 0-7 16,3 0-2-16,-4 0 0 0,4-2-3 0,-4 2 3 15,-1-1 2-15,-2 1-8 0,2 1-4 0,-3-1-10 16,-3 0-9-16,-1-1-11 0,1 2-16 0,-7-1-10 15,11 2-17-15,-11-2-15 0,0 0-85 0,4-3-180 16,-4 3 80-16</inkml:trace>
  <inkml:trace contextRef="#ctx0" brushRef="#br0" timeOffset="41444.109">23119 8724 98 0,'0'0'115'0,"0"0"-10"0,0 0-7 0,0 0-10 16,0 0-10-16,0 0-10 0,0 0 0 0,0 0-8 15,0 0-2-15,11 7 4 0,-8-2-9 0,4 1 4 16,-2-1-7-16,1 1-5 0,2 0 3 0,1 3-10 16,0-4 0-16,-2 4 8 0,3-2-7 0,1 1-1 15,-2-3-1-15,-1 4 0 0,3-2-2 0,-1 1-8 0,-2-1-3 16,2 0-1-16,2-2-5 0,-2 3 4 0,-3-4-5 15,2 1-2-15,-1 2-1 0,-4-2 0 16,2 0-1-16,-2 2-6 0,-3-2 3 0,-1 3-6 16,0-1 1-16,-5 5 2 0,-1-2-3 0,-6 4 10 15,2-2-8-15,-8 3 0 0,5-1-1 0,-12 2 1 0,3 1-2 16,1-2-5-16,4-2-2 0,-2-3-20 0,3 1-18 16,0 2-21-16,3-5-34 0,-1 3-31 0,2-4-102 15,3-2-248-15,3 0 111 0</inkml:trace>
  <inkml:trace contextRef="#ctx0" brushRef="#br0" timeOffset="42213.278">23616 8832 33 0,'-2'-1'244'16,"-2"-4"-26"-16,4 5-21 0,0 0-19 0,-5-2-17 16,5 2-18-16,0 0-11 0,-4 11-10 0,3 0-7 15,-2 6-9-15,2 0-10 0,-2 2-6 0,3 8-9 16,0-2-11-16,0 2-6 0,-1-7-7 0,1 4-5 16,-1 3-7-16,2-8-6 0,-1 6 1 0,-1-8-3 0,2 1-6 15,0-2-3-15,-1-5-6 0,-1 1-4 16,1-4-6-16,0 0-3 0,1-2-4 0,-2-2-1 15,1 1 2-15,1 0 1 0,-1-2-9 0,0-3-2 0,0 0-11 16,0 0 3-16,0 0-1 0,-9-12-1 0,6 4 2 16,-1-3 1-16,1 0 0 0,-1-1-2 15,3-5 3-15,-5-2 0 0,6 0 3 0,-4-6 0 16,0 0 1-16,0 2-2 0,3-2 3 0,0 1 1 0,-1 3 0 16,4 2-2-16,-2-1 2 0,2 2 0 0,-2 2 2 15,3 0-3-15,-1 5 4 0,2 0 0 0,-1 3-2 16,2-2 1-16,-3 1 1 0,2 7-6 0,1-4 6 15,0 1 0-15,4 1-1 0,-2 4 2 0,-2-2-4 16,2 2 3-16,4 0 2 0,-2 2-5 0,-2 1 2 16,3-1 7-16,-4 3-2 0,-1 0 0 0,-2-1 0 15,3 2 6-15,-2 1 1 0,-2 2 4 0,1-4-2 16,0 2 5-16,-3 1-3 0,-5 3 0 0,2-2 1 16,-4 2-5-16,-1-1 3 0,1-1 1 0,-2 0-1 15,0 2 0-15,-1-4-3 0,-1 3 0 0,2-5 1 16,-1 4-5-16,3-5 1 0,-1 2 2 0,2-1-2 15,2 0-7-15,-1-3-1 0,2 0-9 0,-1 1-6 16,2 1-5-16,2-4 0 0,-3 5 3 0,3-5 1 16,0 5 0-16,4-2 5 0,1-1 0 0,0 1-1 15,2-1 2-15,0-1 0 0,5 2 5 0,-3 0-2 16,1 0-2-16,3-1 3 0,-3 3 0 0,6-2 2 16,-3 1 3-16,0-1-1 0,-2 2 1 0,2 0-1 15,0 2-1-15,-3-2 2 0,-1-1-1 0,1 3-1 0,1 1 8 16,-2-3-6-16,1-1 1 0,-5 1 1 0,-1 0-1 15,-2-1 0-15,1 2 0 0,-2 0-2 0,-1-1 0 16,-1 3 1-16,-3-1-4 0,-4 0 5 16,0 1-1-16,-4-1-1 0,-1 3 3 0,-5-3 14 15,3-1-3-15,-2 0 9 0,2 1 0 0,-4-1 0 0,0-1-3 16,2 0 0-16,3 0-2 0,1-4-2 0,2-1-2 16,-1 0-11-16,2 3-8 0,1-3-20 0,4 0-18 15,5 0-27-15,-9-3-38 0,8 1-32 0,1 2-44 16,2-10-110-16,2 3-322 0,5-1 143 0</inkml:trace>
  <inkml:trace contextRef="#ctx0" brushRef="#br0" timeOffset="42847.345">23984 8863 11 0,'4'-5'159'0,"-1"0"-3"16,-2-3-18-16,0 3-11 0,3-2-13 0,-1 2-3 16,-2 1-7-16,2-1-4 0,-3 1-1 0,2 3-2 15,-1-4 0-15,1 2-8 0,-2 3-3 0,1-5-3 16,-1 5-6-16,0 0 1 0,1-4-8 0,-1 4-2 16,0 0 3-16,3 11 7 0,-6-5 6 0,3 4 5 0,-1 1-3 15,0 2 0-15,-1 3-3 0,2 0-4 0,-1 2-4 16,-1-1-4-16,0 0-5 0,1 2-2 15,0 0-8-15,-1-1-4 0,1 1 0 0,0-2-12 16,1-2-1-16,0 2-5 0,-3-5-3 0,3 0-3 0,0-3 3 16,0 1-9-16,0 1-1 0,0-2-5 15,-1-3 0-15,1 0-6 0,1-2-3 0,-1 1-5 16,0-1-3-16,0-4-10 0,-1 5-1 0,1-5-5 16,-1 4-2-16,1-4 2 0,0 0-3 0,0 0-3 0,0 0-6 15,-3-15-3-15,2 8 1 0,-2-8 0 0,3 5-2 16,-5-10 0-16,3 2 3 0,-5-8 3 15,3 1 0-15,-5 0 6 0,2-2 0 0,-1-2 3 0,4 3 4 16,-3-2 0-16,4 3 1 0,-3-1 3 0,3 6 9 16,-1 3-4-16,4-1 0 0,0 1 3 0,0 0 1 15,0 5 0-15,4 1 0 0,-1-1-1 16,-1 1 2-16,2 0 0 0,-3 2 0 0,4-1 0 0,3 5-1 16,0-5 1-16,3 4 0 0,-2-2 0 0,5 6 1 15,-1-3-2-15,4-3 0 0,-1 6 0 16,2 0 1-16,3-2 0 0,-2 3 0 0,-2 1 2 0,4-2-1 15,-2 4-3-15,-6-1-6 0,0 0-1 0,-2 2 2 16,1 1-1-16,-2 1 2 0,-1-1-2 0,-3 0 5 16,2-2-5-16,-3 5 3 0,-2-4 3 0,2 1-3 15,-3-1 0-15,1 4 5 0,-4-3-3 0,1-1 2 16,-2 3 0-16,0-1 0 0,-3 1 4 0,0-1-6 16,-4 0-3-16,-3 3-2 0,2-4-3 0,-4 2-11 15,2-2-15-15,-3 1-9 0,4-1-14 0,-3 0-16 16,-1-2-30-16,5-2-27 0,-2 0-32 0,2 3-166 15,5-2-356-15,-2-2 158 0</inkml:trace>
  <inkml:trace contextRef="#ctx0" brushRef="#br0" timeOffset="45130.606">18382 5373 53 0,'-1'-7'133'16,"1"2"-7"-16,0 1 4 0,0 4-4 0,1-6-11 16,-1 3-4-16,2-1-6 15,-2 0 0-15,0 4-11 0,2-6 6 0,-1 3-8 0,-1 3-3 0,0-6-1 16,0 6-10-16,0-5-2 0,0 5-3 0,0 0-13 15,2-3 2-15,-2 3-6 0,0 0-3 0,0 0 2 0,0 0-1 16,6 17 1-16,-2-7 0 0,1 5-5 16,0 4 0-16,-2 10-2 0,3 2-6 0,1-1 0 15,-1 4-7-15,-2-3-1 0,3 1-3 0,-2 0-5 16,6 0-4-16,-6-1-2 0,2-1 3 0,1-1-3 16,-4-3-4-16,3-7-2 0,1 6 0 0,-3-8-2 0,1-2 0 15,1 0-1-15,-2-4-3 0,-2-1-5 16,2-2 6-16,-4-2-7 0,3-1-4 0,-4 2-1 15,5-2 5-15,-2-2 0 0,-2-1 2 0,-1-2 5 16,4 3 1-16,-4-3 0 0,0 0 2 0,0 0-3 0,6-10 0 16,-6-1-1-16,4 0-3 0,-3-5 2 0,1-1 0 15,-1-3 5-15,0-9-7 0,1 0 0 16,-2 1-1-16,3 0 0 0,-3-1 0 0,-1 3 2 16,2-2-4-16,1 5 0 0,-2 3 2 0,1 2 3 0,0 0-2 15,-1-1-5-15,0 7 3 0,0 1-2 0,1-1 0 16,1 3 3-16,-1-1-16 0,-1 3-15 0,1 2-18 15,1-3-14-15,-1 4-18 0,2 0-22 16,-1 1-17-16,4 2-22 0,1 0-19 0,-7 1-14 0,11 4-154 16,-5 1-350-16,-2-2 155 0</inkml:trace>
  <inkml:trace contextRef="#ctx0" brushRef="#br0" timeOffset="45427.719">18713 5624 130 0,'0'0'200'0,"0"0"-5"15,1-4-14-15,-1 4-22 0,0 0-16 0,0 0-13 16,0 0-16-16,0 0-9 0,0 0-12 0,0 0-9 16,0 0-2-16,0 21-1 0,3-13-14 0,-2 4-7 15,3 0-3-15,-3 0-4 0,2 3-3 0,3 1-6 16,-2-2-6-16,-4-2-5 0,4 0-3 0,-3 1-3 15,6-1-3-15,-2-2-3 0,0-2 1 0,1 3-7 16,-2-5-1-16,2 0 4 0,1 2-3 0,1-3-8 16,-3-1-5-16,1-1-4 0,1-2-1 0,-1-1-6 15,-6 0-13-15,11-3-12 0,-4 0-19 0,-1-4-32 16,-1-2-27-16,1-2-30 0,-3-1-30 0,0-5-105 16,-3-4-300-16,-4-5 133 0</inkml:trace>
  <inkml:trace contextRef="#ctx0" brushRef="#br0" timeOffset="45895.116">18831 5368 136 0,'0'-4'199'0,"0"4"-14"0,-2-7-10 15,2 3-10-15,0 4-17 0,0 0-13 0,0 0-11 16,0-4-11-16,0 4-15 0,0 0-10 0,0 0-10 16,0 0-11-16,0 0 1 0,5 14-6 0,-3-9-4 15,0 2-6-15,1 3-8 0,0 0-2 0,2-1-7 16,0 3-1-16,-3-2-8 0,2 2-1 0,-1-2 0 0,1 0-1 15,-1 0-6-15,1-3-3 0,-4-1 7 0,3 0-6 16,-1-1-3-16,0-1-4 0,1 1 3 16,-3-2-2-16,4 0-5 0,-4-3 3 0,0 6 2 15,0-6 1-15,1 1-1 0,-1-1 4 0,0 0 3 0,2 4-2 16,-2-4 3-16,0 0-3 0,3-8-3 0,0 0-2 16,-1 0-1-16,0-2 4 0,-1 0-4 0,1-6 0 15,-2-1-4-15,2 4 4 0,-2-4 0 16,4 1-3-16,-6 4 7 0,4 0 6 0,-2 4 9 0,1 1 5 15,2 0 4-15,-3 4 1 0,0-3-9 16,0 2 0-16,0 4-6 0,0-5-3 0,0 5 0 16,0 0-3-16,0 0-6 0,0 0 6 0,0 0 8 15,7 17-9-15,-4-8 4 0,2 8 0 0,-1 1-1 0,1 9-2 16,4-3-1-16,-4 7 3 0,-1-3-5 0,1 5 14 16,0-2-15-16,-1 1-1 0,1 1-2 0,0 0 0 15,-1-2 5-15,-1-2-7 0,-1 0 0 0,1-3-7 16,-3-8 1-16,1 1-5 0,-1-2-5 0,3-5-14 15,-3 0-13-15,1-2-13 0,-2-2-12 0,1-1-16 16,0-1-4-16,-3-3-16 0,3-1-25 0,0-2-29 16,0 0-27-16,0 0-19 0,-9-9-149 0,3-1-374 15,-3-3 165-15</inkml:trace>
  <inkml:trace contextRef="#ctx0" brushRef="#br0" timeOffset="46851.789">18827 5584 2 0,'0'0'133'0,"0"-5"-20"15,1 1-7-15,3 3-5 0,-4 1-1 0,8-3-1 16,-4 3-8-16,6 0-3 0,-3 0-4 0,2 0-2 16,2 3-9-16,0-2 3 0,3 0 0 0,-2 2-7 15,3-1-8-15,-1 0-1 0,3 1-2 0,2-3-7 16,0 0-9-16,3 0 3 0,-1 0-14 0,6 0 3 16,-5 0-3-16,6-3-5 0,-5 0-4 0,-1-2 3 15,-4 1-2-15,2 0-4 0,-2 0-4 0,-6 2 1 16,-2 0-2-16,3-3-1 0,-3 5 2 0,-4-2 0 15,2-1-5-15,-4 2 2 0,1-2-1 0,0 0-4 16,-1 3 4-16,-2-4 1 0,-2 4 1 0,7-3 8 16,-5 0 13-16,-2 3 4 0,3-4 7 0,-3 4 11 15,0 0 1-15,0 0 3 0,4-3-7 0,-4 3-3 16,0 0-5-16,0 0-5 0,-9 11 0 0,0-2-5 0,-1 5 3 16,-2 1 1-16,-2 2 8 0,-1 4-10 0,-1-6 1 15,5 2-4-15,-2 0-2 0,0-1 0 16,2-1-8-16,3 2 0 0,0-2-1 0,3-3-3 15,0-2 0-15,-4 2-6 0,8-3-1 0,-3 0-7 0,2-3-2 16,0 3 5-16,2-4-13 0,0 0-1 16,2 0-3-16,0-2-1 0,-2 1 1 0,0-4 5 0,8 0-3 15,-8 0 1-15,11-7-1 0,-2-3 2 16,0 3-1-16,1-6 3 0,2-1-3 0,-2 2 1 16,-1 3 2-16,-1-2-1 0,-2 2-1 0,2 2 3 0,-2 0-1 15,-2 3-3-15,0-1 3 0,-2 2-1 0,2-1 1 16,-1 1 1-16,-3 3 0 0,10 0 1 15,-10 0-1-15,8 3 0 0,-2-2 1 0,-2 4 1 0,2-2 0 16,3 4 0-16,-4-3 1 0,4 4-3 0,-2-3 3 16,4-1 0-16,-2 2-2 0,0-2-1 0,1 3-3 15,-1-4-2-15,3 2-5 0,-1-4-9 0,-2 2-11 16,3-3-8-16,-1-3-6 0,0 2-3 0,-1-4-6 16,1-1-5-16,-2 0-2 0,1-2 1 0,3-4 6 15,-3-1-4-15,2-2 1 0,-3-2 13 0,-2-2-4 16,1-6 2-16,-4-2 7 0,0 1 5 15,-2-3 6-15,-6-2 0 0,1-2 5 0,0-1-1 0,-3 1 2 16,1 4 14-16,1-2 8 0,0 3 11 0,0 2 14 16,-2 9 13-16,3 0 13 0,-1 5 9 0,1 3 11 15,1 2-5-15,1 1-7 0,0-1-5 0,-1 5-8 16,2 2-1-16,0 0-6 0,0 0 6 0,0 0-7 16,3 19-3-16,-1-2-1 0,1 10-6 0,0 0 2 15,-2 6-4-15,2-1-4 0,3 3 0 0,0-1-1 16,1-2-2-16,-4 3 0 0,5-1-3 0,0-2-3 15,-2 1 0-15,2-2 1 0,3-1-2 0,-2-5-2 16,4 0-1-16,-4-2-1 0,-3-6-1 0,3-4-1 16,0 2-6-16,0-6-5 0,0-1-5 0,-3-3-4 15,1-1 5-15,2-3-4 0,1-4 0 0,2 1-5 16,-1-4-1-16,4-6-2 0,1-2-1 0,-3-1-2 16,4-6-3-16,-4-4-7 0,1 1 2 0,-5-2-1 0,0-1-2 15,0-3 1-15,-4 2 5 0,0-1 3 16,-1 4 4-16,-1 9 3 0,-1 3 4 0,-2 3 7 15,3 1 0-15,-2 2 0 0,-1 4-1 0,4-1 6 16,0 4 0-16,-4 0 6 0,10 7 3 0,-2 1-6 16,3 5 6-16,3 0-2 0,-1 1 4 0,4 8-1 15,-4-2-4-15,0-4 5 0,0 1-5 0,-1-2 0 16,0 1-2-16,0-1-7 0,-3-2-4 0,-1-3-7 16,-1-1-9-16,-3 0-6 0,1-1-5 0,-5-1 0 0,-1 0 1 15,-3-1-14-15,-4 3-16 0,-3-3-14 0,-6 0-20 16,-2 0-16-16,-10-2-16 0,1-2-21 15,-3 0-117-15,-6-4-293 0,1-4 129 0</inkml:trace>
  <inkml:trace contextRef="#ctx0" brushRef="#br0" timeOffset="47092.448">18816 5441 200 0,'-4'0'197'16,"1"-3"-27"-16,2-1-14 0,1 4-15 0,0-8-13 16,2 6-27-16,2-1-37 0,1-1-45 0,3 0-59 15,-3 4-150-15,-5 0-205 0,0 0 91 0</inkml:trace>
  <inkml:trace contextRef="#ctx0" brushRef="#br0" timeOffset="63229.258">10225 3977 62 0,'-3'-5'80'0,"-1"0"-3"0,-1 1 1 0,2 0 15 16,2-2-2-16,-5 1 0 0,2 0 7 16,-1 0-3-16,1 0 9 0,2 0-2 0,-1 2 4 15,2-1 5-15,1 4-4 0,-5-5-6 0,3 2-2 16,2 3-4-16,-4-4-9 0,4 4-8 0,0 0-8 0,0 0-3 16,-4 0-14-16,4 0-5 0,0 0-2 0,-2 12-6 15,2 1-2-15,-1 5-4 0,4 7-5 16,-3-2 1-16,0 5-4 0,3-5-4 0,-2 5-2 15,1-1-3-15,-2-3 2 0,1-5 2 0,0 6-2 16,2 2-1-16,-3-7-6 0,4-3-1 0,-2 2-3 16,0-2-1-16,0-5-1 0,1 1 0 0,-1-1 2 15,-2 0-5-15,2-5-4 0,0 1-12 0,-1 0-8 16,2-3-3-16,-3-1-3 0,0 0 1 0,0 0-2 16,0-4 9-16,2 3-8 0,-2-3 8 0,0 0-12 15,0 0 6-15,4-11 2 0,-4 5-4 0,0-5-2 0,1-3 6 16,-1-3 0-16,0-2 1 0,2-6 8 15,-5 0-3-15,3-4 5 0,0 0-4 0,-2-2 10 16,0 2-8-16,2-2 11 0,2 5-8 0,0-2 3 16,-2 5-1-16,4 3 1 0,-1 1 3 0,-1 2 4 15,2 2-2-15,1 1-3 0,-2 5 4 0,0 0 3 0,3-1-2 16,-3 3-2-16,4-2 3 0,-2 1-3 0,0 1 3 16,1 2 3-16,0 4-3 0,1-3 5 15,1 4-9-15,2 0 3 0,-5 1 5 0,7 3-6 16,-5 0 1-16,4 2 3 0,-5 1-2 0,1 2 5 15,-1 2-5-15,0 1 2 0,-2 3-1 0,-3 2 0 16,1 1 9-16,-4 7-5 0,-2-5-6 0,-3 3 0 16,1 1 5-16,-4-7-3 0,3 1 7 0,-6-2-9 15,7-3 1-15,-3 1-2 0,0-4 0 0,5-1 0 16,-2-1-5-16,3-1-6 0,-1-3-5 0,4 1-11 16,-4 0 2-16,4-2-8 0,0-3-5 0,-1 4 10 0,1-4 2 15,5 2 1-15,-5-2 2 0,12-1 4 0,-2 0 9 16,0-3-3-16,9 1-4 0,-1 1 7 0,3-4 1 15,5 1 1-15,-5 4 5 0,7-2-7 0,-8 3 0 16,2 0 4-16,-1 3-1 0,-1-2 10 16,1 4-5-16,-2 3-2 0,-1-4-8 0,-7 1-5 0,0 2 7 15,0-1-9-15,-2 3 3 0,-2-2 8 0,0 1-10 16,-3 1 11-16,-2-2-12 0,-2 1-3 0,0 0 10 16,-6 0-3-16,1 1 14 0,-4 0-7 15,0-1 0-15,-2 0 10 0,-2 1 0 0,1-2 2 16,-3 2 6-16,2-2-2 0,-2-2 5 0,-1 3 1 0,0-6-1 15,4 2 5-15,1-3-1 0,-1 2 0 0,3-2-5 16,-2 0 2-16,3-1-6 0,0 0 8 16,4 2-8-16,4-2-1 0,-9 0-8 0,9 0 1 15,-2-5-8-15,2 1 0 0,0 4 4 0,5-12 0 16,0 6-2-16,1-5 3 0,4-3-4 0,2 0-2 0,0 1-5 16,1-1 13-16,-1 0-5 0,5-3-5 0,-7 6 5 15,3-2-1-15,1-1 0 0,-5 5 4 0,4-1 3 16,-4 2-1-16,-2 1-2 0,2 2 3 0,-2 1-3 15,-3 0 0-15,2 3 5 0,-2-2-5 0,1 3 3 16,-5 0 8-16,10 0 3 0,-10 0 6 0,9 8-2 16,-4 0 7-16,0-3 8 0,3 3-10 0,-2 1 6 15,2 3-11-15,-4-4 3 0,4 5-5 0,-1-4 12 16,2 6-11-16,-4-3 6 0,3-3-11 0,-3 0 2 16,1 0 3-16,2 0-9 0,-4-2 4 15,4 0-4-15,-3-2 4 0,2 0-9 0,0-2-5 0,-1-2-10 16,-6-1-15-16,15-1-22 0,-6-2-36 0,0-3-37 15,-3-2-71-15,1-1-214 0,-2-2 95 0</inkml:trace>
  <inkml:trace contextRef="#ctx0" brushRef="#br0" timeOffset="63457.086">10843 3945 149 0,'0'0'139'0,"-3"-3"-18"0,3 3-21 15,0 0-11-15,0 0-17 0,0 0-25 0,0 0-18 16,0 0-32-16,0 13-31 0,0-7-27 0,0-1-47 16,-1 2-117-16,1 0 51 0</inkml:trace>
  <inkml:trace contextRef="#ctx0" brushRef="#br0" timeOffset="63791.686">10957 4106 15 0,'-4'-1'202'16,"4"1"-11"-16,0 0-14 0,-4-2-16 0,4 2-17 16,0 0-12-16,0 0-20 0,-6 9-6 0,3-1-12 0,3 0-11 15,0 4-8-15,-4-2-8 0,4 6 0 0,0-2-11 16,3-2-7-16,-3 5-3 0,0-5-7 0,1 2-3 15,2-1-4-15,-1-4-1 0,2 2-4 16,0-1-7-16,1-2 0 0,0 1-4 0,0-5-6 16,-1 1-2-16,4-1-4 0,0-1 1 0,0-3-3 0,1 0-2 15,3-3 0-15,-2-4 2 0,0 2-3 0,1-1 4 16,-1-4-4-16,1-2 7 0,0-1-8 0,-3 0 0 16,0-2 2-16,-3 0-1 0,-1-1 1 0,-4 0 0 15,0 3-3-15,0-1 3 0,-4 3 4 16,-1 1 5-16,1 1 3 0,-4 0 4 0,0 1 1 0,-1 2 1 15,-2 1 3-15,0 2-9 0,1 2-4 0,-3 1-2 16,0 3 0-16,-4 3 0 0,0 0-3 16,0 1-14-16,2 2-12 0,-2 1-20 0,3 3-28 15,5-4-22-15,2 0-25 0,0 2-15 0,3-2-29 16,-1 3-90-16,1-5-273 0,1 2 120 0</inkml:trace>
  <inkml:trace contextRef="#ctx0" brushRef="#br0" timeOffset="65306.01">11230 4081 16 0,'4'-3'209'0,"-4"3"-21"16,3-2-11-16,-3 2-11 0,0 0-18 0,3 9-11 0,-3-5-8 15,0 6-12-15,-1 0-9 0,1 1-13 16,-1 1-8-16,1-1-9 0,-1 3-8 0,1-3-5 15,1 3-9-15,-1-1-6 0,0-6-3 0,1 5-3 0,-1-3-4 16,0-2-6-16,0 1-5 0,0-1 1 0,0-2-5 16,0 0-1-16,0 1-3 0,1-4-4 0,-1 2 1 15,0-4-2-15,0 0 5 0,0 0 2 0,0 0 3 16,0 0-1-16,0 0-13 0,0 0 1 16,-1-12-4-16,2 2 2 0,-1 0-5 0,2-1 1 0,0 0 2 15,0 0-1-15,-1 5 2 0,0-3 1 0,-1 2 4 16,0 1-3-16,1 0 1 0,-1 4-4 0,2-2 1 15,-1 0-4-15,-1 4 1 0,1-4 6 16,-1 4 8-16,0 0 6 0,0 0 3 0,9 8 1 16,-6-4-3-16,0 2 1 0,0 2-6 0,2-1-1 0,-2 1-3 15,2-1 2-15,0 4-5 0,1-3-2 0,-2 2 0 16,1-3-2-16,3 0-3 0,-3 0 1 0,-1-3-4 16,2 0-5-16,-2 2-7 0,0-2-3 0,2-2-2 15,-3-2 0-15,-3 0-1 0,15-2 4 16,-10-2-3-16,3-1 1 0,-4-3 2 0,5-2-3 0,-4 0 2 15,-1-2 1-15,1 2-1 0,-1 0 2 16,-3 4 1-16,2-4 5 0,-1 7 2 0,0-4-4 0,-1 3 1 16,1 0-4-16,1 3 6 0,-3 1 2 0,0 0-2 15,0 0 6-15,0 0-1 0,10 6 3 16,-5 2-2-16,-2-4 3 0,2 1-3 0,2 7-1 0,-1-2-1 16,1-3 1-16,1 2 0 0,2-1-4 0,-1 1 1 15,-1-1-1-15,2-4-2 0,3 2 4 0,-6-4-4 16,6 2-6-16,-4-2-3 0,1-4-2 0,3 1-2 15,-5-2 0-15,1 0-1 0,-1-3-2 16,3 1 0-16,-6-4 2 0,0 1 1 0,2-2 2 0,-5 0 1 16,3-2 0-16,-5 0 0 0,0 1 2 0,0-1 1 15,-2 3 9-15,-3-2 8 0,1 3 5 0,1 2 10 16,-2 1-2-16,0 1 2 0,4 3-1 0,1 1-1 16,-12 0-7-16,12 0-1 0,-9 7-1 0,4 2 0 15,1-1-2-15,-1 3 1 0,0-1-4 0,4 3 2 16,1-1-2-16,-3 0-2 0,6 5-2 0,-2-8 0 15,4 0-1-15,-1 0-1 0,1-2-9 0,0 1-5 16,4-1-5-16,0-4-5 0,-1-2-1 16,2 0-8-16,3-4-6 0,-3 1-9 0,2-5-9 15,-1 0 7-15,4-3-13 0,0-1-9 0,-3-3 0 0,1-2 1 16,-3-1-3-16,-1-5 9 0,1-3 15 0,-6 0-5 16,1-2 3-16,-3-3 13 0,0-1-6 15,-2-1 10-15,-4 3 4 0,2 4 12 0,-1-1 17 0,-1 6 17 16,4 2 17-16,-6 3 15 0,6 2 13 0,-4 8 1 15,4-6-5-15,0 5-7 0,-4 1-7 0,4 2-2 16,0 3-1-16,0 0 2 0,4 14 2 0,-4 2-2 16,4 4-1-16,-3 9-5 0,8 0-3 0,-4 4-1 15,-1 1-2-15,3-1-2 0,-1 1 4 0,0-1-9 16,3-1-3-16,-5-1-2 0,4-1-1 0,-1-1 1 16,0-4 1-16,-1-6-5 0,3-2-2 0,-2-2-6 15,-1-2 2-15,-1-3-2 0,0-2-5 0,-1 1-5 16,1-4-8-16,-1-1-3 0,1 1 1 0,-1-3 0 15,0-1 0-15,-4-1-2 0,6-5-1 16,2-6 2-16,-4 2-5 0,3-5-4 0,-6-1 6 16,2-1 1-16,-2-1-5 0,-2-1 2 0,2 1 5 0,-1 2-1 15,0-2 10-15,-1 3-6 0,0 0 0 0,-2 4 2 16,1 1 11-16,0 1 7 0,1 1 11 0,-1 5 2 16,2-3 1-16,-3 1-4 0,3 4-9 0,0-5 0 15,0 5 1-15,0 0-2 0,0 0 1 0,-5 11-2 16,4-3 0-16,1 1-1 0,-3 1-4 0,3 0 6 15,0 2-4-15,0-6-3 0,0 6 1 0,0-3 1 16,0 2 2-16,3-3-4 0,-2-2-2 0,2 3 0 16,-2 0-2-16,0-2 1 0,2-2-4 0,3-1-1 15,-4 0-2-15,4 0 1 0,-2-1-3 0,2 0 4 16,0 1 1-16,2 0 0 0,-2 0 0 0,1-2-2 16,2 2 6-16,2 0-3 0,-6 0 1 0,4 1 0 15,1-1 1-15,-1 3 2 0,0-2-3 0,-1 3 1 16,2-2 2-16,-1 0-4 0,-1-2 12 0,3-2-10 15,-3 1 1-15,0-1 2 0,-2-1 0 0,2 1-3 16,1-4 9-16,-3 0-4 0,5-2 1 0,-3 0-1 16,2-4 3-16,-2 2 2 0,2-4-1 0,-3 0 0 15,0-2-1-15,2-4-1 0,0-3 1 0,-4 1-1 16,3 0 4-16,-5-1-1 0,4-7 2 0,-6 8-3 16,1 1 5-16,0 6 2 0,1 1 5 0,-2 1 8 15,-2 1 4-15,2 2-3 0,-1 0-1 0,0 4-8 16,0 2-3-16,0 0 2 0,0 0 0 0,4 12 0 15,-4-4 0-15,0 2-3 0,4 3-1 0,-3 4-2 16,3-5 1-16,-3 1-2 0,2-1-3 0,2 0 3 16,-3-1-6-16,2-1 0 0,0 1 1 0,0-6-2 15,0 1-1-15,0-1-6 0,0 0-1 0,-2-3 1 16,6 0-1-16,-8-2 0 0,10-2 2 0,-4 0 0 16,3-5 0-16,-2-2-2 0,-3 0 3 0,3-1-1 15,2-4-1-15,0 4 2 0,-1-2-2 0,2 1 4 16,-3 3-6-16,-1 1 2 0,-3 3 0 0,1 1 3 15,2 1-2-15,-1 2 0 0,-5 0 0 0,14 9 4 16,-8-4-2-16,4 5 4 0,-1-3 0 0,4 9-2 16,-8-6 0-16,5 0 0 0,-5 0 1 0,3 0-2 15,-3 1 1-15,2-6-9 0,-2 2-20 0,-3-1-17 16,1-2-24-16,-3-4-43 0,-3 6-58 0,-3-4-39 16,-3-2-203-16,-4 0-443 0,-5 0 196 0</inkml:trace>
  <inkml:trace contextRef="#ctx0" brushRef="#br0" timeOffset="65549.65">11997 3913 15 0,'5'-4'150'0,"3"1"-9"0,-2-2-5 0,8 3-15 16,-5-1-14-16,5 0-8 0,-1 2-12 0,-2 1-11 15,0-3-9-15,1 2-35 0,-5-2-39 0,2 3-47 16,-9 0-108-16,5 4-175 0,-5-4 77 0</inkml:trace>
  <inkml:trace contextRef="#ctx0" brushRef="#br0" timeOffset="65821.025">11201 4096 115 0,'-10'6'222'0,"3"-3"-19"0,1-2-21 0,2 0-18 16,4-1-10-16,0 0-18 0,0 0-9 0,22-2-12 16,6-9-13-16,9-2-9 0,19-8-9 0,3-5-13 15,29-13-20-15,-5 3-38 0,-24 11-42 0,30-16-51 16,-8 2-55-16,-27 17-130 0,-1-3-287 0,-2 0 127 16</inkml:trace>
  <inkml:trace contextRef="#ctx0" brushRef="#br0" timeOffset="66510.791">11344 3511 32 0,'0'-2'145'0,"0"2"-3"15,0-6-5-15,0 6-3 0,4-3-9 0,-4 3-2 16,0 0-3-16,0 0-4 0,1-4-10 0,-1 4 0 16,0 0-2-16,0 0-5 0,0 0-9 0,0 0-5 15,0 0-11-15,0 0-5 0,0 0-8 0,0 0 0 16,-5 15-4-16,5-6-1 0,0 1-3 0,-4 2 0 15,3 5-9-15,-3-1-3 0,0 1 1 0,0 0 1 16,2 2 1-16,-2 6-1 0,-3 1 2 0,5 5-1 16,-6-2-6-16,4-2 4 0,-1 1-9 0,-1-2-3 15,1-1-3-15,1 1 2 0,0 0-4 0,2-7-5 16,0-1 1-16,1 0-4 0,0-3 0 0,-1-2-2 16,1-2 4-16,-1-2-8 0,2 1-3 0,0-4 2 15,-3-2-3-15,3 1-10 0,0-5 0 0,-1 5-6 16,1-2-5-16,0-3-10 0,-1 4-17 0,1-4-18 15,0 0-20-15,0 0-22 0,-8-12-16 0,5 0-24 16,1 3-8-16,-2-4-7 0,0-4-9 0,-5 2-4 16,3-3-104-16,-4-5-294 0,4 5 130 15</inkml:trace>
  <inkml:trace contextRef="#ctx0" brushRef="#br0" timeOffset="66771.007">11151 3805 284 0,'-5'-6'12'0,"-3"-2"12"16,3 0 1-16,1 2 18 0,-1 2-2 0,1-1 8 15,3 3 9-15,1 2 14 0,-5-6-27 0,5 6 9 16,-4-4-7-16,4 4-2 0,0 0-15 15,0 0 8-15,0 0 17 0,0 0-11 0,0 0 6 0,0 0-2 16,0 0 9-16,0 0 7 0,9 15-5 0,-8-11 5 16,3-1 3-16,-4 4 2 0,4-3-1 0,1 2-1 15,-1-1-4-15,0 0-7 0,1-1 1 0,1 3-2 16,-2-1-6-16,4 2 1 0,-3 0-5 0,4 0 2 16,-1 1-2-16,-2 2-9 0,3-4-1 15,0 3-5-15,-3-1-4 0,2-1-6 0,2 1 0 0,-2-2-1 16,-1 0 0-16,0-3-16 0,-1 2-13 0,3-1-11 15,-2-1-14-15,-1 0-8 0,-1-1-15 0,5 1-20 16,-6-2-8-16,5-2-2 0,-9 0-26 0,10-2-11 16,-5-2-16-16,0 0-102 0,-2 0-262 0,-3-2 115 15</inkml:trace>
  <inkml:trace contextRef="#ctx0" brushRef="#br0" timeOffset="67017.064">11402 3768 59 0,'0'0'156'0,"0"0"-13"0,0 0-5 0,0 0-7 16,0 0 10-16,2 17-7 0,-6-4-9 0,-1 5-6 0,-5 11-17 15,-7-1-21-15,4 4-38 0,-10 8-50 0,8-11-69 16,-3 2-140-16,-2-1-232 0,-1 1 104 0</inkml:trace>
  <inkml:trace contextRef="#ctx0" brushRef="#br0" timeOffset="73948.698">7559 3734 90 0,'0'0'118'0,"-6"-1"6"0,6 1-9 16,0 0-11-16,0 0-2 0,0 0-15 0,0 0-2 15,0 0-8-15,0 0-5 0,0 0-5 0,-8 0-8 16,8 0-2-16,0 0-2 0,0 0-3 0,0 0-10 16,0 0 3-16,0 0-3 0,0 0-8 0,0 0 0 15,0 0-3-15,0 0-7 0,0 0 0 0,0 0 2 16,8 9-4-16,-7-2-3 0,2 0-2 0,3 4 6 15,-1-1-4-15,4 4 0 0,-3 0 5 0,4 3-10 16,1-2 5-16,0 10 1 0,3-4-1 0,3 2 1 16,2 1-3-16,3 1 17 0,-4 0 3 0,3 2-4 15,4-1 1-15,-6 3 3 0,9-3 0 0,0 0-2 16,5 9-2-16,-3-6 2 0,-3-7-6 0,8 11 4 16,-9-10 4-16,1-2-1 0,1 2-9 0,1-5 0 15,-2 3-1-15,-3-4-4 0,3 5-2 0,-5-3 0 16,1-5-4-16,-7 0-1 0,-1-2 2 0,0-3-3 15,-2 4-3-15,0 2-2 0,-1-9 0 0,-3 2-1 16,0-1 0-16,0-1-1 0,-4-2 1 0,3 0-1 16,-4 0-2-16,3-4 0 0,-7 0 2 0,4 5-1 15,-4-5-3-15,8 3-3 0,-7 0 0 0,-1-3-14 16,0 0-9-16,0 0-11 0,0 0-19 0,0 0-13 16,0 0-23-16,0 0-25 0,0 0-29 0,4-13-8 0,-8 3-16 15,-1 1-119-15,0 1-308 0,-3-2 136 16</inkml:trace>
  <inkml:trace contextRef="#ctx0" brushRef="#br0" timeOffset="74306.554">8124 4221 128 0,'-3'-3'165'0,"3"3"-5"0,-5-4-14 15,5 4-5-15,0-3-14 0,0 3-9 0,0 0-11 16,-4-2-8-16,4 2-13 0,0 0-9 0,0 0-4 15,-2-4-8-15,2 4-8 0,0 0-7 0,0 0-6 0,0 0-1 16,0 0-7-16,0 0-2 0,0 0 4 16,0 0 0-16,10 13 5 0,-1-6-4 0,0 1 2 15,-1-2-6-15,1 5 5 0,1-3-7 0,0 2-3 16,3 1-3-16,2 1 1 0,-2 0 0 0,2 1-6 16,-2 1 2-16,2-5-3 0,-6 2-3 0,2-2-3 15,1 3 1-15,0 0 0 0,-3-3-4 0,-2-1 3 16,1 0-3-16,-3 2 3 0,0 1 5 0,-1-4 13 15,0 3-2-15,-4 10 4 0,0-3-8 0,-1 1-2 16,-7 7-1-16,0-8 6 0,-1 1-12 0,-7 5-1 16,-1-4-4-16,4 3-6 0,-6 0-14 0,3 2-10 15,-5-4-11-15,0-1-15 0,1 2-21 0,-1-3-16 16,-2-4-26-16,10-2-27 0,-1 0-19 0,1 1-28 16,1-6-126-16,1 2-331 0,3-4 147 0</inkml:trace>
  <inkml:trace contextRef="#ctx0" brushRef="#br0" timeOffset="75110.352">8465 4526 67 0,'-2'-5'157'0,"0"2"-15"16,2 3-12-16,-2-4-8 0,2 4-10 0,-3-3-14 15,3 3-11-15,0 0-9 0,0 0-13 0,0 0-10 16,0 0 3-16,0 0-2 0,0 0 3 0,0 18 2 15,3-9 6-15,-2 3-3 0,2 6-4 0,-1 0 3 16,2 2-2-16,0 4-6 0,-3-3-3 0,1-1-5 16,1 0-1-16,0 0-5 0,-1 0-3 0,-1-2-2 15,3-1-3-15,-2-3-5 0,0-2-4 0,2 1 2 16,-4-2-5-16,5-3-3 0,-4-1-1 0,-1 0-10 16,0-4-3-16,1 2-2 0,2-1 0 0,-3-1-4 15,0-3 1-15,0 0-1 0,0 0 1 0,0 0-1 16,0 0-2-16,1-18-1 0,-2 7 2 0,-3 1-1 15,-1-3 0-15,4-5 3 0,-3-2 1 0,-1-6-2 16,-1 2-3-16,-2-3 2 0,7 0-3 0,-3-2 2 16,-2 0 5-16,3 1-1 0,2 3-3 0,-2-2 2 15,3 3 1-15,0 7 0 0,1 0 0 0,1 4-4 16,0 2 1-16,2 0 5 0,2 1-1 0,-1 2 2 16,-1 3-4-16,0 0 0 0,1 0-1 0,3 3 7 15,-1-2-6-15,1 4-3 0,0 0-1 0,1 2 3 16,0-1 3-16,-3 1 5 0,2 4-5 0,0-1 5 15,-1 1 5-15,-3 0-3 0,1-1 4 0,-1 5 3 0,-1 0 0 16,-2 0-5-16,-1 1 3 0,-4 1-2 16,0 2-2-16,-1 2 2 0,-4 0-7 0,0 1 3 15,3-7 3-15,-3 3-4 0,-6-1-2 0,3-1 2 16,4-2-1-16,-4 1-5 0,0 0 3 0,4-2-2 0,-3-1 0 16,6-2 4-16,0-1-1 0,-1 0-1 15,3 0-3-15,-2 1-6 0,1-4-1 0,1 5 3 16,3-4-1-16,-1 5 2 0,2-5 3 0,1 3-1 15,0 1-3-15,3-1 3 0,3 0-3 0,-1 3 2 0,3 0 2 16,1 1 0-16,4 0 1 0,3 2 2 16,-8-5 0-16,7 4-2 0,-3-2-1 0,5 2 0 15,-2 0 1-15,-1 0 1 0,1-2-1 0,0 1 0 16,-1 0 0-16,2-2 6 0,-6 0-8 0,2 0-13 0,-1-3-3 16,-1 3-11-16,-4-3-14 0,2 1-9 0,-2-3-16 15,-2 1-12-15,-2 0-10 0,5-2 6 0,-4 0-9 16,-5-1 0-16,9-1-6 0,-5-3-6 0,-1-1-11 15,-1-2 2-15,2-2-84 0,-3 1-214 16,3-2 94-16</inkml:trace>
  <inkml:trace contextRef="#ctx0" brushRef="#br0" timeOffset="75896.779">8795 4737 330 0,'-3'-13'16'0,"3"2"16"15,-2-2 9-15,-1 1 5 0,3 2 1 0,-2 0 18 16,2-1-7-16,-2 3 6 0,2 1 11 16,-1 3 4-16,1-1 8 0,-1 2-14 0,1 3-10 15,0-7-7-15,0 7-2 0,0 0 9 0,0 0 2 0,0 0 8 16,4 18 5-16,-2-9-3 0,1 2-1 0,-1 3 0 15,1 2-4-15,1 1-1 0,-3-1-6 0,0 0-2 16,1 0-4-16,0-3-4 0,-2-2-2 0,0 4-4 16,4-3-8-16,-3-1-5 0,-1-1-3 0,0 0-2 15,1 0-4-15,1-3-3 0,-2-2-6 0,0 0 0 16,0-2 2-16,0 1-3 0,0-4 1 0,0 5-6 16,0-5 0-16,0 0-3 0,0 0-7 0,0 0-1 15,0 0-3-15,-21-14 0 0,19 6-2 0,-6-2 7 16,-1-5-7-16,4-1 5 0,-3-2-3 0,3 0 4 15,0 1-1-15,-3-2 0 0,3 1-1 0,1 0 1 16,1 0 0-16,0 1 3 0,0 0 4 0,2 5-9 16,2-2 3-16,2 3-3 0,-3 2 2 0,3 2-2 15,-1-2 0-15,2 3 1 0,0 2-1 0,1-5 3 16,1 3 1-16,2 3-1 0,0-4 0 0,-2 5 3 16,4-3-3-16,-1 2-3 0,0 1 3 0,0 0-3 15,-1 1-1-15,-3 0-11 0,-5 1-16 0,11 0-19 16,-4 0-10-16,-7 0-11 0,9 2-10 0,-7 2-1 15,1-1-7-15,-3-3-8 0,0 7-4 0,0 0-8 16,-4 1-2-16,-2-2-2 0,2 2 3 0,-4-1 6 16,-1 2 11-16,0-2 3 0,-1 1 17 0,0 0 17 15,-2 0 10-15,2-1 23 0,1 2 7 0,0-4 11 16,-1 2 12-16,1 0 5 0,3-1 3 0,3 1 21 16,-3-2-13-16,0 0 4 0,5 1 16 0,1-3 2 15,0 2-2-15,0 0-1 0,4 0 3 0,-3 0 3 16,3-2-2-16,0 1 11 0,2 0-2 0,2-1-2 15,2-1-5-15,-6 1 3 0,9-1-1 0,-3-1-8 0,2-1 3 16,-2 0-7-16,3-2-4 0,-2-1-2 16,-1 1-8-16,3 1-2 0,-3-5-3 0,2 3 1 15,-1 1-3-15,2 0-6 0,-3-2-13 0,2 0-1 16,-2 1-20-16,-4 0-11 0,2 1-13 0,1 0 4 0,-4-1-10 16,4 1 1-16,-4 1 1 0,-1-1-1 0,0 0 4 15,1-2-2-15,0 3 6 0,0-1 8 16,-1 0 3-16,1-2 4 0,-2 2 2 0,-2-3 6 15,3 0-4-15,0 3 5 0,-3-3 26 0,2 1-3 16,0-1 3-16,1 2 14 0,-1-1 1 0,-2 1-3 16,2 1 13-16,-3 2-9 0,1-6-6 0,-1 6 0 0,2-4 0 15,-2 4 0-15,0 0 0 0,3-2 9 16,-3 2 8-16,0 0 9 0,0 0 6 0,9 9 8 16,-5-5 3-16,-1 5 8 0,-1-2 2 0,3 3-6 0,-3 2-1 15,2-3-1-15,-1 5-2 0,1 1-6 0,0 2-7 16,-1-6-1-16,-1 2-3 0,0-1-6 0,-1 1-1 15,-1-1-5-15,2 2-7 0,-2-2-6 0,1 1-16 16,-2-2-17-16,-1-1-17 0,1-1-25 0,2 0-20 16,-2-2-27-16,1-3-22 0,0-2-16 0,0 2-149 15,0-4-316-15,0 0 140 0</inkml:trace>
  <inkml:trace contextRef="#ctx0" brushRef="#br0" timeOffset="76258.885">9110 4591 60 0,'0'0'176'0,"0"0"-5"0,0 0-11 16,-3-5-9-16,3 5-11 0,0 0-13 0,0 0-14 16,0 0-6-16,0 0-10 0,-2-2-9 0,2 2-2 15,0 0-7-15,0 0 4 0,0 0-2 0,0 0 0 16,0 0-3-16,0 0-2 0,0 0-3 0,0 0-6 15,0 0-1-15,0 0-2 0,0 0-2 0,0 0-6 16,0 0-5-16,-2-5-6 0,2 5-4 0,0 0-7 16,-3-4-2-16,3 4-2 0,0 0-4 0,-5-2-3 15,5 2-5-15,-4-2 3 0,4 2-6 0,-5-1-6 16,5 1-4-16,0 0-4 0,-11-2-7 0,11 2-6 16,-8 0-6-16,8 0-9 0,-8 0-9 0,8 0-3 15,-6-1-4-15,6 1-11 0,0 0-5 0,-8 0-7 16,8 0-7-16,0 0 1 0,0 0-5 0,0 0-14 15,0 0-6-15,-7 0 6 0,7 0-4 0,0 0 5 16,0 0-12-16,0 0-6 0,0 0-6 0,-7 0-107 16,7 0-239-16,-6 5 106 0</inkml:trace>
  <inkml:trace contextRef="#ctx0" brushRef="#br0" timeOffset="76500.144">8944 4613 63 0,'-4'3'106'0,"-1"-2"-1"0,3 2 9 15,2-3-1-15,-3 3-6 0,-2-1-6 0,5-2-9 16,0 0-9-16,0 0 0 0,0 0-10 0,0 0-4 15,0 0-4-15,0 0-4 0,0 0 8 0,0 0-1 16,10-9 3-16,-1 2-4 0,-1 1-1 0,2 2-2 16,3-3-2-16,-3 2-2 0,4 0 1 0,2-5 5 15,0 2-4-15,1-1-8 0,-1 2-4 0,0-3-3 16,-5 6-5-16,2-1-3 0,-2-3-5 0,0 3-2 16,0 0-1-16,-2 0-7 0,1 0-6 0,-2 4-6 15,-3-2-15-15,0 3-22 0,-5 0-26 0,4-2-18 16,-4 2-22-16,0 0-25 0,0 0-21 0,0 12-16 15,-5-1-129-15,-8 2-305 0,2 2 136 0</inkml:trace>
  <inkml:trace contextRef="#ctx0" brushRef="#br0" timeOffset="76763.008">8933 4907 56 0,'2'6'149'16,"-2"2"-6"-16,4-1-4 0,0-2-7 0,1 2-4 15,2-5-4-15,1 3-4 0,4-1-9 0,-2-2-8 16,4-2-10-16,2-4-8 0,-1 0-7 0,4 0-10 16,-2-4-10-16,3 0-12 0,-2 1-24 0,4-8-35 15,-2 7-33-15,-2-3-22 0,-3-2-25 0,1-1-29 16,-2 2-98-16,-4-3-236 0,-1 2 105 0</inkml:trace>
  <inkml:trace contextRef="#ctx0" brushRef="#br0" timeOffset="77015.028">9324 4555 87 0,'2'-3'126'0,"-2"3"-5"0,0 0 3 16,0 0-8-16,0 0-1 0,0 0 6 16,0 0 9-16,0 0 6 0,7 12-3 0,-5-4-5 0,0 4-7 15,-2-3-5-15,3 4-6 0,1 2-7 0,-2-1-13 16,0 1-2-16,-1 1-9 0,-1 1-9 15,4 0-5-15,-3-2-6 0,1 2-1 0,-1-4-10 16,-1-1-5-16,0 1-3 0,0-3-20 0,0 2-8 16,0-3-18-16,0-1-15 0,0 1-18 0,0-6-9 0,0 4-14 15,0-2-13-15,0-2-14 0,0-3-8 0,-1 3-14 16,1-3-15-16,0 0-18 0,0 0-17 0,-7-13-86 16,4 8-267-16,1-5 117 0</inkml:trace>
  <inkml:trace contextRef="#ctx0" brushRef="#br0" timeOffset="77272.951">9269 4586 15 0,'-5'-11'150'0,"2"3"-3"0,-2-4-4 0,4 7 6 0,-2-2-1 16,1 2-11-16,-2 0-9 0,3 0-11 0,1 0-20 15,-2 3-5-15,2 2-10 0,-1-4-5 0,1 4-9 16,4-6-6-16,-4 6-8 0,6-2-3 0,2 0 0 16,-2 2-6-16,2 0-1 0,3 4-1 0,1-3-7 15,1 1 5-15,3 2 0 0,2-1 4 0,0 5 0 16,0-4-2-16,1 1-9 0,-5 3 1 0,3-1-3 15,-2 0-2-15,0 4-4 0,-5-3-2 0,1 0 2 16,0 4-7-16,-4-2 3 0,2 0 3 0,-2 1-5 16,-1 0 2-16,-3 0-3 0,0 3-1 0,-3-2 0 15,0-1 4-15,-1 3-5 0,-3-2-2 0,-3 4 1 16,-2-2-3-16,-1 2-4 0,-1-2 4 0,-1 2-5 16,-2-3 1-16,0 1 0 0,0 1 1 0,0-2-4 15,0-3-3-15,1 4-5 0,-1-3-8 0,5-3-4 16,-5 2-7-16,5-2-12 0,-4-2-12 0,4 2-16 15,1-1-20-15,1-3-21 0,3-1-21 0,0-1-26 16,2 1-19-16,2-3-16 0,0 0-96 0,0 0-303 16,0 0 134-16</inkml:trace>
  <inkml:trace contextRef="#ctx0" brushRef="#br0" timeOffset="77795.011">9719 4736 124 0,'0'0'145'0,"0"0"-12"15,0 0-7-15,0 0 1 0,0 0-9 0,0 0-9 16,0 0-5-16,0 0-6 0,0 0 0 0,0 0-4 16,0 0 1-16,0 0-2 0,0 0-6 0,0 0-2 15,0 0 1-15,0 0-6 0,0 0 1 0,0 0-6 16,0 0 1-16,0 0-4 0,0 0-4 0,0 0-5 15,0 0-3-15,0 0-6 0,0 0-1 0,0 0 4 16,0 0-3-16,0 0-1 0,0 0 0 0,15-9-1 16,-7 7-4-16,-1 0-4 0,5-3-9 0,-1 1 0 15,6-4 3-15,-2 2-9 0,3 1-3 0,1-4 0 16,-2 3-1-16,2-3-3 0,6-3 4 0,-5 4-8 0,-4 2-5 16,2 1 2-16,-1-1-2 0,-6 2-2 15,2-1-2-15,-6 3 4 0,0 0-6 0,2-2 1 16,-4 3-3-16,0-2 1 0,3 3 3 0,-7-2-3 15,-1 2-2-15,8-2 0 0,-8 2 1 0,5-2-4 0,-5 2 2 16,0 0-2-16,0 0 1 0,5-1 0 16,-5 1-2-16,0 0-4 0,0 0-12 0,0 0-13 15,0 0-13-15,0 0-18 0,5-3-24 0,-5 3-31 16,3-4-52-16,-3 4-51 0,0 0-191 0,-5-8-441 0,5 2 196 16</inkml:trace>
  <inkml:trace contextRef="#ctx0" brushRef="#br0" timeOffset="78757.939">10043 4505 162 0,'0'0'187'0,"-5"-3"-9"0,5 3-10 0,0 0-5 15,0 0-17-15,0 0-9 0,0 0-13 0,0 0-10 16,-4 4-18-16,4-4-6 0,0 0-8 0,0 0-6 15,0 0-10-15,0 0-10 0,0 0-2 0,0 0-8 16,0 0 1-16,0 0-8 0,0 0-1 0,0 0-6 16,0 0-5-16,0 0 1 0,0 0-2 0,0 0-8 15,0 0 6-15,0 0 1 0,8 10 7 0,-3-5 3 16,1 2 0-16,3 1-2 0,0 2-2 0,3-1-1 16,1 3 0-16,-3 0-4 0,2-2-3 0,0-3-3 15,2 5-1-15,-2-4-5 0,-2-3-3 0,4 4 6 16,-4-1-4-16,3-1 1 0,0 2-2 0,-2-4-4 15,-2 3 0-15,0-4 1 0,-4 0-3 0,4 1 2 16,-4-1-1-16,0-2-1 0,-1 0-3 0,0-2 3 16,-1 3 0-16,-3-3-1 0,5 2-2 0,-5-2 3 15,5 3 3-15,-5-3 9 0,5 2 5 0,-5-2 1 16,0 0 3-16,1 2 1 0,-1-2 4 0,0 0 5 16,0 0 4-16,0 0 4 0,0 0-5 0,0 0-1 15,0 0-10-15,-10 6 3 0,4-2-14 0,-1 1-1 16,-7 2-8-16,0 2-7 0,-2-1-15 0,-6 6-9 15,4-1-17-15,-6 1-21 0,-2 1-24 0,5-1-31 16,5 1-44-16,-1-1-34 0,1-2-53 0,3 2-132 16,-1-4-409-16,6 0 181 0</inkml:trace>
  <inkml:trace contextRef="#ctx0" brushRef="#br0" timeOffset="88600.931">7445 3575 40 0,'-5'-2'130'0,"5"-1"-7"0,-5-1-4 0,5 4-4 0,-6-3-9 16,4 0-7-16,2 3-12 0,0 0-5 0,-1-4-3 16,1 4-9-16,-1-5-8 0,1 5-8 15,0 0-4-15,0 0 1 0,0 0-9 0,-4-3 0 16,4 3 2-16,0 0-1 0,0 0-9 0,0 0 2 16,0 0 3-16,0 0-10 0,0 0 3 0,-6 15 6 0,6-5 6 15,-3 2 0-15,0 5 3 0,-3 8-4 0,1 3-1 16,-1-1-1-16,0 7-1 0,0 0 0 15,-1 1-6-15,0-3 6 0,0 2-8 0,1 3-8 16,1-4 2-16,0 1-3 0,1-5-4 0,-2 0 1 16,2 3-5-16,0-6 2 0,0-1-7 0,2-7 1 15,-1 0 0-15,2-1 2 0,0-4-5 0,1-4-1 16,0 3 3-16,-1-3 0 0,-1-1 1 0,0-1-3 16,2 0-7-16,0 0-4 0,0-2-5 0,0 2-20 15,0-5-12-15,2 2-17 0,-2-4-15 0,-2 7-16 16,2-3-19-16,0-4-15 0,0 0-12 0,0 0-33 0,0 0-86 15,0 0-272-15,0 0 121 0</inkml:trace>
  <inkml:trace contextRef="#ctx0" brushRef="#br0" timeOffset="89040.491">7154 4071 109 0,'0'0'167'0,"-3"-3"-10"0,3 3-18 0,0 0-12 16,0 0-6-16,0 0-12 0,0 0-16 0,0 0-8 0,0 0-14 15,0 0-2-15,12 9-7 0,-6-2-9 16,-2 0-2-16,5 2-3 0,-4 1-4 0,7 2-2 16,-6-2-4-16,3 4-6 0,0-1 1 0,1 2-3 15,-1-4 1-15,-1 1-7 0,1 0 4 0,0-3-7 16,-3 0-3-16,2 2-2 0,1-5-1 0,-3 3 1 15,1-2-3-15,0-1-3 0,-2-1 1 0,-2-2-2 16,7 1-3-16,-7 0-9 0,0-4-3 0,1 2-2 16,3-1-1-16,-7-1-4 0,9-3 4 0,-6 0-3 15,1-2 2-15,0-1-4 0,-1 0 4 0,2-3-2 16,0-2 3-16,1 0-8 0,-3-2 2 0,3-4 3 0,-2 3-2 16,1-3 7-16,1 3-2 0,2-1 3 15,-4 3-2-15,0 3-2 0,0-2 2 0,1 4 3 16,-2-2 7-16,0 4-7 0,2 0 0 0,-2-1 3 15,-1 3 20-15,1 0-24 0,1 0 7 0,-4 3 5 16,5 0 3-16,-5 0 7 0,0 0 1 0,0 11 0 0,0-1-1 16,-4 3-8-16,0 3-5 0,-1 0-19 15,-4 3-21-15,-2 3-33 0,3-2-28 0,-4 2-38 16,-3 0-99-16,-4 0-256 0,8-6 114 0</inkml:trace>
  <inkml:trace contextRef="#ctx0" brushRef="#br0" timeOffset="93596.204">6119 4375 19 0,'0'0'84'16,"0"0"-7"-16,0 0-2 0,0 0-6 0,0 0 2 16,0 0 0-16,0 0-11 0,0 0 4 0,0 0-6 15,0 0 0-15,0 0-2 0,0 0-5 0,0 0-8 16,0 0 6-16,0 0-10 0,0 0 1 0,0 0-3 16,0 0-3-16,0 0 1 0,0 0-4 0,0 0-1 15,0 0 5-15,0 0-11 0,-5-7-3 0,5 7-3 16,0 0 0-16,0 0-1 0,0 0 2 0,0 0-3 15,0 0-2-15,0 0 1 0,0 0-9 0,0 0 4 16,0 0-2-16,0 0-4 0,0 0 2 0,0 0 3 16,0 0-4-16,0 0 2 0,0 0 0 0,0 0-4 15,0 0 0-15,0 0 5 0,0 0-5 0,0 0-2 16,0 0 2-16,0 0 0 0,0 0 1 0,0 0 2 16,0 0-1-16,0 0-6 0,0 0 7 0,0 0 2 15,0 0-3-15,0 0 0 0,0 0-5 0,0 0 3 16,0 0 5-16,0 0-9 0,0 0 2 0,0 0 7 15,0 0-7-15,0 0 2 0,0 0 0 0,0 0 1 16,0 0 0-16,0 0-1 0,0 0-6 0,-2-2 5 16,2 2-5-16,0 0 2 0,0-5 2 0,0 5-2 15,0 0 3-15,-1-6 6 0,1 6-5 0,0-4-3 16,0 4 2-16,-2-5-4 0,0 1-2 0,2 4 7 16,-1-5-5-16,1 5 5 0,0-4 4 0,0 4-1 15,0 0 1-15,0-5 1 0,0 5 3 0,0 0 4 16,0 0-1-16,0-7-2 0,0 7 1 0,-3-3 1 15,3 3 2-15,0 0 0 0,0 0 6 0,0 0-3 16,-2-2-1-16,2 2 1 0,0 0-5 0,0 0 3 0,0 0 0 16,0 0-3-16,0 0-5 0,0 0 2 0,-4-5-5 15,4 5 2-15,0 0-5 0,0 0 5 16,0 0-2-16,0 0 2 0,0 0 1 0,0 0-1 16,0 0 0-16,0 0 2 0,0 0 1 0,0 0 10 15,0 0-1-15,0 0-9 0,0 0 2 0,0 0-5 0,0 0 3 16,0 0-1-16,0 0-1 0,0 0 0 0,0 0-3 15,0 0 2-15,0 0 0 0,0 0-2 16,0 0-3-16,0 0 2 0,0 0 1 0,0 0 0 16,0 0-1-16,0 0 1 0,0 0-1 0,0 0 5 15,0 0-1-15,0 0-1 0,0 0 4 0,0 0-2 0,0 0 1 16,0 0 5-16,0 0-4 0,0 0 2 0,0 0-5 16,0 0-1-16,0 0 2 0,0 0-3 0,0-4 1 15,0 4 6-15,0 0-9 0,0 0-1 16,0 0 3-16,0 0 5 0,0 0-9 0,0 0 3 0,0 0-8 15,0 0-2-15,0 0 4 0,0 0 0 0,0 0-2 16,9 18 7-16,-9-6 4 0,3 3 1 0,-1 4-3 16,1 2-1-16,2 4 1 0,0-1 0 0,-5 2 2 15,8 3-1-15,-6-4-1 0,2 1 2 16,-4-1-1-16,4-5-3 0,0-1 0 0,-4 0 0 0,0 0-4 16,1-4-1-16,-1-4-5 0,0 2-20 0,0-3-9 15,0-1-26-15,0-1-15 0,0-2-24 0,1-2-14 16,2 2-20-16,-2-3-10 0,-1-3-139 0,0 0-304 15,0 0 136-15</inkml:trace>
  <inkml:trace contextRef="#ctx0" brushRef="#br0" timeOffset="93870.132">5873 4299 154 0,'-5'-3'164'15,"5"3"-14"-15,-1-3-17 0,1 3-13 0,0 0-9 0,0 0-16 16,4-8-5-16,1 3-7 0,2-3-8 0,4 0-8 16,3-3-2-16,9-4-7 0,-1-2-6 0,0 0-4 15,1 1-6-15,-1 0-4 0,4 1-3 0,1-1-1 16,-1 3-8-16,-1-1-2 0,-3 7-12 0,-3 0-32 15,0 3-28-15,-1 3-23 0,-1 2-24 0,-3 3-21 16,-4 1-105-16,-2 6-240 0,-2 0 106 0</inkml:trace>
  <inkml:trace contextRef="#ctx0" brushRef="#br0" timeOffset="95354.231">6097 4565 78 0,'-5'-8'169'0,"5"4"-12"15,0 4-13-15,0-7-11 0,0-1-12 16,4 4-6-16,-1-1-10 0,5-3-13 0,-1 4-6 0,1-2-4 16,-1 0-4-16,6 5 9 0,-4-2-15 0,1 2-3 15,3 2 1-15,-3 0-5 0,1 3 0 0,-1 4-5 16,-1-1 1-16,2 2-6 0,-1-1 2 0,-1 0-9 15,-1 2-5-15,-1 1-1 0,1-1-3 0,-3 0-3 16,0-1 1-16,1 6-7 0,-5-6-3 0,5 1-3 16,-5-5-3-16,1 2 1 0,0-2-1 0,0-1-3 15,-1 2 1-15,-1-2-4 0,0 1 2 0,0-3-2 16,0-2 2-16,1 5 4 0,-1-5 3 0,1 2 5 16,-1-2-2-16,0 0-5 0,0 0-2 15,0 0-2-15,-5-14-3 0,5 7-2 0,0-2-3 0,-2-2-2 16,2 1 2-16,2-3-2 0,-2 1-1 0,2 0 0 15,0 3-1-15,2-2-2 0,-2-1-3 0,4 3 1 16,1 1-9-16,-3 3-8 0,2-4-13 0,1 6-10 16,-2-2-6-16,4 2-15 0,-4 1-11 15,4-2-7-15,0 2-7 0,0 1 3 0,-5-2-5 0,6 3-2 16,-10 0 14-16,15 0 13 0,-7 0 2 0,-8 0-1 16,13-1-1-16,-9 0 11 0,-4 1 10 0,14-3 4 15,-14 3 6-15,9-4 2 0,-4 4 11 0,0-4 0 16,-5 4 8-16,6-4 12 0,-6 4 0 0,5-4 11 15,-5 4 3-15,2-5 3 0,-4 1 8 0,2 4 7 16,0 0 9-16,-3-5 2 0,2 0 9 0,1 5 7 16,-5-2 9-16,5 2 1 0,-9-3 1 0,9 3-2 15,-9 0-4-15,3 3-7 0,1-1-4 0,-3 7-2 16,0-1-4-16,1 2-2 0,-1 3-3 0,-2 2-3 16,4-1-2-16,-1-2-3 0,2 2-6 0,-2 3-3 15,4-6-3-15,3 1-3 0,-1 3-1 0,-2-3-1 16,3-2 0-16,0 2-7 0,3-2 6 0,-3-4-10 15,1 1-3-15,2-2-4 0,3 0-4 0,-2 0-3 16,-2-3 1-16,6-1 0 0,-3-2 0 0,4-3 0 16,1 2-1-16,-2-6 1 0,0 0-1 15,3-1 3-15,-2 0-4 0,0-3 0 0,2-2 0 0,-4 4 1 16,-1 0 2-16,-1-2-2 0,0 5 2 0,0-2 0 16,-2 3 1-16,0 3 1 0,-1-1-1 0,-2 4-2 15,4-8 3-15,-3 5-2 0,-1 3 1 0,0 0-1 16,4-6 2-16,-4 6-2 0,2-5 3 0,-2 5-2 15,0 0 2-15,0 0 2 0,0 0 1 0,8 9 1 16,-4-4-3-16,-4-5 0 0,7 5 0 0,-5-2 0 16,-1 3 2-16,3-2-3 0,0 0 2 0,0 1-5 15,1-3-6-15,-5-2-7 0,5 6-5 0,3-5-3 16,-8-1 0-16,6 4-6 0,-6-4 6 0,0 0 1 16,14-5 3-16,-14 5-1 0,9-3 1 0,-6-2 4 15,2 1 0-15,-1 1 1 0,1-3 0 0,-4-1 6 16,3 3-5-16,-3-1 5 0,3 2 0 0,-4 3 2 15,4-7 0-15,-4 7 1 0,2-7 5 0,-2 7 0 16,0 0 6-16,2-3 2 0,-2 3 0 0,0 0 2 16,0 0 5-16,0 0 9 0,0 0-2 0,4 14 1 15,-3-8-1-15,0 1 1 0,1 2-1 0,-2-1-6 16,0 2 1-16,-2-3 1 0,2-1-4 0,0 3 5 16,-1 0-7-16,1-5-2 0,0 3-1 0,0-7 1 15,-1 6 0-15,2-1 4 0,-1-5-2 0,0 0-3 16,-1 7-1-16,1-7 2 0,0 0-2 0,0 0 3 15,0 0-6-15,0 0 1 0,4-25-2 0,2 15-3 16,-5 2 2-16,3-5 0 0,-3 1 0 0,3 0 1 16,0 3-5-16,-2-2 6 0,2 3-4 0,-1 2-3 15,-2-1-1-15,3 2 1 0,1 0 0 0,0 1 0 16,-5 4 1-16,10-1-1 0,-10 1 2 0,13 6 4 16,-4-1 0-16,-4-1 1 0,4 3-2 0,0 0 1 15,0 1-2-15,0 1-2 0,-3 0 5 0,5 1 2 16,-4-1-6-16,1 1 3 0,3-4-5 0,-3 1-2 15,0-2-15-15,-3-2-9 0,4-1-8 0,-3-2-7 16,2 0 0-16,-8 0-7 0,16-5-11 0,-5-4-3 16,-2 1 0-16,3-5-3 0,-1 0 4 0,-3-2 4 15,1 0-1-15,-1-2-7 0,-3 1 17 0,3 1-6 16,-2-1 10-16,-2 1 3 0,-1-2 7 0,-2 5 10 16,-1 2 7-16,1 3 16 0,-1 2 14 0,0-2 13 15,0 0 10-15,-1 1 25 0,0 2 3 0,1-1 0 16,0 5-3-16,-3-5-5 0,3 5-6 0,0 0-4 15,0 0-7-15,-11 8-1 0,6-4-3 0,1 2 0 16,0 0-2-16,-1 4 0 0,2-2 2 0,-2 2-3 16,2 1-4-16,0 0 0 0,-1 1 1 0,3-3-3 15,1 3-2-15,0-3 3 0,2 3-6 0,1-2-6 16,2-1 6-16,1-1-7 0,1 4 0 0,-2-3-3 16,5-1 1-16,1-1 0 0,0 1-4 0,0-1 0 15,3 0 3-15,-1 0-10 0,0-2-1 0,-3 1-1 16,-1-1 3-16,0-3-6 0,-4 2-2 0,0-1 2 15,-1 0-1-15,0-2-1 0,0 3 4 0,-4-4 1 16,6 1 2-16,-6-1-3 0,-1 5 7 0,1-5-3 16,-7 4 0-16,7-4-2 0,-10 4 3 0,4-1 2 15,-7-3 0-15,4 4 0 0,-4-2 0 0,-1 0 5 16,-1 0-3-16,0 1 2 0,-1 0 0 0,0-3-1 16,0 4-1-16,2-1-2 0,3 1-7 0,-2-1-11 15,5-3-13-15,1 0-17 0,7 0-29 0,-13 2-33 16,13-2-30-16,0 0-19 0,0 0-16 0,-5-2-20 15,5 2-122-15,0 0-340 0,0 0 150 0</inkml:trace>
  <inkml:trace contextRef="#ctx0" brushRef="#br0" timeOffset="96280.391">7142 4478 98 0,'3'-3'138'0,"-3"3"-5"15,3-8 2-15,-3 7 0 0,2-2 3 0,-2-2-3 16,0 5-2-16,-2-5-2 0,2 5-2 0,0 0 2 16,0 0 3-16,0-7-2 0,0 7 0 0,0 0-7 15,-4-1-6-15,4 1-8 0,0 0-14 0,0 0-5 16,-12 4-8-16,8 0-8 0,-1-1-9 0,0 2-6 16,0 0-7-16,-3 3-4 0,1-4-5 0,2 6-3 15,-2 1-5-15,1-5-2 0,2 2-5 0,-1 0-2 16,1-1-4-16,2-1-3 0,-1-2 0 0,-1 1-3 15,2-1-3-15,2-1 0 0,-3 2-2 0,3-3-3 16,0-2-3-16,0 5 0 0,0 0 1 0,0-5-4 16,0 5-2-16,3-2-1 0,-1 1-7 0,-2 1-9 15,4-3-11-15,-4 1-6 0,5 0-4 0,-2 1-7 16,3-4-6-16,-2 5-2 0,0-3-1 0,0 1 1 16,2-2 3-16,-2 0 2 0,-4-1 7 0,10-4 3 15,-5 3 6-15,-5 1 2 0,9-4 1 0,-5-2 1 16,-2 3 3-16,1-3 4 0,0 0 3 0,0 0 1 15,0-2 2-15,-1-1-1 0,1 1 7 0,-2-1-2 16,1 6 4-16,-2-2 1 0,2 1 1 0,-2 4 12 16,1-5-9-16,1 0-2 0,-2 5 2 0,1-3-3 15,-1 3 4-15,0 0 3 0,0 0 5 0,0 0 4 16,0 0 3-16,13 8 4 0,-11-1-5 0,3-4 0 16,-1 4-2-16,1 1-2 0,-1-2-2 0,0-1 0 15,4 0 1-15,-2 4-2 0,-1-5 1 0,-1 3-4 16,0-4 2-16,6 2-2 0,-5 0-2 0,3-1-8 15,-3-1-9-15,0-1-7 0,3 0-6 0,-8-2-16 16,15-3-17-16,-7-1-20 0,1-2-20 0,-2-1-12 16,6-6-16-16,0 1-11 0,-5 1-7 0,1-1-3 15,-1-5 6-15,-1-2 12 0,-1 5 13 0,1-1 14 16,-3-2 18-16,-1 2 18 0,2 3 20 0,-3 1 17 16,0 1 18-16,-2 2 22 0,0 0 17 0,1 4 20 15,-1-1 21-15,0-2 13 0,0 2 15 0,0 5 6 16,-1-5 0-16,1 5-8 0,0 0-7 0,-10 1-4 15,10-1 0-15,-4 9 3 0,0 1 6 0,1-4 2 16,0 7-3-16,-1 4-2 0,-1-3-4 0,2-1-1 16,0 4-7-16,0 0-6 0,1-4-4 0,2 3-8 15,1 1-4-15,-1-5-5 0,1 0-5 0,2-1-5 16,-1 0-4-16,-1-2 1 0,5 0-8 0,-4-3-6 16,2 3 1-16,-1-4-6 0,2-1-1 0,1-1-7 15,-6-3-7-15,14-1 0 0,-4-2-19 0,3-4-14 16,-4 0-15-16,5-9-15 0,0 1-13 0,-2 1-12 15,-1-1-4-15,-3-4-19 0,1-4 1 0,-1-3-11 16,-1 1 2-16,-4-2 0 0,0 0 13 0,-4 0 14 16,-4 1 6-16,1 0 12 0,-7 0 13 0,2 3 20 15,4 6 17-15,-4 0 19 0,4 5 19 0,-2 2 23 16,2 0 13-16,4 4 1 0,-2 0-3 0,2 2-5 16,1 2-2-16,0 2 3 0,0 0-3 0,1 18 10 15,-1-1 2-15,3 3-5 0,-2 3-1 0,4 5-5 16,2-1-4-16,-1-1-6 0,-1-1 0 0,3 2-1 15,1 1-6-15,-4 0 5 0,1 0-3 0,3-2-4 16,-5-7-14-16,2-1-28 0,-3-3-19 0,-2 2-21 16,2-6-13-16,-3 0-36 0,1-4-1 0,2-1-21 15,-3-3-21-15,0-3-18 0,-5 6-92 0,5-6-280 16,-12 2 125-16</inkml:trace>
  <inkml:trace contextRef="#ctx0" brushRef="#br0" timeOffset="96847.027">7453 4449 134 0,'5'-4'132'0,"-5"4"-10"0,14-4-9 16,-6 3-2-16,1 1-8 0,5 0 2 0,-1 1-8 15,-2 0 2-15,1 0 1 0,-1 2-5 0,-2 1 0 16,5 2-2-16,-5-1-1 0,2 4 1 0,-2 1-2 16,-1 2 4-16,1-3-11 0,0 3-6 0,-4-4-7 15,-1 4-5-15,1-4-10 0,0 1-2 0,-2-3-7 16,-3 0-6-16,6-1-3 0,-6 1-6 0,4 0-8 15,-4-1-9-15,0-2-7 0,0-3-10 0,5 5-7 16,-5-5-8-16,0 0 0 0,0 0 1 0,0 0-7 16,0 0-5-16,5-13 4 0,-1 5 0 0,-1-2 4 15,-2 1 3-15,4 2 0 0,-4-2 2 0,3 3 1 16,-1-3 7-16,-1 5-3 0,1-2 2 0,-2 1-1 16,-1 5 3-16,7-5 2 0,-7 5 10 0,10-1 0 15,-10 1-1-15,12 2 2 0,-6 1-2 0,-1-1 4 16,2 4-2-16,0-3 0 0,-7-3-2 0,11 1-3 15,-4 3 1-15,0-2 1 0,0 1 6 0,-2-1-11 16,-5-2 6-16,0 0-6 0,15-4 4 0,-10 1-1 16,-5 3-1-16,7-7-1 0,-4 4 2 0,-1-2-3 15,-1-4 0-15,2 1-2 0,-3 2 2 0,2-2-1 16,-4 0 5-16,-1 2-3 0,2-2-5 0,1 1 7 16,-2 2-2-16,1-1-1 0,1 1 2 0,0 2-4 15,0 3 0-15,0 0 3 0,0 0-1 0,0 0 9 16,0 0 6-16,0 0 2 0,0 0-7 0,13 13 5 15,-7-7-3-15,-2 1 0 0,1 1-2 0,0 1 1 16,1-1-1-16,-3-1-1 0,6 0-2 0,-6 1 1 16,3-4-2-16,-2 1 2 0,0-1-1 0,0-1 3 15,-4-3-8-15,6 5 3 0,-6-5-3 0,5 0 0 16,-5 0 1-16,0 0 4 0,11-4-3 0,-6 0-1 16,-3 0 2-16,6-3-1 0,-4 2-3 0,-2-4-1 15,2 4-4-15,0-3-13 0,0-4-20 0,-3 3-17 16,-1-2-45-16,0 0-39 0,0-4-47 0,-5-2-117 15,0 1-327-15,-2 0 146 0</inkml:trace>
  <inkml:trace contextRef="#ctx0" brushRef="#br0" timeOffset="97076.988">7650 4248 161 0,'0'0'258'0,"-4"2"-25"0,4-2-24 0,-4 5-24 15,4-5-15-15,0 0-21 0,0 0-17 0,0 0-19 16,0 3-22-16,0-3-35 0,0 0-59 0,0 0-76 16,5 4-201-16,-5-4-302 0,0 0 134 0</inkml:trace>
  <inkml:trace contextRef="#ctx0" brushRef="#br0" timeOffset="128499.147">7362 3315 52 0,'0'0'85'16,"0"0"-6"-16,0 0-5 0,0 0-4 0,0 0 3 15,0 0-6-15,0 0 1 0,0 0-5 0,0 0 5 16,0 0-11-16,0 0 7 0,0 0-5 0,0 0-2 16,0 0 9-16,0 0-8 0,0 0 1 0,0 0 0 15,2-3-1-15,-2 3 6 0,0 0-2 0,0 0-3 16,0 0-8-16,0 0-5 0,0 0-7 0,0 0-1 16,-20 9-6-16,13-7-3 0,-4 5 1 0,-6 1-6 15,-4 1-5-15,-2 4-1 0,-8 2-14 16,2-1 11-16,-2 1-8 0,-2 1 0 0,-3-1 0 0,-11 6-3 15,0-1-2-15,11-5 0 0,-9 4 2 0,9-3-1 16,-1-3-3-16,-1 2-6 0,2-3 0 0,4 2 12 16,2-2-1-16,3-2-1 0,7-2 0 0,2 0-2 15,1-1-3-15,4-2 8 0,2 0 0 0,2 1 2 16,1-4-7-16,0 1-3 0,2-1 1 0,2 0-7 16,0 1-1-16,4-3 2 0,-6 2-8 0,6-2-1 15,-4 1-4-15,4-1-2 0,-5 3-5 0,5-3-6 16,0 0 3-16,0 0-18 0,-5 3 1 0,5-3-21 15,0 0 3-15,0 0-9 0,0 0-13 0,0 0-14 16,0 0-14-16,-3-12-63 0,3 12-192 0,0-8 85 16</inkml:trace>
  <inkml:trace contextRef="#ctx0" brushRef="#br0" timeOffset="128916.818">6601 3416 57 0,'2'-3'81'0,"-2"3"0"15,0 0-2-15,0 0 4 0,0 0-10 0,0 0-9 16,0 0-4-16,0 0-6 0,0 0-10 0,0 0-2 16,-9 8 1-16,5-4-5 0,-2 1 4 15,-3 2-2-15,4-1-9 0,-4 3-1 0,-1-1-10 16,0 0 9-16,-2 5-12 0,-1-2 6 0,2 0-7 15,-2 0-2-15,2 2-1 0,0-3 8 0,1-2-13 0,1-2 9 16,1 5-8-16,0-7 5 0,4 5-9 0,1-2-1 16,-2-2 6-16,1 0 0 0,2-1-3 15,-1 1-10-15,3 0 10 0,-1-1-13 0,-1 2 14 16,4-1-7-16,-2-1 3 0,0-4-6 0,1 7 9 16,2-4-3-16,-1 1-10 0,2-1 10 0,0 1-5 15,0 0 18-15,0 1-17 0,4-1 6 0,-1 3 2 0,-2-3-8 16,4 4 0-16,0-4 3 0,1 2-3 15,0 2 0-15,0-1 5 0,1 0 15 0,-1-1-20 0,0 0 8 16,0-1 0-16,-1 1 1 0,2 0-11 16,0-2 9-16,-2 2-3 0,3-1 5 0,-5-3 11 15,0-2-24-15,-1 3-13 0,2-3-19 0,-8 0-18 0,0 0-37 16,14-3-95-16,-14 3-202 0,1-5 89 0</inkml:trace>
  <inkml:trace contextRef="#ctx0" brushRef="#br0" timeOffset="130622.754">4464 3494 42 0,'3'-3'73'0,"-3"3"1"0,1-7-6 16,-1 7-5-16,0-3 10 0,0 3-11 0,0 0 25 16,0-6-16-16,0 6 5 0,0 0-1 0,0 0 0 15,0-4 1-15,0 4-1 0,0 0-18 0,0 0-3 16,0 0-4-16,0 0-5 0,0 0 0 0,0 13-3 16,-1-4 2-16,-2 3-2 0,-2 7 2 0,-1 5-7 15,-2 3-4-15,0 2 1 0,-3-1 0 0,3 4-5 16,-2 0 0-16,-3-1-3 0,4 2 0 0,-4-4-4 15,-1-1-3-15,0 1-3 0,0-2 4 0,-1 0-7 16,0-4 1-16,-1 0 0 0,4-5-4 0,-1-3 0 16,0 1-2-16,-5 2-3 0,4-3-2 0,1-4-5 15,3-3 3-15,-3-1-2 0,3-1-2 0,-1 0-1 16,2-4 3-16,2-2-6 0,-1 3-5 0,-3-8 2 16,2 1-1-16,1-2-1 0,2-1 1 0,-3-3-2 15,4-1 3-15,5-1-5 0,0-5 6 0,-1 2 0 16,1-2 4-16,0 6-5 0,1-1 0 0,3-1-2 15,1 3 4-15,0-1 2 0,1 5-2 0,-2 1 7 16,0-2-1-16,1 4-5 0,0 2 2 0,3 1 6 16,-8 0-2-16,19 4-4 0,-8 0 8 0,1 4-2 15,0 1 3-15,-1-1 1 0,3 2 0 0,-4 2 2 16,3 0 7-16,0-1-16 0,1 1 2 0,0 0 6 16,1-1-3-16,-2 1-1 0,2-5-3 15,-2 3 2-15,4-2 2 0,-2 0-6 0,-1-4 2 0,-1-3-16 16,1 0-3-16,0-1-4 0,4-1-12 0,-6-3-5 15,7-1 1-15,-4-4 7 0,1-2-20 0,-1 1 16 16,-3-6 10-16,3 2-9 0,-5-1 14 0,1 0-5 16,-6-2-7-16,3 0 6 0,-5-1 12 0,-2 1-10 15,2 4 4-15,-1-2 19 0,-4 5 10 0,-1-1 15 16,2 5 20-16,-2-2 6 0,1 4-9 0,-2 1-6 16,0 1 0-16,4 2-1 0,-9 0-1 0,1 3-2 15,1 5 1-15,-2 1 3 0,-5 5-3 0,5 0-3 16,-2 2-1-16,4-7-1 0,0 7-14 0,2-4 6 15,-1 2 1-15,2-2-5 0,3-2 4 0,-4-1-4 16,3-3-6-16,1 2 1 0,-1-2 3 0,2-1-2 16,2 0-1-16,-2-1-8 0,3 0 0 0,-3-4-3 15,2 1 5-15,-2-1-1 0,0 0-1 16,9-5 4-16,-4-2-2 0,-2 3 1 0,2-2-4 0,-1-1 4 16,1 3-4-16,-2-2 2 0,1 4-3 0,-1-3 3 15,0 1 8-15,-3 4-16 0,3-3 6 16,-3 3-4-16,7-2 7 0,-7 2-2 0,9 0 2 0,-9 0 0 15,7 3 0-15,-3 1-4 0,1 0 4 0,0-1-2 16,3-1-1-16,-3 2 2 0,4-1 0 0,-2-1-1 16,4-1 4-16,-2-1 2 0,-3 0-9 0,7-1-13 15,-4-2-4-15,3-4 1 0,-6 1-11 0,8-6 3 16,-5 4 0-16,-1-1-12 0,2-8 18 0,-2 2-5 16,-2-4-1-16,-1 2 7 0,-1-2 3 0,1-6-6 15,-1-1 7-15,-3 2 7 0,0-2-5 0,-3-1-1 16,1 0 15-16,-3 0 6 0,1 3 1 0,-2 5 17 15,0 2 8-15,4 7 18 0,-2 0 6 0,1 1 1 16,-1 2-6-16,2 0 0 0,-1 3-4 0,1 0-15 16,1 4 2-16,0 0-3 0,0 0 1 0,4 14-1 15,-4-3-5-15,3 7-1 0,-2 7 0 0,3-1-5 16,0 4-2-16,0-1-2 0,0 2-1 0,2 1 2 16,-2-1-2-16,3 0-3 0,-3-4 5 0,3 0-5 15,-3 0-4-15,0-5 3 0,3-2-14 0,-2-2-14 16,-1-5-13-16,0 1-22 0,-1-3-7 0,-2 0-17 15,2-4-19-15,0-1-1 0,-1-1-10 0,-2-3-10 16,0 0-8-16,0 0-109 0,0 0-250 0,-11-10 111 16</inkml:trace>
  <inkml:trace contextRef="#ctx0" brushRef="#br0" timeOffset="130862.995">4610 3782 73 0,'-4'-5'127'15,"0"1"-1"-15,0-1-16 0,3 3-16 0,1 2-1 16,-3-4-12-16,3 4-5 0,0 0-5 0,9-3 3 15,-1 3-1-15,-2 0-8 0,3 1-3 0,3 1-2 16,2-5-7-16,4 3-5 0,1-4-7 0,1-1-5 16,2 0-18-16,5-1-31 0,1 0-35 0,-1 0-42 15,-1-4-115-15,-5 6-223 0,-3-5 99 0</inkml:trace>
  <inkml:trace contextRef="#ctx0" brushRef="#br0" timeOffset="133035.457">5171 3433 3 0,'0'0'127'0,"0"0"-21"0,0 0-21 15,0 0 3-15,0 0-6 0,0 0-12 0,0 0-6 16,0 0-1-16,5 12 2 0,-3-6-15 0,0 2 12 16,3-1-15-16,0 8 5 0,4 0 1 0,-4 9 3 15,0 1-8-15,0 1 0 0,1 2-12 0,2-2 5 16,-7 2-8-16,3 3 0 0,-2-2-10 0,0 3 7 15,-2-6-7-15,-1 2 4 0,0 0-6 0,-3-5 2 16,2 2-6-16,-3-5-7 0,-1-2 6 0,1-4-2 16,-3 1-1-16,3-2-2 0,-1-4 0 0,-2 0 0 15,2-1-3-15,-1 0 4 0,0-2-3 0,-2-2 3 16,2-2-2-16,1-2-4 0,-3-1-7 0,0 0 7 0,3-3-3 16,-2-4 9-16,2-2-6 0,0-3-1 15,0-1-3-15,1-2-5 0,1 0 9 0,3-1-6 16,1 1 11-16,0 6-8 0,4-5 6 0,-3 4-12 15,4 2 3-15,-1-1 3 0,5 2-2 0,-1 2-1 16,1 0-2-16,3 2-2 0,-3 0 6 0,2 4-3 0,1 0-1 16,0 3 8-16,-2 3-5 0,4-1-8 15,-2-1 1-15,3 5 11 0,-5-1-1 0,4 0-1 16,-4-2-3-16,2 3 4 0,-1-3-3 0,1-1-2 16,-2 2 3-16,0-3 1 0,-2-2-4 0,0 2 1 15,-3 0-1-15,5-4-1 0,-2 1 5 0,-2-1 3 16,2-1-5-16,-2-2 1 0,0 2-11 0,0-4 5 15,0 0-3-15,0-5-7 0,3 5-2 0,-6-4 9 16,2 4 2-16,-1-1 3 0,0 0-6 0,-3 0 9 0,1 3-4 16,1-1 1-16,-1 0-7 0,1 1 6 15,-3 3-4-15,0 0 14 0,0 0-2 0,9 7 3 16,-4087-3-5-16,8161 2 9 0,-4079 5 0 0,0-3-5 0,2 2 3 16,-1 2-5-16,0-2-4 0,3 2 7 15,-4-3-5-15,5 1 3 0,-5-1-4 0,5 0 9 16,-3-2-8-16,-2-3-14 0,2 1-9 0,1 0 5 15,-2-4-5-15,0 0 2 0,-5-1 0 0,0 0 0 16,14-5 8-16,-12-1-6 0,0 1 1 0,-2-2 4 16,0-2 1-16,0 0 1 0,-3-3 4 0,-4 0-2 0,2-2 4 15,-2-1-3-15,-2-2-2 0,-2 1 0 16,-2 0 7-16,-4 2 2 0,3 2 8 0,-5 2 5 16,4 0 10-16,-1 1 4 0,2 4 1 0,2-2 0 15,1 6-8-15,1-2 2 0,1 2-1 0,3 1-6 16,6 0-3-16,-11 4-4 0,8-3-4 0,0 3-13 15,3-4-4-15,-4 5-17 0,4-5 5 0,3 3-1 0,-3-3 10 16,4 7-5-16,1-5 7 0,-1 1 1 16,1-3-7-16,1 2 5 0,2-2-3 0,-8 0 8 15,18-5-2-15,-8 4 7 0,1 0 2 0,1-2-2 16,1 3 0-16,0 1 3 0,-1-1-3 0,1 3 6 0,1 1 1 16,0-1 5-16,2 4-4 0,-3-3 2 15,-2 3 1-15,3 1-4 0,-4 1 8 0,3 2-10 16,-4-3 8-16,-2-2-9 0,0 3 3 0,-1-2 6 15,-1 1-5-15,4-3 0 0,-6 0-3 0,1 2 5 16,-2-4 10-16,1-1-9 0,1 1-12 0,-3-1 1 16,-1-2 6-16,6 4-12 0,-6-4 4 0,0 0-5 0,0 0-3 15,5-9 0-15,-1 0 2 0,0 1-1 16,-3-1 1-16,3 0-5 0,-1-4 4 0,-1 3 0 16,1-1 1-16,-1-1 2 0,2 2-1 0,-4 1 9 15,0 3-10-15,0 0 15 0,4 2-7 0,-4-1-4 16,0 5 11-16,0 0 0 0,9 0 8 0,-9 0 2 0,9 7-8 15,-3 1 10-15,2 0-13 0,0 1 11 16,-3-1-10-16,6 2 5 0,1 3 11 0,-2-3-17 16,3-1-7-16,1 3-2 0,2-2-7 0,-7-5 3 15,9 2-21-15,-5-2-5 0,1-5-8 0,0 2-15 16,-1-6 1-16,1-1-9 0,1-2 9 0,-3 3 1 16,1-9 0-16,6 4 1 0,-9-4 12 0,2-1-2 0,-4 0 10 15,0 0 5-15,-3-3 4 0,-1 1 12 16,0 3 4-16,-7-3 7 0,2 5 11 0,-1-2 13 15,-2 1 5-15,-1 2 17 0,-2 0 13 0,-2 3 8 16,2 2 7-16,-5-1-6 0,3 3 2 0,-2 6-6 16,0-2-6-16,1 4 4 0,0 1-8 0,-2 0-2 15,-2 6-4-15,8-4-2 0,-4 1-2 0,3 3-1 0,1-4-6 16,2 1-9-16,-1-2-3 0,0 0-2 16,4 1 0-16,1-1-6 0,0-5-9 0,1 5 3 15,-1-2-7-15,0-5 6 0,6 6-4 0,-6-6 1 16,9 3 8-16,-9-3-8 0,13-3-2 0,-13 3 1 15,12-1-1-15,-6-1 1 0,-6 2 2 0,0 0-3 0,10-3 4 16,-10 3 4-16,0 0-8 0,7-1 0 0,-7 1 0 16,6 1 5-16,-1 4 5 0,-4 0 3 15,8 2-2-15,-1 8 6 0,-3 1 2 0,3 2-4 16,-2 7 7-16,2 1-8 0,-3 6 1 0,-1-1-2 16,1 1-3-16,1 1-1 0,-2 4 1 0,1 8-1 15,-2-11-1-15,4 3 2 0,-1-4-4 0,0 2-2 16,-2-3 4-16,-2-2-5 0,3-1 5 0,1 1-2 15,-4-10-7-15,2 5 5 0,0-5 4 0,0-3-6 16,1 0 3-16,-2-3-2 0,-1 0 1 0,2-7-7 16,-2 1-9-16,1-3-14 0,-2 4-16 0,-1-6-10 15,0 1-10-15,0-4-15 0,3 6-43 0,-3-6-139 16,0 0-282-16,0 0 125 0</inkml:trace>
  <inkml:trace contextRef="#ctx0" brushRef="#br0" timeOffset="133322.848">4886 4071 122 0,'10'4'195'0,"-2"5"-15"0,2 2-2 0,-4 4-28 16,4 3-20-16,-1 7-32 0,-2 2-59 0,2-3-63 15,-7 6-154-15,0-3-194 0,-2-2 86 0</inkml:trace>
  <inkml:trace contextRef="#ctx0" brushRef="#br0" timeOffset="168232.784">10264 2097 53 0,'0'-5'65'0,"0"5"-6"0,-1-5-3 16,1 5-1-16,0-5 1 0,0 5 4 0,-4-2-3 15,4 2-9-15,0 0-4 0,-1-5-2 0,1 5-6 16,0 0-3-16,0 0-2 0,0 0-7 0,0 0 0 16,0 0-3-16,0 0-2 0,0 0-8 15,0 0 8-15,-4 11-5 0,0-8-2 0,3 6-1 0,-3-1 6 16,0 6-6-16,0 1-5 0,0 1 9 0,-2 3-1 15,1 7 3-15,1 2 14 0,-1-1-19 0,-1 4 5 16,-2 1-11-16,3 2 3 0,-1-1 2 0,2 14 1 16,0-11 1-16,-1 13 12 0,-4-15-14 0,5 0-6 15,0 1 8-15,3-3-2 0,0 0-5 0,-1-5 0 16,2 4-2-16,0-7 5 0,0-2-1 0,2-3 0 16,0-2-2-16,0-1 6 0,1-5-6 0,0 1-2 15,2-2 0-15,-3-2-9 0,1-2-1 0,-2 1 2 16,-1-2-6-16,2 0 5 0,-2-5-7 0,1 5-1 15,-1-5-12-15,0 0-12 0,0 0-2 0,10-17-2 16,-7 6 3-16,-1 0-1 0,2-6 1 0,-3-2-5 16,2-6 1-16,-1 0-9 0,-2 0-3 0,4-5-3 15,-3 3 6-15,-1-2 1 0,0 2 0 16,0-5 3-16,0 7 7 0,-1-5 9 0,1 2-2 0,-2 3 3 16,2 0 1-16,-2 5 5 0,1 1 2 15,1 1 2-15,-4-1 1 0,3 0 5 0,-3 1 6 16,2 0 5-16,-1 3 5 0,1 3 1 0,-1-5 6 15,0 0-1-15,1 3 3 0,-1 4-5 0,1 0 5 16,0-2-1-16,1 3 1 0,0-2 3 0,-3 2-1 16,3-3 10-16,-2 3 3 0,2 1 10 0,-1 3-9 15,1-4 8-15,-1 2 2 0,1 2 5 0,1 0 3 16,-2 0-7-16,1 0 3 0,1 5 0 0,0-5-14 16,-1 0-6-16,1 5 1 0,-2-6-1 0,2 6-4 0,0-4 2 15,0 4 0-15,0 0-9 0,3-2-3 16,0-1-6-16,-3 3 8 0,9-3-4 0,-3 0 5 15,2 0-6-15,-1 3 5 0,6-2-4 0,1 0 2 16,3 2 0-16,3-1-1 0,12 1 4 0,-4-2-10 16,3 0 4-16,2-3-10 0,3 5 12 0,2-1 1 0,-1-1-3 15,17-6-2-15,-3 7-1 0,0-4-1 0,0 0 0 16,-1 0-4-16,-9 3 2 0,15-1 2 16,-2 0 0-16,2 2 1 0,-4-2 0 0,1 3 2 15,3-1-5-15,-2 2 0 0,-1-1 3 0,1-2-4 16,-3 3 10-16,2-2-16 0,-3 2-3 0,-11-2 4 15,13-2 1-15,2-1 0 0,-18 2-1 0,19-2 3 16,-4 0-1-16,-12 1-6 0,16-1 12 0,-2-1-10 16,1-3 8-16,-1 4 12 0,-16-1-14 0,18-3 1 15,-6 2 0-15,5 0 4 0,-5 0-6 0,-11 6 0 16,1-6 0-16,0 3 3 0,0-3 0 0,-2 3-3 16,0-2-3-16,-1 3-2 0,-1-1 0 0,0 0 1 15,1 0 0-15,-3 2 6 0,0-1-9 0,0 4 11 16,0-5-11-16,-6 1 4 0,-3 0 5 0,4 0-1 15,-10-1-2-15,6 2 1 0,-4 0 6 0,2-2-10 16,-1 1 9-16,2 1-3 0,-2 0 5 0,7-2-2 16,-1 1-2-16,0 1 1 0,1-1-2 0,-1 0-13 15,-4 2 3-15,4 0 3 0,-6-3-8 0,0 3 18 16,1 0-11-16,-2 0 3 0,0 0-2 0,0 0-1 16,0-2-1-16,-7 4 0 0,6-2 3 0,-6 0 2 15,-2 0 8-15,2 3-13 0,0-6 9 0,-2 3-4 16,1 0 1-16,-3-2 2 0,2 2 1 0,-3-1 2 15,2 0-3-15,-2 0 3 0,4-1-3 0,-3 2 2 16,2-1-2-16,0 0 1 0,1 1-1 0,2-3 2 16,-4 1 5-16,4 2-3 0,-1-2-5 0,2 1 3 15,-2-2 1-15,1 2 0 0,-2 0 1 0,-2-1 4 16,3 2-5-16,-4-2 2 0,-2 2 0 0,0 0-5 16,0 0 7-16,0 0-4 0,-2-3-2 0,-5 3 4 15,9 0-1-15,-9 0-2 0,7 0 3 0,-7 0-3 16,0 0 6-16,0 0 10 0,7 0-11 0,-7 0 1 15,0 0-6-15,0 0 2 0,5-1-6 0,-5 1 6 16,0 0-6-16,0 0 2 0,0 0 9 0,0 0-9 16,0 0 7-16,0 0-1 0,0 0 0 0,5 1 0 15,-5-1-2-15,0 0 0 0,3 3 6 0,-2 1-10 16,-1-4 8-16,0 5 4 0,1 0-2 0,1-2-2 16,0 3 5-16,-2 0-5 0,4 1 1 0,-4 0-1 15,0 3 1-15,2 1-2 0,-2 2 2 0,0-1 0 16,0 6 1-16,4-1-6 0,-4 1 6 15,0 0-3-15,0 1 7 0,2-1-12 0,0 2 5 0,-2-1 5 16,0 6-8-16,0 1-1 0,0-1 8 0,4-8 6 16,-3 2-8-16,-2 6-4 0,-3-6 7 0,4 8-4 15,4-8 2-15,-4 1-9 0,-4-2 9 0,8 2-4 16,-4-2 2-16,0 3 5 0,1-5-5 0,-1 4-1 16,2-4-4-16,0 1 6 0,-1 0-3 0,2-5 0 15,-3 3-8-15,3 1 10 0,-3-4 1 16,3-1-5-16,-2 3 4 0,2-7 3 0,-3 4 0 15,1-1-8-15,2-4 3 0,-2 1-1 0,-1-2-1 16,1 1-1-16,2-1-7 0,-3-1 8 0,0 1 2 0,0-2 5 16,0-3-2-16,0 6-1 0,0-6 0 0,1 7-6 15,-1-7-2-15,3 2 3 0,-3-2 5 0,0 0-8 16,1 4 4-16,-1-4 0 0,0 0-4 16,0 4 5-16,0-4-1 0,0 0 0 0,0 0-2 15,0 4 6-15,0-4-7 0,0 0 2 0,0 0 3 16,0 0-2-16,0 0-2 0,0 0 7 0,0 0-2 15,0 0-1-15,0 0 0 0,0 0-11 0,0 0 2 16,-5 1 0-16,5-1 3 0,0 0-8 0,0 0 1 16,0 0 3-16,0 0-3 0,-13-1 0 0,13 1-5 15,-10-1 3-15,10 1 2 0,-15 1 0 0,5-1 5 16,-2 0 1-16,-1 1 0 0,-3-2 3 0,-3 2-10 16,1-1-3-16,-3 2 7 0,1-4 2 0,-7 5 0 15,0 1 9-15,-5-4-4 0,4 3-3 0,0-3 3 16,-3 4 1-16,2-4-4 0,-2 3 1 0,-1-1 5 15,0 1-4-15,0-1-1 0,-1-2 10 0,0 3-9 16,-3-1 2-16,4 1 1 0,-5-1 1 0,1 3-3 16,0-3 0-16,-2 2 0 0,0 1 3 0,-10 1-4 15,10-2 6-15,-1 2-2 0,0 1 0 0,1-4 1 16,-3 1 0-16,5 1-2 0,-3 0 3 0,0 3 2 16,4-4-3-16,-5 3 4 0,4-2-5 0,-1-1 0 15,1 1 0-15,3 0 3 0,-3-2-3 16,0 2 0-16,2-1-5 0,-2-1 5 0,1 2 0 15,1-3 3-15,1 2 3 0,0 2 4 0,0-4-1 16,-1 1-8-16,4 1 2 0,0-1-1 0,-2 2-2 16,3-4 6-16,0 4-4 0,-1-4 9 0,1 4-10 15,-2 0-4-15,3 0-3 0,-1-2 12 0,1 1-8 16,-1 2 0-16,0-2-4 0,1 0 4 0,-3-3 14 0,3 1-10 16,-2 1-1-16,0-1-4 0,3 2 2 0,-2-4 3 15,-3 5-4-15,6-4 0 0,-4 3 4 16,1-2-6-16,3-2 7 0,3 1-8 0,1 1 8 15,3 3-1-15,-9-5-3 0,6 0 1 0,-1 3-8 16,-4-3 11-16,7 0-7 0,-3 0 9 0,2 1-3 16,2 0-1-16,-1 2-3 0,1-4 2 0,1 2-3 15,0 0 5-15,-1-1-4 0,6-1 3 0,-4 0-6 16,4 1 6-16,1-2 0 0,-2 2 0 0,2-1 1 16,2 0 0-16,-3-2 2 0,4 3 1 0,1-4-3 15,0 3 2-15,1-2 2 0,-1 2 2 0,1 0 1 16,7 1-6-16,-13-4 0 0,6 3-4 0,1-4 5 15,1 3 1-15,5 2-2 0,-10-5-2 0,5 1 3 16,5 4 7-16,-8-4-3 0,4 2-2 0,4 2-2 16,-10-6 8-16,10 6-5 0,-9-3 7 0,9 3-7 15,-5 0-2-15,5 0 0 0,-8-1-1 0,8 1 3 16,-10-4-4-16,10 4 0 0,0 0-2 0,-5-1-3 16,5 1-3-16,-6-2 12 0,6 2-10 0,0 0-7 15,0 0 1-15,0 0-3 0,0 0 2 0,0 0-15 16,0 0-7-16,0 0-3 0,0 0-3 0,-11 4-8 15,11-4-21-15,-5 4-44 0,4-1-116 0,1-3 52 16</inkml:trace>
  <inkml:trace contextRef="#ctx0" brushRef="#br0" timeOffset="174424.887">7148 3156 22 0,'0'0'41'16,"0"0"0"-16,0 0 4 0,0 0-6 0,0 0-5 16,0 0 8-16,0 0-4 0,0 0-3 0,0 0 4 15,0 0-12-15,0 0-3 0,0 0-2 0,0 0 0 16,2-2-1-16,-2 2-7 0,0 0-2 15,0 0 6-15,0 0-11 0,0 0 3 0,0 0 2 16,0 0-1-16,0 0-5 0,0 0 7 0,0 0-8 0,0 0 2 16,0 0-1-16,0 0 3 0,0 0-6 15,0 0-1-15,0 0 2 0,0 0 3 0,0 0-7 0,0 0-2 16,0 0 8-16,0 0-3 0,0 0 4 16,0 0-12-16,0 0 2 0,0 0 7 0,0 0-1 15,0 0-4-15,0 0 2 0,0 0-2 0,0 0 10 16,0 0-13-16,0 0 7 0,0 0-1 0,0 0-1 15,0 0-1-15,0 0 3 0,0 0-6 0,0 0 4 16,0 0-2-16,0 0-2 0,0 0 3 0,0 0 2 16,0 0-5-16,0 0-4 0,0 0 6 0,0 0-4 15,0 0 1-15,0 0-2 0,0 0-11 0,0 0 5 16,0 0-5-16,7-3-16 0,-7 3-60 0,1-5-100 16,1 1 44-16</inkml:trace>
  <inkml:trace contextRef="#ctx0" brushRef="#br0" timeOffset="175870.555">7693 2481 77 0,'0'0'97'0,"0"0"-3"0,0 0-14 0,0 0-3 16,0 0 1-16,0-6-4 0,0 6 10 0,0-6-15 16,0 6-5-16,0-5 3 0,0 5-2 0,3-9 1 15,-6 5 2-15,3-1 1 0,0-3-12 0,0 3-1 0,-1-4 2 16,1 5 1-16,-1-7-7 0,1-1-5 0,-4-3-5 16,1 5-2-16,2-6 0 0,-4 1 1 0,1-1-1 15,-4-2-6-15,-1-4 3 0,2-4 2 16,-5 2-3-16,-2 2 0 0,0-2 1 0,-3-2-5 15,0 0-2-15,0-2 4 0,-3 3-10 0,-1-4-1 0,1 0 23 16,-2 0-9-16,-1 0 2 0,-1 0-9 0,2 0-4 16,1 3-2-16,-1-1-3 0,0 4-29 0,3 0 1 15,0 1 9-15,2 0-11 0,3 6 9 0,-4-4 0 16,8 8 3-16,-2-2 3 0,1 0-1 16,-1 2-3-16,3 3 4 0,4-2-6 0,-3 6 10 15,2-2 0-15,2 4 2 0,-1-5-7 0,1 4 2 16,4 2 0-16,-5-1-1 0,4-1-3 0,1 4 0 15,0 0-1-15,-6-4-4 0,4 2 5 0,2 2 2 16,-2-4 2-16,2 4-8 0,0 0 1 0,0 0 2 16,0 0 1-16,-3-3 1 0,3 3-2 0,0 0 1 15,-2-4-1-15,2 4-4 0,0 0 4 0,0 0-5 16,0 0 1-16,0 0 7 0,0 0-4 0,0 0 2 16,0 0-4-16,0 0 0 0,0 0 2 0,0 0 2 15,0 0 5-15,0 0-13 0,0 0 5 0,0 0 0 0,0 0 3 16,0 0-4-16,0 0 2 0,-3-5-13 15,3 5 1-15,1-5-10 0,-1 5 7 0,-1-5-3 16,1 5 4-16,1-6 2 0,-2 2-2 0,1 0-2 16,0-2 1-16,-1 2-1 0,1-4 2 0,-2 1 4 15,2 0-2-15,-1-3-2 0,0 5 4 0,1-1 0 16,0 0-2-16,0 0 3 0,-1 3 1 0,1-5 6 16,-2 6 0-16,2 2-7 0,-1-5 5 0,1 5-4 15,0 0 2-15,-2-7-3 0,2 7 2 0,0 0-5 16,-7 0 2-16,7 0 4 0,0 0-2 0,-15 8-1 15,5-3 4-15,2 1-2 0,-2 2 6 0,-7 4-7 16,3 0 0-16,-1 2 4 0,-2-2 3 0,-2 5 0 16,5-2 1-16,-4 3 2 0,5-4-4 0,-1 2-2 15,3-8-3-15,-2 6 5 0,4-6-9 0,0 1 3 16,2-2-3-16,0-2 0 0,3-2-2 0,2 1 1 16,-2-1-2-16,1-1-6 0,3-2 3 0,-4 5-5 15,4-5-1-15,-4 2 5 0,4-2 3 0,0 0 1 16,0 0 2-16,0 0 4 0,11-16-1 0,-5 8 0 15,2-3 6-15,2 2-1 0,-1-3-3 0,1-2 3 16,2 0-5-16,-3 1 6 0,3 1-3 0,-3-3 2 16,-2 6 2-16,0-1 2 0,2 1-7 0,0-1 4 15,-1 3-2-15,-3 0-3 0,4-1 1 0,-3 1 7 16,2 1-6-16,1 2 2 0,-3 2 1 0,5-1 1 16,-5 1-6-16,3 2 3 0,-4078 0 4 15,8164 2 3-15,-4080-1-6 0,1 4-1 0,4 2 3 0,-1-2 1 16,0 0 2-16,1 2-4 0,2 0 2 0,4 0 0 15,-6 1-7-15,2-4-44 0,6 1-46 16,-9 2-47-16,0-2-87 0,0-2-249 0,-1-2 111 0</inkml:trace>
  <inkml:trace contextRef="#ctx0" brushRef="#br0" timeOffset="177284.598">5720 863 3 0,'0'0'106'0,"-4"-23"-18"0,4 23-3 15,3-18-12-15,-3 18 8 0,1-22-11 0,-1 22 10 16,3-20-8-16,-3 20-4 0,4-18-6 0,-4 18 0 15,2-15-2-15,-2 15-5 0,0 0 5 0,3-19-8 16,-3 19 4-16,0 0-3 0,0 0 4 0,-4-22-11 16,4 22 0-16,-5-12 1 0,5 12-5 0,0 0-2 15,-12-17 2-15,12 17-4 0,-15-11-4 0,15 11-9 16,-17-11-5-16,17 11 3 0,-21-10-8 0,21 10 5 16,-23-2-4-16,23 2-1 0,0 0-6 0,-36 1-1 15,36-1-2-15,0 0 3 0,-33 13 1 0,19-6-2 16,14-7-4-16,-18 14-4 0,9-2 2 0,9-12 3 15,-14 20-3-15,5-6 6 0,9-14-8 0,-3 23 5 16,3-11-6-16,0-12 7 0,3 29-3 0,6-12-5 16,-3 0 6-16,2-1-5 0,2-3-1 0,-1 3 0 15,-1 1 5-15,6-1-10 0,-2 0 4 0,-1-1 5 16,0 2-4-16,-1-1-8 0,2 1 9 0,-3 0 2 16,4 7 0-16,-5-8 6 0,0 2-7 0,1-1-11 15,-1-2 10-15,-2 2-19 0,-1-1 2 0,-1-1 1 16,0-3 3-16,-4 0 4 0,1-2-3 0,-2 0 3 15,-3-3 4-15,2 1 4 0,-1-1-10 0,-1 1 6 16,-7-1 0-16,6 0 1 0,-4-1 0 0,-3-2 6 16,3 0 4-16,-1-3 5 0,-3 0-4 0,0 2 7 15,-1-4-6-15,-1 2 14 0,-5-5-5 0,4 3 6 16,-3-2 0-16,1-1 2 0,-1 1-5 0,0-4 9 16,6 4-7-16,-1-3 5 0,-3 0 4 0,7 1 5 15,0 0-5-15,0 1-1 0,3 1-4 0,3-1 1 16,-2-1-4-16,2 5-5 0,-1-3 0 0,4 1-9 15,1 2 4-15,-5-2-5 0,5 2-4 0,-2-6 1 16,2 6 1-16,0 0-14 0,0 0-13 0,0 0-13 16,11-1-5-16,-11 1-25 0,7 0-11 15,-7 0-29-15,11 0-4 0,-11 0-37 0,9 0-110 16,-9 0-276-16,10-1 122 0</inkml:trace>
  <inkml:trace contextRef="#ctx0" brushRef="#br0" timeOffset="178255.669">5719 1208 28 0,'0'0'143'0,"0"0"-27"15,0 0-9-15,13-16-12 0,-8 9-10 0,5-1-9 16,-1-6-6-16,5 2-10 0,-2-3-4 0,-2 2-7 16,0-3-9-16,-1 2 2 0,-1-1-1 0,-4 4-4 15,3-5-13-15,-6 5 5 0,1-2-4 0,-2 1 5 16,0 3-3-16,-3-3-2 0,-2 2 13 0,1 2 0 16,-1-1 5-16,1 4 3 0,-1-1-3 0,1 2 5 15,-3 2-11-15,2 2-4 0,-3 0-2 0,8 0-3 16,-10 2-9-16,1 6 10 0,4-3-12 0,-2 6 5 15,2-3-7-15,-1 6 3 0,-3 1-6 0,6 3-3 16,1-2 0-16,-2 0-6 0,1 0 7 0,3-5-1 16,3 5 2-16,-3 0-5 0,0-4 4 0,0-2-3 15,6 3-1-15,-3-6 2 0,7 4-2 0,-5-4-6 16,0 0 4-16,4-2-6 0,3-2 1 0,-2-1 0 16,0-1-1-16,3-1-2 0,0-3 3 0,3-2-4 15,2-4 4-15,-3 3-9 0,3-8-1 0,-1 3-2 16,-3-1-4-16,0-2 7 0,-2-2-8 0,-1 3-3 15,2-4 3-15,-4 1 7 0,1 2-5 0,-5 4 4 16,-2-3-10-16,2 2 14 0,-3 2-7 0,1 1 19 16,-2 3 6-16,-1 1 8 0,0-2 4 0,-1 1 3 15,1 5-7-15,-3-5 1 0,3 5-12 0,0 0 10 16,0 0-10-16,-15 10 4 0,6 0-1 0,0-3 1 16,0 2-1-16,3 1-4 0,-4 0 3 15,3 0-4-15,2-3 1 0,1 2-4 0,-1-1 8 16,0-1-6-16,0 1 5 0,1-2-9 0,2-1 6 15,2 0-4-15,-3 0-3 0,6-3-7 0,-1 1 0 16,-2 1-8-16,0-4 7 0,9 1-8 0,-9-1 9 16,13-3-3-16,-7 1 6 0,-2-2-9 0,5 1 9 15,1-2-3-15,-3 2 3 0,-1 1-1 0,0-1-7 0,2 2 11 16,-3 0-4-16,2 1 2 0,-7 0-5 0,15 1 10 16,-9 0-3-16,1 2 0 0,-1-3 0 0,2 2-3 15,-1 0 9-15,0 2-5 0,-1-3 0 16,1 2 3-16,0-3-4 0,2 0 1 0,0-2-4 15,0 1 7-15,2-3-8 0,1-1 9 0,-2 0-7 16,2-2-2-16,-2-5-4 0,4 0 4 0,-1 0-4 16,-1-1 9-16,-2-1 2 0,-1-1-6 0,-3 1 9 15,3 1 1-15,-5 1-7 0,-4 12-3 0,5-24 6 0,-3 8-8 16,-2 16 0-16,-2-24 8 0,2 24 3 16,-5-20-2-16,5 20 5 0,-8-13-6 0,8 13 10 15,0 0-6-15,-11-17-3 0,11 17 4 0,0 0-3 16,0 0-11-16,-4-12-5 0,4 12 0 0,0 0 4 15,0 0-4-15,0 0 3 0,0 0-13 0,0 0-3 16,0 0-7-16,7 27 9 0,-4-21 2 0,2 5-12 16,1-3 8-16,1 2 3 0,-1 0 1 0,1 1 9 15,-1-1-6-15,0-1 5 0,2 3-1 0,-2-2 4 16,1 2-8-16,0-3 13 0,0 4-9 0,-1-5 9 16,-2 5 2-16,4-3-2 0,-2-1 0 0,-1 2 4 15,0-2 5-15,3-1-8 0,-4 1 5 0,2-4-9 16,-2 2-7-16,1-2-7 0,0-2 0 0,2-1-5 15,0 1-13-15,0-3 2 0,2-1-15 0,0-3-1 16,2 0 0-16,-2-4-12 0,3-4-4 0,3-1-55 16,-4-1-135-16,2 0 60 0</inkml:trace>
  <inkml:trace contextRef="#ctx0" brushRef="#br0" timeOffset="178799.879">6543 874 3 0,'3'-23'36'0,"-3"23"2"0,-2-18 17 0,2 18-6 15,0 0 14-15,-3-21 5 0,3 21 17 0,0 0-4 16,-3-17 9-16,3 17-11 0,0 0-2 0,0 0-18 15,0 0-4-15,0 0-7 0,0 0 3 0,0 0-11 16,0 0 8-16,-36 28-2 0,29-12-2 0,3 1 3 16,-1 1 1-16,1 0-6 0,1 1 0 0,-2 4-7 15,3-2-1-15,3-7-9 0,0 7 2 0,0-4-3 16,3-1 4-16,0-5-4 0,0 1-2 0,2-2-5 16,2-2 0-16,0-1-9 0,-1-2-5 0,2-1-10 15,1-3-2-15,-1-3-10 0,3-4-4 16,3-3 0-16,1-3-10 0,-2-3 9 0,5-6-13 15,-1 0-3-15,-3-5 0 0,0-1-6 0,1-2-1 16,-9 0 6-16,4 0 6 0,-5-4 2 0,0 1 5 16,-3 1-5-16,-3-1 14 0,0 4 25 0,0 2 17 0,-1 8 8 15,1 1 14-15,0 17 13 0,-3-20-1 16,3 20-6-16,0 0-4 0,1-17-2 0,-1 17-11 16,0 0 2-16,0 0 4 0,0 0 3 0,0 0 3 15,0 0-4-15,17 64 2 0,-12-38-7 0,0 0 4 16,4 1-5-16,-5-2-5 0,2 0-6 0,-2-5 0 15,1 6-5-15,0-6 3 0,-2-3 1 0,3 0-10 16,-2-2 5-16,1-5-4 0,3 1-3 0,-4-3 4 16,-3-1-4-16,4 0-2 0,-2-2-3 0,-2 0 6 15,2 0-2-15,-1-5 0 0,-2 0-9 0,0 0 7 16,0 0-2-16,9-5 3 0,-4 0-12 0,-2 0 2 16,1-4-3-16,1 1 0 0,0 1 2 0,0 0-3 15,-1 2 7-15,2 1-12 0,-1 1 5 0,2 0-6 16,-1 3 4-16,1 0 4 0,1 3-2 0,1 0-4 15,0 3 8-15,1 2-3 0,-1 0 0 0,3 2 4 16,-1-2-1-16,0 2-1 0,-1-1 4 0,5 1-2 16,-3-2-3-16,3-1 2 0,-5 0 2 0,4-2-5 15,-1-3-8-15,-1 1-17 0,0-4-17 0,1-1-29 16,-1-3-19-16,-1-2-40 0,3-2-144 0,-2-1-298 16,1-2 132-16</inkml:trace>
  <inkml:trace contextRef="#ctx0" brushRef="#br0" timeOffset="189586.12">7337 644 6 0,'0'0'84'0,"0"0"0"0,0 0-7 15,0 0-1-15,0 0-15 0,0 0 1 0,0 0 0 16,0 0-11-16,0 0-6 0,0 0-5 0,-33 8-2 16,33-8-7-16,0 0 1 0,0 0-2 0,0 0-3 15,0 0-2-15,0 0-4 0,0 0-9 0,0 0 5 16,0 0 0-16,0 0 0 0,0 0-6 0,0 0-7 16,81-9 1-16,-67 1 14 0,-14 8-9 0,23-12-6 15,-11 3-2-15,-12 9 7 0,16-15-11 0,-5 6 17 16,-11 9-14-16,11-17 2 0,-11 17 2 0,12-16-4 15,-12 16 5-15,5-14 2 0,-5 14-5 0,0 0-4 16,0-22 13-16,0 22 5 0,0 0-9 0,-1-16 5 16,1 16-3-16,0 0 5 0,-13-13 9 0,13 13-11 15,0 0 9-15,-17-8-15 0,17 8 15 0,0 0-15 16,0 0-2-16,0 0 4 0,0 0-9 0,-60 15 12 16,48-8-4-16,12-7-3 0,-20 16 5 0,11-7-10 15,9-9 10-15,-18 17-8 0,12-8-1 0,6-9 7 16,-12 20-6-16,5-12-5 0,7-8 5 15,-7 18 0-15,7-18 3 0,-3 20-10 0,3-20 8 16,-2 15 3-16,2-15-2 0,0 0 0 0,3 21 0 16,-3-21-2-16,0 0 2 0,9 17-3 0,-9-17-1 15,0 0 7-15,12 9-7 0,-12-9-7 0,0 0 2 16,0 0-5-16,18 8 7 0,-18-8 2 0,0 0 4 16,0 0-1-16,0 0-2 0,0 0 0 0,0 0 14 15,0 0-20-15,0 0 12 0,0 0 0 0,0 0 17 16,0 0-11-16,0 0 3 0,0 0 2 0,0 0 3 15,0 0 0-15,0 0 3 0,0 0-7 0,0 0 2 16,0 0-1-16,0 0-12 0,0 0 9 0,0 0 0 16,0 0-2-16,0 0-5 0,0 0-2 0,-25 19 8 15,25-19-13-15,-18 15 2 0,18-15 6 0,-13 17-8 16,3-8 6-16,10-9-4 0,-10 20-1 0,10-20 2 16,-7 17-8-16,7-17 9 0,-6 20 0 0,6-20-2 15,-1 18-3-15,2-10-7 0,3 0 2 0,1-4-11 16,-1 5 1-16,0-4-6 0,2-2 8 15,3 2-8-15,-3-4-4 0,3 1 0 0,-9-2-1 16,0 0 0-16,0 0 5 0,42-13-10 0,-42 13 11 0,23-14-4 16,-9 4 8-16,3-2 9 0,-17 12-15 0,17-18-4 15,-7 6 4-15,-10 12 17 0,12-17-11 0,-4 8 22 16,-8 9-13-16,0 0 5 0,13-17 12 0,-13 17 6 16,0 0-4-16,9-13 0 0,-9 13 3 15,0 0-1-15,0 0-7 0,0 0-2 0,0 0 2 16,0 0 5-16,0 0 2 0,0 0-7 0,0 0 6 15,0 0-12-15,0 0 4 0,0 0 3 0,0 0-6 16,0 0 0-16,10 38-1 0,-10-38 0 0,0 0 10 16,3 16-16-16,-3-16 13 0,0 0-8 0,6 14 5 15,-6-14-13-15,0 0-11 0,0 0 10 0,0 0-7 16,2 20 1-16,-2-20-8 0,0 0 13 0,0 0 3 16,0 0 1-16,0 0-1 0,0 0 2 0,0 0-2 15,0 0-7-15,0 0 17 0,0 0 0 0,0 0-2 16,0 0 4-16,0 0-10 0,0 0 14 0,0 0-9 15,0 0 7-15,0 0-3 0,16-46 3 0,-16 46 2 16,0 0 7-16,0 0-3 0,0-18-19 0,0 18 18 16,0 0 0-16,0 0-5 0,0 0-2 0,0 0 15 15,0 0-21-15,0 0 7 0,0 0-1 0,0 0-9 16,4-16 5-16,-4 16 10 0,0 0-12 0,0 0 9 16,0 0-1-16,0 0-6 0,0 0 6 0,0 0-15 15,0 0 7-15,0 0-4 0,0 0 13 16,0 0-10-16,0 0 4 0,0 0-1 0,0 0-6 15,0 0 9-15,56 25-3 0,-56-25 3 0,13 10-3 16,-13-10 1-16,18 9-5 0,-18-9 0 0,19 11-11 0,-19-11 3 16,23 6-2-16,-23-6-15 0,23 3 3 0,-23-3 2 15,0 0-2-15,49-4 1 0,-49 4-1 16,34-9-2-16,-19 4 3 0,-15 5-3 0,28-12 3 16,-11 3-3-16,-17 9 8 0,21-12 4 0,-21 12-2 15,16-13-2-15,-16 13 4 0,13-15 4 0,-13 15 0 16,6-10 2-16,-6 10 1 0,5-15 1 0,-5 15 5 15,0 0 3-15,-2-21 8 0,2 21-5 0,0 0 13 16,0 0-4-16,-9-19 4 0,9 19 0 0,0 0-3 16,-13-10 2-16,13 10 4 0,0 0-6 0,0 0-3 15,0 0 10-15,0 0-13 0,0 0 1 0,-51 22 0 16,51-22 6-16,-14 16-9 0,14-16 0 0,-14 18-3 16,14-18 3-16,-10 16-1 0,10-16-8 0,-4 14 18 15,4-14-12-15,-3 13-2 0,3-13-3 16,0 0-6-16,0 0 13 0,4 21-4 0,-4-21-3 0,0 0 0 15,0 0 3-15,13 12-3 0,-13-12 1 0,0 0 6 16,0 0 3-16,0 0 11 0,0 0-9 0,0 0 2 16,0 0-10-16,0 0 9 0,43-25-4 15,-43 25 12-15,0 0 0 0,13-13-6 0,-13 13-4 16,0 0 6-16,7-13-5 0,-7 13 0 0,0 0-7 16,0 0 6-16,0 0-4 0,0 0-2 0,0 0 2 15,0 0-19-15,0 0 20 0,0 0-2 0,32 25 7 16,-26-9-1-16,3 1 13 0,-3 10-11 0,-2-1-24 15,4 1 21-15,-2 1-3 0,-5 3-2 0,2-3-3 16,-2 1 1-16,-1 2 1 0,0-4-3 0,3 0 0 16,-6-7 0-16,2 1-1 0,-2-4-1 0,2 2-9 15,0 0 9-15,-3-4 4 0,0-5-5 0,-1 3 0 16,4-2-1-16,-3-3 5 0,-1-2 2 0,1 2 5 16,-4-3-12-16,2 2 3 0,-2-3 9 0,-1 1-7 15,-1-2 3-15,2-1 0 0,-1-2 3 0,0 0 3 16,-1-2 1-16,1-1 2 0,2-1-10 0,-2-4 0 15,1 2 5-15,2-5-5 0,-1-3 13 0,1-3-12 16,3-4-1-16,2 2-7 0,2-7-2 0,3-3 3 16,3 1-4-16,2-1 6 0,-2 1-12 15,6-2 5-15,-2 1-11 0,6 2 9 0,-2-1 4 16,1 2-4-16,-1 4 5 0,3 0-11 0,-4-1 14 16,0 7 0-16,-5 3-8 0,4-2 5 0,-2 3-8 15,-11 12 1-15,13-17 6 0,-13 17 2 0,14-16 2 16,-14 16 0-16,7-8 10 0,-7 8-14 0,0 0 5 15,0 0 1-15,0 0 1 0,0 0-3 0,0 0 3 16,0 0-6-16,0 0 10 0,0 0 0 0,33 24 6 16,-33-24-10-16,7 18 7 0,-7-18-5 0,9 18 6 15,-9-18-5-15,8 18-3 0,-8-18-3 0,6 17 6 16,-6-17 0-16,11 12-5 0,-11-12 2 0,10 11-4 16,-10-11-6-16,0 0 0 0,0 0-3 0,0 0 15 15,28 1-15-15,-28-1 0 0,0 0 0 0,0 0 6 16,28-27-6-16,-19 17 2 0,-9 10 3 0,10-18 2 15,-10 18 2-15,8-18-3 0,-8 18 15 0,0 0-5 16,5-15 5-16,-5 15 11 0,0 0-10 0,0 0-1 16,8-13-5-16,-8 13 6 0,0 0-7 15,0 0 18-15,0 0-16 0,0 0 9 0,0 0 1 0,0 0-4 16,0 0-6-16,16 35 5 0,-16-35-4 16,0 0-1-16,7 22 3 0,-7-22-1 0,5 14-16 0,-5-14 20 15,0 0-11-15,9 15 3 0,-9-15-14 0,0 0 9 16,3 14-5-16,-3-14-4 0,0 0 12 15,0 0-8-15,0 0 11 0,0 0-11 0,0 0 2 16,0 0-3-16,0 0 23 0,0 0-17 0,0 0 6 16,0 0-14-16,34-31 11 0,-34 31-8 0,0 0 12 15,0 0-20-15,0 0 11 0,5-14 2 0,-5 14 3 16,0 0-8-16,0 0 8 0,0 0-6 0,0 0 6 16,0 0-3-16,0 0 0 0,0 0 9 0,0 0-7 15,33 1 2-15,-33-1-2 0,0 0 8 0,0 0-11 16,0 0 3-16,0 0-8 0,41 4-7 0,-41-4 9 15,17-6-21-15,-17 6 6 0,23-9-9 0,-23 9-1 16,24-10 4-16,-24 10-2 0,17-10 6 0,-17 10-1 16,15-12 4-16,-15 12 9 0,11-14-4 15,-11 14-2-15,7-12 5 0,-7 12 10 0,0 0 10 0,6-17 2 16,-6 17 11-16,0 0 8 0,0 0 6 0,0-18-11 16,0 18 15-16,0 0-14 0,0 0 4 15,0 0-3-15,0 0-11 0,0 0-8 0,0 0 15 0,0 0-8 16,0 0 3-16,0 0-9 0,0 0 5 0,0 0-1 15,0 0-3-15,-24 49 4 0,19-38-9 16,5-11 0-16,-3 21 0 0,3-21-15 0,-2 14-3 16,2-14 7-16,0 0-14 0,2 17 1 0,-2-17 2 15,0 0-2-15,10 15 7 0,-10-15-6 0,0 0 1 16,21 6 2-16,-21-6 7 0,0 0-3 0,0 0 7 16,0 0 1-16,46-18-12 0,-46 18 8 0,20-15-4 15,-11 8 7-15,-9 7-5 0,18-15 3 0,-18 15 3 16,16-12 3-16,-16 12 2 0,15-10-7 0,-15 10 5 15,0 0 0-15,18-8-7 0,-18 8 12 0,0 0-5 16,0 0 5-16,0 0-4 0,33 1-1 0,-33-1 5 16,0 0-1-16,25 13 1 0,-25-13-1 0,17 7 2 15,-17-7 1-15,16 14-2 0,-16-14-12 0,11 8 15 16,-11-8-6-16,0 0 5 0,13 14-6 0,-13-14-4 16,0 0-5-16,8 11-3 0,-8-11-2 0,0 0 0 15,0 0-15-15,0 0-17 0,0 0-13 16,-25 20-37-16,25-20-103 0,-24 2 46 0</inkml:trace>
  <inkml:trace contextRef="#ctx0" brushRef="#br0" timeOffset="193666.744">9619 1650 27 0,'-4'-4'29'0,"4"4"7"15,-4-4-4-15,3-2-2 0,-2 4-1 0,2-2 1 16,-1 1 0-16,2 3 7 0,-3-5-5 0,3 5 0 15,-3-4-7-15,3 4 3 0,-1-4-13 0,1 4 12 16,-5-1-14-16,5 1 0 0,0 0-5 0,0 0 5 16,0 0-4-16,0 0 2 0,0 0 5 0,15 14-3 15,-7-11-3-15,2 8-1 0,-1-2-2 0,0 0 2 16,8 5 9-16,1 5-12 0,1 2 1 0,0 0 4 16,0 2-1-16,3 1 17 0,2 1-8 0,-2 3-6 15,1 1 1-15,0-3-7 0,1 0 3 16,-2 5 4-16,0-4-5 0,-2 1 1 0,3-2 7 15,-4-1-9-15,2 0-4 0,-1 0 5 0,-4-6-5 16,0 2 4-16,1 1-4 0,2-2 2 0,-9-3-1 16,0-5-2-16,2 0-3 0,-3-3-8 0,-1-1-14 15,-2-1-4-15,0-2-5 0,-2 0-6 0,1 0-8 0,-4-1-8 16,2-2-46-16,-3-2-106 0,0 0 46 0</inkml:trace>
  <inkml:trace contextRef="#ctx0" brushRef="#br0" timeOffset="194052.172">10052 2270 8 0,'14'0'30'0,"-2"-2"-4"0,-12 2-4 0,20-3-8 15,-11-1 0-15,-1 2-7 0,-1 0 1 0,0 1-6 16,-1-4 2-16,2-4-2 0,-2 2 1 0,-2 2-3 16,2-5 1-16,-2 0-2 0,0 1 1 0,-2-3 2 15,1 0 2-15,-2-1-4 0,1 1-4 16,-1-2 11-16,-2 4 5 0,-1 0 8 0,2-2 11 15,-1 4 15-15,0-1-7 0,2 4 8 0,-2-2 8 0,-1 3 5 16,2 4-6-16,-2-8-4 0,2 8 1 0,0 0-9 16,0 0-5-16,0 0-3 0,0 0-15 0,0 0 3 15,4 22 2-15,-3-5 14 0,0 0-6 0,2 8-33 16,1 0-16-16,-4 0-28 0,0 3-89 16,-4-1-144-16,0-2 64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5:54:32.593"/>
    </inkml:context>
    <inkml:brush xml:id="br0">
      <inkml:brushProperty name="width" value="0.05292" units="cm"/>
      <inkml:brushProperty name="height" value="0.05292" units="cm"/>
      <inkml:brushProperty name="color" value="#FF0000"/>
    </inkml:brush>
  </inkml:definitions>
  <inkml:trace contextRef="#ctx0" brushRef="#br0">4611 8002 5 0,'0'0'64'0,"0"0"-10"0,0 0-7 16,-4-4-1-16,4 4-3 0,0 0-3 0,0 0-3 16,0 0-7-16,0 0 1 0,0 0 6 0,0 0-10 15,0 0 4-15,0 0-2 0,0 0-6 0,0 0 4 16,0 0 1-16,0 0-2 0,3-5-1 0,-3 5-7 16,0 0 3-16,0 0-7 0,0 0 5 0,0 0-1 15,0 0-5-15,0 0 2 0,0 0-3 0,0 0 5 16,0 0-8-16,0 0 4 0,0 0-5 0,0 0 2 15,0 0-4-15,0 0 0 0,0 0 5 0,0 0-4 16,0 0-2-16,0 0-1 0,0 0-5 0,0 0 10 16,0 0-8-16,0 0 2 0,0 0 1 0,0 0-1 15,0 0-4-15,0 0 1 0,0 0-4 0,0 0-6 16,0 0 9-16,0 0 1 0,0 0 4 0,0 0-4 16,0 0 1-16,0 0 2 0,0 0-4 0,0 0 5 15,0 13-2-15,0-13-1 0,-3 4-7 0,3-4 8 16,3 5 2-16,-6 2 1 0,2-4-2 0,1-3 2 15,-3 7-12-15,2-3 8 0,1 1 0 0,-4 0-2 16,3 0 2-16,-3 0-2 0,2 0-4 0,-1 1 16 16,-2 1-9-16,0-2 2 0,1 1 1 0,-2 1-4 15,0-2 6-15,1 2-2 0,-1-1 7 0,2-1-14 16,0 0 5-16,1 0-3 0,0 1 0 0,0-1 2 16,1-1 1-16,-2-3 2 0,4 4 2 0,-3-2-10 15,3-3 8-15,-3 7-5 0,1-6 4 0,2-1-4 16,-2 4 1-16,2-4-1 0,0 4 1 0,0-4 8 15,0 0-10-15,0 5 2 0,0-5 5 0,0 0-4 16,0 0 1-16,2 5-6 0,-2-5 6 0,0 0-2 16,5 3 2-16,-5-3 4 0,6 1-7 0,-6-1 7 15,6 0-6-15,-1 2 0 0,0-1 2 0,3-1-4 16,-8 0 0-16,13-1 5 0,-6 2-1 0,1-1 0 16,0 0-2-16,-1 0 12 0,5-1-7 0,-3 1-5 15,2-2-5-15,2 4 1 0,0-4 6 0,-3 1-3 16,3 1 4-16,-3-1-14 0,-1 1 12 0,5 0 3 15,-2-2-13-15,-1 1 8 0,3 1-2 0,-2-1 6 0,0 2 2 16,1-3-7-16,1 3 3 0,-1-2 0 16,1 1 1-16,4-2-5 0,-8 0-1 0,11 2 7 15,-5 0 1-15,1-3-5 0,-3 3-2 0,2 3 9 16,2-3-20-16,-1 0 28 0,-2 0-9 0,2 2-7 0,2-4 6 16,-1 2-7-16,-5 0 11 0,0 0-15 15,3-3 9-15,-3 3-2 0,4 0-2 0,-5 0 1 16,2 0-4-16,1 0 5 0,-2-1-5 0,0 1 5 15,1 1-11-15,-1-2 7 0,1 1 12 0,-1-1-13 16,1 1 7-16,5 0-5 0,-1 0 1 0,0 0 2 0,1-2 0 16,-2 2 4-16,3 0-5 0,-1 2 0 15,-1-1 0-15,1 0 2 0,0-1 2 0,0 0-6 16,2 3 2-16,-4-3-1 0,2 0 1 0,0 2-3 16,-1 0-2-16,4-1 5 0,-2-1 5 0,-2 2-6 0,3-2-1 15,-2 2 7-15,-1-1-6 0,3 0 3 0,1-1 1 16,-4 3-6-16,4-3 6 0,-4 3-7 0,-4-2 6 15,5 2-9-15,0-1 9 0,0-1-4 16,0 2 2-16,0-2-3 0,1 0-2 0,-5 3 3 0,3-4 1 16,-3 3-7-16,3-1 10 0,-4-1-3 0,1 0-3 15,2 2 4-15,-3 0 2 0,-1-2 0 0,5 2-7 16,-5-2 3-16,1 3 2 0,-1-3-3 0,2 0-3 16,4 2 14-16,-1-3-9 0,-3 0 3 0,3 3-2 15,-4-2 2-15,4-1 3 0,0 1-1 0,-2-1-4 16,-2 1-6-16,4 0 6 0,-2 1 0 0,-4-2 0 15,5 0 1-15,-1 3-5 0,-3-3 5 16,3 2 7-16,-2 1-12 0,-1-3 13 0,4 0-7 0,-5 1-7 16,7 0 3-16,-7-1 5 0,6 3-2 0,-6-2 0 15,2 0 3-15,-1-1-9 0,0 0-2 0,2 1-1 16,-2 0 3-16,1-2 1 0,3 2 2 16,-4-1-3-16,7 3 1 0,-2-3-6 0,-4 0 17 0,4 0-9 15,-4 0-3-15,4 0-2 0,-4 0 4 0,4-3-2 16,-4 6-18-16,-1-6 18 0,3 6 7 0,-6-3-5 15,2 0 2-15,3 0 1 0,-3 0 2 0,-1 0-3 16,2 0 4-16,-2 0-3 0,1 0 0 0,0 0 6 16,0 1-10-16,0-2 2 0,-1 1 2 0,1 0-6 15,1 0 10-15,-1 0 1 0,-1 0-8 0,0 0 5 16,2 0 2-16,-3-3-5 0,3 3-1 0,-2 0 1 16,1-1-5-16,-1 0 6 0,0 1-3 0,-1-1 2 15,2 0 4-15,-2-1-6 0,0 2-1 0,0-1-8 16,0 0 27-16,-2 1-19 0,3-1 4 0,-3 1 0 15,-2 0 1-15,1 0 6 0,2 0-7 0,-2 0-1 16,-1-2-5-16,0 1 8 0,-6 1 4 0,13 0-2 16,-13 0-6-16,11-2 1 0,-7 2 2 0,-4 0-1 15,10 0 2-15,-1 0-3 0,-5 2-6 0,4-4 6 16,-8 2 5-16,14 0 0 0,-9 0 3 0,3-2-3 16,-2 1-5-16,-6 1 0 0,14 0 2 0,-9-3-2 15,2 2 3-15,-2 1-6 0,-5 0 12 0,10-1-15 16,-10 1 8-16,10-1 2 0,-10 1-2 0,10-3 7 15,-5 3-14-15,-5 0 3 0,9-2-3 0,-9 2 6 16,8-1 1-16,-8 1 1 0,8-2-2 0,-8 2-1 16,11-3 3-16,-11 3-5 0,8-4 11 0,-2 3-10 15,-6 1 5-15,7-4-2 0,-7 4 6 0,6-3-2 16,-1 1-3-16,-5 2 11 0,0 0-3 0,1-7 6 0,1 5-3 16,-2 2 2-16,2-3 0 0,-2 3 0 0,4-4 2 15,-4 4-6-15,0-8 2 0,0 8 3 16,1-3-6-16,-1 1 3 0,3-2 0 15,-3-1 4-15,0 5-11 0,0-7 13 0,1 4 5 0,-1 1-10 16,0-3 4-16,1 0 3 0,1-1 1 0,-2 2-5 0,0-2 5 16,2 1 7-16,1-2-4 0,-3 1 1 15,1-2 3-15,1 4-5 0,-2-3 1 0,3 0 0 16,-3 0 0-16,4 2 4 0,0-2 2 0,-3 1 0 0,-1 1 3 16,0-2-3-16,0 2 1 0,1-2-5 0,2 2 2 15,-3 1-5-15,0-1 0 0,0 2 4 0,0-2-4 16,0 5 7-16,0-7-1 0,1 5-2 0,-1 2-1 15,0-6-5-15,4 4 2 0,-4 2-3 0,0 0-1 16,0 0-1-16,0 0 0 0,0-5-1 0,0 5-2 16,0 0-6-16,0 0 1 0,0-3-2 0,0 3-6 15,0 0-17-15,0 0-7 0,0 0-29 0,0 0-35 16,0 0-36-16,0 0-58 0,0 0-113 0,-18 4-317 16,9-1 140-16</inkml:trace>
  <inkml:trace contextRef="#ctx0" brushRef="#br0" timeOffset="2049.48">4606 9114 8 0,'5'-5'73'0,"-5"5"0"15,5-3-13-15,-5 3-7 0,3-3-3 0,-3 3-7 0,6-1-2 16,-6 1-5-16,3-3-1 0,-3 3 0 0,0 0-5 16,9-2-6-16,-9 2 6 0,0 0-2 0,6 0-3 15,-6 0 3-15,0 0 1 0,0 0-3 0,0 0 4 16,0 0-1-16,0 0 4 0,5-3-5 0,-5 3 3 15,0 0-2-15,0 0 1 0,0 0 0 0,0 0-2 16,0 0-2-16,0 0-4 0,0 0-6 0,0 0 0 16,3-1 0-16,-3 1-4 0,0 0-2 0,0 0 0 15,0 0 0-15,0 0-6 0,0 0 2 0,1 9 2 16,-1-9-2-16,1 5 8 0,-1 2-4 0,0-5 0 16,-1 3-3-16,1 5 0 0,0-5-2 0,0 4-1 15,-1-1 3-15,1-1-10 0,0 0 1 0,0 2 9 16,1 1 0-16,-1 0 1 0,0-3-4 0,1 1-3 15,-1-1 1-15,0 3 4 0,3 0-5 0,-3-1 2 16,1 0-7-16,-1-4 5 0,0 3 0 0,3-1 0 16,-2 2-1-16,2-4-4 0,-2 4 17 0,0-4-12 15,3 3-1-15,-1-1 0 0,-1-2 3 0,2 0-4 16,0 2-4-16,-1-4 5 0,3 2-3 0,-3 1 3 16,3-3 9-16,1 2-7 0,-2 0-4 0,4-3 2 0,-2 3 3 15,3-2-6-15,-3 0 3 0,4-1-3 16,0 1 4-16,-1-2-2 0,1 2-1 0,4-3 0 15,-3 2 3-15,-1-2 0 0,3 1-5 0,5-2 14 16,-1 1-12-16,3 0 1 0,-3-2-2 0,1 2 7 16,1-3-8-16,1 3 8 0,-1 0-4 0,0-1-2 0,1 0 2 15,-1-1 0-15,2 0 5 0,1 2-4 16,-1-1-2-16,6-2 0 0,-6 2 5 0,1-2-7 0,5 3 1 16,-4 0 4-16,7-3-5 0,-3 3 4 0,-6-1 1 15,-2-2-6-15,9 2 3 0,-1-1-1 16,-7 2 4-16,1 0-3 0,7 0 2 0,-1-2-4 0,-6 2 3 15,6-2-3-15,-1 2 5 0,0 2-3 0,-4-4 1 16,6 4-4-16,0-2 3 0,1 0 1 0,3 0 1 16,-2-2-1-16,-2 4 5 0,3-2-5 0,0-2-2 15,0 2 1-15,-1 0 3 0,-2 2-4 0,4 0 3 16,-4-1 2-16,1 0-1 0,0-1-6 0,0 1 4 16,-2 2-5-16,3-2 4 0,-4-1 3 0,-4 3 2 15,5-1 3-15,-2-1-8 0,-5 0-1 0,2 2 3 16,5-2-1-16,-2 3-5 0,3-2-1 0,-10 1 1 15,3-3 7-15,-1 2-7 0,9 0 6 0,-2 3-1 16,-1-5 7-16,1 5-9 0,3-2 3 0,-12-2-3 16,8 2 0-16,-6 1 3 0,0-3-1 0,-1 3-3 0,9-1-1 15,-9 0 8-15,2 0-3 0,5 1 1 16,-7-4 0-16,1 5-1 0,8-2-9 0,-9-1 0 16,10 3 8-16,-1-1-6 0,-8-2-2 0,0-1 0 15,1 1-11-15,6-2 7 0,-7 1-9 0,-1-1 2 0,-1 0-2 16,-1 0-1-16,-1 0-3 0,1 0 4 0,-7 1 3 15,3-2-8-15,-1 1 9 0,-3-1 1 0,0-2-3 16,2 2 9-16,-1 0-4 0,-3-1 1 16,1 0 6-16,0-1-4 0,0 0 0 0,0 1 3 0,1-1 2 15,1-1 2-15,1 2 1 0,-1 0-1 0,-1-2 0 16,2 0-5-16,2 3 8 0,-3-3-2 16,0 2 2-16,-1-2-1 0,2 0-1 0,3 0-3 15,-5 1 1-15,3-1 2 0,0 1-6 0,-4 1 14 0,10-5 1 16,-6 4-6-16,-1 0-2 0,0-1 0 0,1 0 7 15,5-1-3-15,-2 0-3 0,-3 2 4 0,-1-1-8 16,5 1-2-16,-5 1 5 0,2-2 1 0,-1 2 2 16,2-1 2-16,-3 1-4 0,2-3-1 0,-3 3 3 15,1 0 0-15,0-1-4 0,-3 1 6 0,0 0-6 16,1-1 3-16,-2 1 4 0,-3-1 0 0,1-1-1 16,1 3 7-16,-3-3 11 0,0 0-2 0,2 0-12 15,-2 1 1-15,1 1 4 0,-1-2 8 0,2-1-2 16,-2 0-6-16,0 3 8 0,-1-1 0 0,0 1-4 15,1-1 6-15,0-1-4 0,-3 0 7 0,2 2-3 16,-3 2 3-16,6-4-1 0,-6 4 7 0,3-4 0 16,-3 0-3-16,5 0 3 0,-4 0-4 0,-1 4 2 15,0-6-4-15,3 1-3 0,-2 0 3 0,-1 3 1 16,0 2-4-16,0-7-3 0,-1 4 1 0,1 3-8 16,-3-7 2-16,3 3-6 0,0 0 4 0,0-1-10 0,0-1-3 15,-1 3-3-15,-2 0-8 0,3-2-5 0,0 5-13 16,-4-9-11-16,3 5-13 0,1-1-22 15,-1 1-11-15,-2-2-32 0,1 1-64 0,2 0-197 0,0 0 87 16</inkml:trace>
  <inkml:trace contextRef="#ctx0" brushRef="#br0" timeOffset="3689.875">4422 10199 63 0,'5'-1'83'15,"-5"1"-13"-15,0 0-8 0,8 0 0 0,-8 0-4 0,6 1 0 16,-6-1-12-16,4 1 3 0,-4-1-4 15,8 2-7-15,-4-1 3 0,-1 2-8 0,1-2-2 16,-4-1-5-16,8 4-1 0,-4-1 1 0,-2-1-4 16,1 4-4-16,1-4 1 0,0 0-5 0,-1 1 4 15,1 3-7-15,-2-1 5 0,0-1-2 0,2 1-9 16,-2 2 3-16,0-2-2 0,1 2-2 0,0 0-7 16,1-3 11-16,0 4-2 0,-3-2 4 0,1 0-6 15,1 1-1-15,-3 1 1 0,4-3 1 0,-3 2-3 16,-1 0 1-16,1-1-1 0,1 0 7 0,-2 1-2 0,-2 1 1 15,2-2 7-15,-1 0-12 0,0 3 2 16,0-1-3-16,-2-4 4 0,3 3-2 0,-3 0 8 16,1-1-12-16,2-1 6 0,0 2-1 0,0-2 1 15,0 0 1-15,0 2-2 0,0-2 11 0,0-1-8 0,2 1 5 16,0-1 7-16,2 0-7 0,-1 0-5 0,4 1 6 16,-3-2 6-16,2-1-12 0,4 1 7 0,-1 0-4 15,4 1 6-15,1-2 4 0,1 1-10 16,6-2-5-16,-1 2 7 0,1-2-5 0,0 2-3 0,6-1 4 15,3 0-3-15,-3-2-3 0,3 0 3 0,2 0-1 16,0-2 0-16,-1 1 0 0,3 0-6 0,0 0 3 16,1-1-1-16,3-1 2 0,1 2 3 0,-3 0-2 15,3 1 5-15,2-3-9 0,-2 3 2 0,0 0 1 16,1 0 3-16,-2-1-11 0,-3 1 7 0,0-1-5 16,0 1-8-16,-6 0 14 0,2-2 0 0,0 4-3 15,-11-2 2-15,9 0 1 0,0 1-1 0,-8-1 2 16,-2 1-5-16,3-2-1 0,6 1 3 0,2 0 0 15,-1 1-1-15,0-1 3 0,2 0 0 0,1 0-4 16,0 0-12-16,-3 0 16 0,2 3 2 0,4-2-6 16,-3 2 1-16,-1 0-2 0,1 0-1 0,-1-1 6 15,-3-2 4-15,3 5-7 0,-9-5-1 0,0 2-1 16,-1 0 4-16,6-1-1 0,-7 0 0 0,1 1 4 16,-2-1-3-16,4-1-13 0,-3 0 2 0,2 0-2 15,6 0 0-15,-6 0 0 0,0 0 2 0,7 0-3 0,-2 0 3 16,1 0-6-16,0 0 11 0,-6 0-4 15,8 3 3-15,-3-1 3 0,1-2-6 16,-6 0 5-16,1 0 3 0,-2 0-4 0,-1 0 9 0,-1 0-10 0,4 0 4 16,-5 0 2-16,0-2-3 0,1 2 4 0,-6 0-8 15,2 0 10-15,-2-3-11 0,0 3 7 16,0-1-8-16,-1-2 9 0,-1 2-6 0,0-2-11 16,-1 2 13-16,-1-2 0 0,3 1 5 0,-1-1 3 0,-2 1 5 15,3-3-8-15,-2 3 0 0,3-1 0 0,-3-1-5 16,3 1-1-16,-4-2 4 0,1 1-7 0,3-2 11 15,-4 2-3-15,3-3 0 0,-1 2 1 0,-1 0 3 16,1 2-5-16,-2-3 0 0,0 1-1 0,3 0 8 16,-2-1-4-16,-1 2-3 0,2-2-2 0,2 4 7 15,-1-4 2-15,-1 1-13 0,2-1 5 0,1 2-22 16,-2-1 27-16,5-1-5 0,-1 0-4 0,0-1 6 16,4-1-4-16,-4 3 5 0,4-2-3 0,0 0 8 15,-1-3 1-15,5 1-4 0,-7 1-14 0,7 3 6 16,-5-1 6-16,-1-1-7 0,1 1 6 0,-3 1 0 15,1-2 3-15,-5 3 2 0,2 1-7 0,-4-2 2 16,2 3-3-16,-2 1 7 0,0-3 5 0,-2 2-2 16,-2-1 3-16,1 3 0 0,-5-2-1 0,5 1 12 15,-7 1-2-15,6-3 0 0,-6 3 11 0,9-1 4 16,-9 1-3-16,0 0 1 0,0 0-1 0,5-1 5 16,-5 1 6-16,0 0 3 0,5-2-1 0,-5 2-1 15,0 0 2-15,0 0 0 0,0 0-1 0,0 0-2 16,4-1-8-16,-4 1-1 0,3-4-6 0,-3 4-11 15,1-5-23-15,0 1-26 0,0 1-35 0,1-2-36 16,-2 0-46-16,0-2-135 0,-2-3-308 0,4 2 136 16</inkml:trace>
  <inkml:trace contextRef="#ctx0" brushRef="#br0" timeOffset="62686.976">619 5052 39 0,'4'-3'99'0,"1"-1"-15"0,2 0-6 16,0 0-4-16,2-2 9 0,0 0-7 0,-2 1-2 16,1-1-1-16,0-2-3 0,-2 2 2 0,1-3-2 15,0 4-8-15,-3-2 0 0,0 2-4 0,0-1 0 16,-3-3 4-16,-1 4-7 0,0-3-8 0,0 3 4 15,-1-1-11-15,-3-1-3 0,-1-1-4 0,-4 1-4 16,0 2-7-16,0 3 3 0,-3-2-6 0,-2 3-2 16,0 1 1-16,1 0-1 0,-2 1-12 0,-1 3 4 15,-2 1-8-15,7 0-1 0,-2-1 0 0,-1 1 0 16,2 0-6-16,3 2 5 0,-5 1-1 0,6 0 0 16,2 0-5-16,-4 0 1 0,2-1-3 0,3 3-13 15,-1-3-5-15,3 2-7 0,-3-4 9 0,6 5-1 16,-1-5 4-16,1 2 7 0,1-1-3 0,1 0-5 15,2 1 5-15,0-3-1 0,1 2-1 0,4-1 5 16,-4 0 1-16,4 1 6 0,3-2 0 0,-2 0 2 16,4 1-1-16,-1-1-1 0,4 0-7 0,-1-2 3 15,4 1 4-15,1 0-1 0,-2-2 13 0,1-1 1 16,1 3-8-16,-2-3 2 0,0 2-17 0,0 1 17 16,1-3 2-16,-4 2 4 0,-3 0 2 0,0 0-6 15,-3 1-3-15,-2-3-4 0,-1 0 0 0,0 0 7 16,-1 3-5-16,-2-2-1 0,2 2 5 0,-3-1-3 15,-3 3 1-15,0-5 11 0,0 6-16 0,0 0 10 16,-4 1 5-16,-4 1 1 0,1 0-6 0,-2-1 6 16,-2 2 5-16,-1 4 21 0,-1-3-28 0,0-1 12 15,-2 1 0-15,1-1 1 0,-4 0-1 0,1 2 0 16,1-1-3-16,0-2 4 0,-2 0-2 0,2 0-2 16,3-2 2-16,1 0 1 0,-6 0-4 0,7-1-2 15,0 1 3-15,-1 0 4 0,3-3-12 0,-1 2-8 16,1-2-8-16,1 0-11 0,3-2-12 0,5-1-12 15,-11 5-33-15,6-5-6 0,5 0-16 0,0 0-7 16,-8 0-76-16,8 0-196 0,0 0 88 0</inkml:trace>
  <inkml:trace contextRef="#ctx0" brushRef="#br0" timeOffset="63056.664">848 5048 3 0,'4'-3'146'0,"-4"3"-13"0,2-3-12 16,-2 3-8-16,0 0-15 0,0 0-9 0,0 0-7 15,0 0-12-15,0 0-6 0,0 0-7 0,0 10-9 16,0-4 7-16,0 2-11 0,-1-1-5 0,1 2-2 16,0-1-9-16,-1 1 3 0,1-1-9 0,0 1-2 15,1-1 0-15,0 2 2 0,2-3-10 16,-1-3 0-16,2 3 1 0,1 0-11 0,0-1 5 0,4-1-5 15,-1-1-2-15,1-1-3 0,5-1-2 0,-5 0 0 16,5-6 11-16,0 3-9 0,3-5-12 0,-2-2 1 16,2 0 3-16,-2-4-4 0,0 4 13 15,-1-5-8-15,-3 1-4 0,-1 2 3 0,-5 1 1 0,3-6 0 16,-5 4 7-16,0-1-7 0,-4 0 5 0,-1 1-4 16,1-1-3-16,-4 1-11 0,-4 2 7 0,2 0 2 15,-1 0 2-15,-3 1-9 0,-1 4 7 0,-1-1 1 16,0 2-3-16,0 3-4 0,-4 0-9 0,0 0-6 15,-1 4-4-15,5 1-15 0,3 1-22 0,-4-4-66 16,2 6-152-16,1-1 67 0</inkml:trace>
  <inkml:trace contextRef="#ctx0" brushRef="#br0" timeOffset="63433.96">1052 4916 112 0,'7'0'121'0,"-1"0"-16"0,-6 0-8 15,14 0-11-15,-9 2-5 0,8-1-13 0,-3 1-4 16,1 1 1-16,0 1-9 0,2-2-8 0,-3 1 10 16,3 2-20-16,-3-1-6 0,3 0-3 15,0 3-1-15,-7-1-4 0,5-2-3 0,-2 2 10 16,-1-1-29-16,-1-4 8 0,-1 2-1 0,-2 0-4 0,-2-1 4 15,-2-2-3-15,5 2 5 0,-5-2 4 0,6 1 5 16,-6-1 5-16,0 0-3 0,0 0-5 0,5-5 1 16,-5 5-6-16,0-7 2 0,0 1-3 15,0-3-5-15,0 1 3 0,-2-1-2 0,2-1 1 16,-1-2 2-16,1 1-8 0,1 0 2 0,-1-2 7 16,0 1 0-16,2 1-4 0,-2 1 3 0,0-3 1 15,1 8 1-15,-2-3-7 0,1 3 4 0,0-2 1 0,1 2-1 16,-2 0-17-16,1 2-12 0,0 3-11 0,-2-9-23 15,5 7-20-15,-3-4-11 0,1 2-18 16,1-1-87-16,-1 3-205 0,-1-3 91 0</inkml:trace>
  <inkml:trace contextRef="#ctx0" brushRef="#br0" timeOffset="63854.189">1364 4590 21 0,'4'-4'51'0,"-3"2"-7"0,-1 2 4 0,4-11-8 16,-3 5 6-16,3-1-8 0,-4 0 3 0,4-1 4 15,-3-1-5-15,2-3-1 0,-2 4 2 0,2-2 5 16,-2 0-9-16,2-1 2 0,-2 1 0 0,-2 1 7 15,2 2-2-15,-1-3-2 0,0 1 1 0,0 1 2 16,0-1 2-16,0 3 2 0,0 1-2 0,0 0-3 16,0 3-8-16,0-3 0 0,0 5-11 0,0-6-10 15,0 6 5-15,0 0-4 0,0 0 10 0,0 0-12 16,6 11 1-16,-3-4 2 0,-2 4-2 0,3 5-6 16,-3 1 5-16,2 1 1 0,-2 8 5 0,3-2-5 15,-3 4-3-15,3-3-1 0,0 1 0 0,2-6 1 16,-6 6 3-16,3-8-2 0,3 0-1 0,1-1-5 15,-2-1 0-15,3 0-1 0,-2-4 2 0,0-1-11 16,2 0 9-16,-6-1 2 0,7-4-5 0,-1 2-11 16,-3-5-14-16,4 2-13 0,1-4-14 0,-1-1-18 15,-2 0-12-15,-2-4-15 0,2 2-19 0,1-2-60 16,-7-3-185-16,3 1 83 0</inkml:trace>
  <inkml:trace contextRef="#ctx0" brushRef="#br0" timeOffset="64153.712">1425 4584 52 0,'24'-13'154'16,"0"0"-18"-16,1 0-13 0,1-1-12 0,-7 4-12 15,4-4 4-15,4 2-23 0,-9 2-7 0,-3 3-11 16,-2 2 3-16,0 0-13 0,-6 0-2 0,0 1-3 16,0 2 1-16,-3-2-17 0,0 3 9 0,0-1-1 15,-2 1 5-15,-2 1 0 0,6-4 1 0,-6 4 0 16,3-3-14-16,-3 3 8 0,0 0-14 0,0 0-11 16,0 0-6-16,0 0-12 0,0 0-25 0,0 0-27 15,0 0-26-15,0 0-25 0,0 0-29 0,0 0-72 16,-14 11-225-16,9-8 100 0</inkml:trace>
  <inkml:trace contextRef="#ctx0" brushRef="#br0" timeOffset="64963.719">451 5733 109 0,'0'0'142'0,"0"0"-13"0,0 0-18 0,0 0-11 15,0 0-5-15,0 0-8 0,16-7-2 0,-11 5 1 16,3-2 4-16,2-2 2 0,0-1 1 0,2 3 5 16,3-4 2-16,-2-4 0 0,6 0 1 0,-2 1-1 15,6-8 1-15,1-2 0 0,3-2-5 16,11-13-8-16,4 3-5 0,1 1 0 0,1-6-6 0,7-3-6 15,17-17-5-15,5 3-3 0,-23 15-8 0,22-17-3 16,0 2-25-16,-3-1 0 0,4 8-4 0,-4-3-4 16,3 0-1-16,-22 16-3 0,3 2 3 0,-8 3-3 15,1 1-2-15,-14 11-1 0,-3-3-1 0,-1 4 0 16,-1 3-1-16,-6-1-1 0,-2 6 0 0,-5 1-2 16,1-2 3-16,-5 3-1 0,0 0 4 0,-1 0 0 15,-1 1 3-15,0-1 1 0,-1 5-3 16,-3-1 2-16,0 1-4 0,-1-1 3 0,-3 3-5 15,6-4 1-15,-6 4-2 0,3-2-3 0,-3 2-9 0,2-3-17 16,-2 3-22-16,0 0-20 0,0 0-37 16,0 0-33-16,0 0-34 0,0 0-26 0,-27 13-22 0,9-5-143 15,-11 8-386-15,1 1 170 0</inkml:trace>
  <inkml:trace contextRef="#ctx0" brushRef="#br0" timeOffset="65406.952">590 5714 76 0,'0'0'96'0,"-3"5"-4"0,3-5-2 0,0 0 12 16,1 2 5-16,-1-2 11 0,0 0-2 0,0 0-4 15,12 0 2-15,-12 0-3 0,11-5-7 0,-4 3 5 16,2-3-3-16,0-1-4 0,1-2 0 0,4-1-4 16,-1-2-4-16,1-1-1 0,6-5-7 0,3-3-3 15,-1-1-2-15,4 0 4 0,-1-4-17 0,3 3 1 16,9-12-6-16,3-2 2 0,2-1-9 0,2 2-1 16,1-4-2-16,3 1-5 0,-1-4-2 0,3 6-2 0,1-1 2 15,0 1-2-15,-2 0-1 0,7 0-2 16,-8 4 3-16,-4 1-4 0,-2 3 1 0,-10 9 2 15,-4-2-2-15,-1 3 3 0,-1 2-3 0,-3 2 7 16,-8 2 4-16,-1 3-1 0,-4 1-6 0,2-1 8 16,-3 3-2-16,-3 1-6 0,4-2 1 0,-5 2-5 15,0 0-8-15,1 1 2 0,-2-1-6 0,-1 2-1 16,2-2-4-16,-1-2 1 0,0 5-4 0,-3-1-1 16,-1 3-5-16,8-9 0 0,-8 6-9 0,1-2-32 15,3 2-33-15,-4-3-50 0,-1-2-59 0,-2 1-73 16,2 1-78-16,-4-5-194 0,1 4-554 0,0-3 245 15</inkml:trace>
  <inkml:trace contextRef="#ctx0" brushRef="#br0" timeOffset="72003.905">4593 8058 8 0,'0'0'40'0,"0"0"2"16,0 0 2-16,4-1 2 0,-4 1-2 0,0 0-9 15,1-4-3-15,-1 4 6 0,0 0-2 16,0 0 4-16,3-4-3 0,-3 4-6 0,0 0-3 15,0 0 5-15,1-3-5 0,-1 3-3 0,0 0-1 16,0 0-1-16,0-5 0 0,0 5-2 0,0 0-6 0,1-5 7 16,-1 5-1-16,0 0-6 0,0-7-3 0,0 7 2 15,0-1-3-15,0 1-3 0,3-4 4 0,-3 4 1 16,0 0-8-16,0-4 3 0,0 4 13 0,0-5-4 16,0 5-3-16,0 0 1 0,0 0-4 0,0 0 9 15,0 0 2-15,4-3-8 0,-4 3 9 0,0 0-1 16,0 0-5-16,0 0-1 0,0 0 2 0,0 0 7 15,0 0-3-15,0 0 0 0,-3-5-6 0,3 5 3 16,0 0-5-16,0 0 6 0,0 0-17 0,0 0 16 16,0 0-7-16,0 0 5 0,0 0-3 0,0 0-2 15,0 0 1-15,-1-4 5 0,1 4-5 0,0 0 4 16,0 0-7-16,0 0-1 0,0 0 8 0,0 0-9 16,0 0-8-16,0 0 5 0,0 0 2 0,0 0 3 15,0 0-9-15,0 0 3 0,0 0 2 0,0 0-4 16,0 0-3-16,0 0 1 0,0 0-1 0,0 0-4 15,0 0 2-15,0 0 5 0,0 0 2 0,0 0-3 16,0 0 0-16,0 0 3 0,0 0-6 0,0 0-4 16,0 0-2-16,0 0 5 0,0 0 0 0,0 0 0 15,0 0 6-15,0 0-9 0,-3 12 4 0,2-7 1 16,1-1 5-16,0 0-7 0,-1 3-1 0,1-2 10 16,-3 0 0-16,2 1-12 0,1-1 3 0,0 0-2 15,-3 0 10-15,2 2-5 0,1-5 0 0,0 5 2 16,0-3-6-16,0 2 0 0,-2-2 5 0,0 2-18 15,2-1 26-15,0-1-10 0,0 0 4 0,0-4-1 16,-1 9-4-16,1-5 6 0,0-4-5 0,0 5 2 16,0-5-5-16,1 7 13 0,-1-7-7 0,0 3-4 15,0-3 0-15,0 4-5 0,0-4 7 0,0 0 3 16,2 4-3-16,-2-4 7 0,0 0-9 0,0 0 0 16,0 0-2-16,0 5-3 0,0-5 12 0,0 0-5 15,0 0-3-15,0 0 4 0,0 0-6 0,0 0 0 16,0 0-1-16,0 0 7 0,0 0-1 0,0 0-6 15,0 0 4-15,0 0-3 0,0 0-1 0,0 0 9 16,0 0-12-16,2 2 9 0,-2-2 3 0,0 0-1 16,1 2-6-16,-1-2-3 0,0 0 8 0,0 0 1 15,3 4 8-15,-3-4-14 0,0 0-5 0,0 0-6 16,0 0-4-16,5 1-9 0,-5-1-16 0,0 0-5 0,0 0-10 16,0 0-24-16,0 0-90 0,0 0-186 0,0 0 82 15</inkml:trace>
  <inkml:trace contextRef="#ctx0" brushRef="#br0" timeOffset="90319.051">11657 11165 48 0,'0'0'67'0,"0"0"-2"16,0 0-3-16,0 0-4 0,0 0 9 0,0 0-9 16,0 0 4-16,0 0 2 0,0 0-2 0,0 0-6 15,0 0 4-15,0 0 0 0,0 0-5 0,0 0 4 16,0 0-5-16,0 0 5 0,0 0-3 0,0 0-3 15,0 0-1-15,0 0-5 0,0 0-17 0,0 0 11 16,0 0-4-16,0 0-1 0,0 0 3 0,0 0 1 16,0 0-4-16,0 0 4 0,5-2-5 0,-5 2 1 15,0 0-2-15,0 0 1 0,0 0 4 0,0 0-5 16,0 0-2-16,0 0-2 0,0 0 3 0,0 0-3 16,0 0-3-16,0 0 0 0,0 0 4 0,0 0-9 15,0 0-2-15,0 0-1 0,0 0 2 0,0 0-5 16,0 0 1-16,0 0 0 0,0 0-6 0,0 0-1 15,0 0 1-15,0 0-1 0,0 0 1 0,0 0 0 16,0 0-1-16,0 0 3 0,0 0-1 0,0 0 3 16,0 0 0-16,0 0 2 0,0 0-3 0,0 0 3 15,0 0 3-15,0 0-2 0,0 0-1 0,0 0 0 16,0 0-2-16,0 0-1 0,0 0 1 0,0 0 1 0,0 0-2 16,0 0-1-16,0 0 3 0,0 0 0 0,0 0 1 15,0 0-2-15,0 0 3 0,0 0-3 16,0 0 0-16,0 0 1 0,0 0-1 0,0 0-2 15,0 0 1-15,0 0-2 0,0 0-3 0,0 0-1 0,0 0 1 16,0 0-1-16,0 0 0 0,0 0-2 0,0 0-1 16,0 0-2-16,0 0 0 0,0 0 0 0,0 0 1 15,0 0-2-15,0 0 0 0,0 0 1 16,0 0 0-16,0 0-3 0,0 0 3 0,0 0-1 0,0 0-1 16,0 0 1-16,0 0 1 0,-7 12-3 0,7-12-1 15,0 7 2-15,0-2 2 0,0 2-4 0,2-1 5 16,-2 2-4-16,2-2 5 0,-2 5-4 15,0-3 1-15,-2 2-1 0,2 0-1 0,0 0 3 0,0-1-1 16,0 3 0-16,0-3 4 0,-2 1-5 0,2-1 7 16,0-2-3-16,0 0 0 0,0-3 1 0,-2 3 3 15,4 0-6-15,-5-1 0 0,3-1 3 0,0 2 1 16,-1-2-9-16,2-1 8 0,-1 1-3 0,0-5-1 16,-1 8-3-16,1-7 2 0,0-1 2 0,-2 7-3 15,2-3 1-15,0-4-2 0,0 0 4 0,2 2 0 16,-2-2-1-16,0 0-1 0,0 0 3 0,0 7-4 15,0-7-1-15,0 0 1 0,-2 3 2 0,2-3 0 16,0 0-4-16,0 0 5 0,0 0-4 0,0 0 5 16,0 0-7-16,0 0 6 0,-1 4-4 0,1-4-1 15,0 0 3-15,0 0 4 0,0 0-6 0,0 0 3 0,0 0-1 16,0 0-2-16,0 0 5 0,0 0-3 16,0 0-2-16,0 0 0 0,0 0 3 0,0 0-3 15,0 0-1-15,0 0 3 0,0 0 0 0,0 0 2 16,0 0 2-16,0 0-5 0,0 0 3 0,0 0-6 15,0 0 3-15,0 0 3 0,0 0-5 0,0 0 3 16,0 0 0-16,0 0-1 0,0 0 1 0,0 0-4 0,0 0 3 16,0 0-1-16,0 0 0 0,0 0 2 15,0 0-1-15,0 0 1 0,0 0-1 0,0 0-1 0,0 0-1 16,0 0 3-16,0 0-1 0,0 0 1 0,0 0 0 16,0 0 1-16,7 1-4 0,-7-1 5 15,0 0-3-15,0 0 3 0,10-1-1 0,-10 1-2 16,6 1 1-16,-6-1 1 0,8 0-2 0,-8 0-2 0,10-1 3 15,-10 1 0-15,7 0-4 0,0-2 5 16,-2 2 0-16,-5 0-3 0,12-3 1 0,-7 1 1 0,2 2-2 16,1 0 4-16,-2-3-3 0,3 2 0 0,-1 0 2 15,1-1-2-15,1 2-1 0,-1-2 0 0,3-1 3 16,-1 2-3-16,-2-2 2 0,3 3-3 0,-1-4 1 16,-1 4 3-16,0-1-3 0,3 0 5 0,-2-1-4 15,0 1 2-15,-1 0-4 0,-1-2 6 16,-1 2-6-16,3-2 0 0,-3 2 3 0,5-1-1 0,-3 1 0 15,-1 0 3-15,-1 1-1 0,7-3-2 0,-6 3-1 16,6-2 1-16,-6 2-1 0,3-2 1 0,-1 1-1 16,3-1 1-16,-1 0 3 0,-4 0-5 0,3 0-1 15,2 1 2-15,-3 1-1 0,3 0 2 0,-1-3 0 16,-1 3 1-16,1 0 3 0,-1 0-4 0,3 0-1 16,-2 0-1-16,0-1 2 0,-3 2 1 0,2-2-2 15,4-1 1-15,-3 2 1 0,1 0 0 0,-2 2 0 0,1-2-5 16,0-2 4-16,0 2 0 0,1 0 0 15,-2 0 4-15,-1-2-3 0,2 4-1 0,1-5-1 16,-4 4-2-16,3-2-1 0,1 0 1 0,-2 1 3 16,-1-1-3-16,-2 1 1 0,4-2-4 0,-4 2 4 0,3 0 2 15,-2 0-3-15,1 0 3 0,1-1 2 0,-2 1-4 16,4 0 4-16,-4 0-3 0,4-1-3 16,-4 1 5-16,3 0-5 0,6 0 2 0,-6 0 1 15,1 0 2-15,-3 0-3 0,5 0-6 0,-3 0 0 16,-3 0 2-16,5 0-3 0,-3 0 0 0,0 0-1 15,0-3 0-15,2 3-3 0,-2 3 1 0,-1-3 1 16,3-3 2-16,-5 3 1 0,0-2 2 0,1 2 3 16,-1 2-4-16,0-2 1 0,4-2 1 0,-3 2 0 0,-1 0 4 15,5 0-2-15,-6-1 1 0,6 2 1 0,-1-2 1 16,-2 1-1-16,1 0-4 0,3-3 5 0,-1 3-2 16,0-1 3-16,5 0 2 0,-1 1-6 0,0-1 1 15,1-1 2-15,-1 0-2 0,1 2-5 0,2-1 11 16,-9 1-8-16,1-3 3 0,0 3-6 0,0-1 0 15,0 1 1-15,-2 0-1 0,0-1 0 0,1 0 1 16,0 1 0-16,-3-1 4 0,2 1-3 0,-1-1-3 16,3 1 5-16,-3-2-5 0,-1 2 3 0,-1-1 2 15,2-1-2-15,-1 2 2 0,0-1-3 16,2 1 1-16,-3-1 2 0,0 1-3 0,4 0 5 0,0 0 3 16,0-2-5-16,0 2 0 0,-4 0 1 0,5 2 1 15,-2-4-1-15,1 2 2 0,3 0 0 0,-6 0 0 16,1 0-3-16,3 0 1 0,0 0 1 0,-2 0 0 15,1 0-1-15,-2 0-1 0,2 0 0 0,-3 0-2 16,0 0 6-16,3 0-3 0,-3 0-1 0,2 0 3 16,0 0-4-16,-1 0-2 0,1 0 6 0,-3 0-3 15,0 0-3-15,4 0 0 0,0 2 5 0,-1-1-6 16,1 0 1-16,-2-1 4 0,1 0-3 0,0 1 0 16,2 0-1-16,-4-1 3 0,6 3 1 0,-3-2-3 0,-1-1 1 15,2 1 1-15,0-1 2 0,-2 1-2 0,1 0 2 16,1-1 0-16,-2 1 1 0,1 2 0 15,0-2-5-15,-1 2 6 0,1-2-1 0,1 0 0 16,-4 0 0-16,4 0 2 0,-3-1-4 0,-1 3 0 0,4-2 0 16,-3-1 1-16,2 2 0 0,-1-2-4 0,-1 3 2 15,3-3 0-15,-1 1 3 0,-2 0 0 0,3 1-3 16,-3-1 2-16,1-1 2 0,1 1-5 16,-1 0 5-16,2-1 1 0,-3 0-3 0,3 2-1 0,-3-2-1 15,-1 2 1-15,4-4-5 0,-4 4 4 16,-4-2-6-16,8 0-1 0,-4 0-2 0,-4 0 5 15,3 0 5-15,-2 0-6 0,1 0 2 0,1 0-4 16,-8 0 4-16,11-2 0 0,-4 2-2 0,1-2 3 0,-3 1 3 16,-5 1-5-16,10 0 5 0,-10 0 0 0,7-1 0 15,-7 1-4-15,7 0 3 0,-7 0 0 0,7-3-2 16,-7 3 2-16,7 0 1 0,-7 0-1 0,8-1 5 16,-4 0 0-16,-4 1-5 0,11 0 3 0,-3-3-2 15,-8 3 2-15,9-2 0 0,-4 2 0 0,-5 0 0 16,10 0 0-16,-6-1-2 0,-4 1 3 0,9 0-3 15,-5-3 4-15,-4 3-4 0,6-1-3 0,-6 1 5 16,0 0-3-16,7 0 5 0,-7 0-2 0,0 0 1 16,0 0-1-16,0 0 0 0,8-1 2 0,-8 1 0 15,6-1-4-15,-6 1 4 0,9-2-3 0,-9 2 0 16,7 1-2-16,0-2 3 0,-2-1-3 0,-5 2 9 16,9-1-6-16,-9 1 0 0,11 0-1 0,-11 0 2 15,11 0-1-15,-6 0-2 0,-5 0-2 0,8-3 3 16,-8 3 4-16,12 0-2 0,-12 0 2 0,10-1-1 15,-2 0 0-15,-2 1 1 0,-6 0-2 0,14 0 1 16,-5 0-1-16,0-1 0 0,0 0-4 0,4 1 4 16,-7 0-1-16,2 0 2 0,0 0 0 0,3 0-1 15,-4-1-2-15,-1 2 2 0,-6-1-6 0,9-1 5 16,-1 1-3-16,-3 1 2 0,-5-1-3 0,0 0 3 0,7-3 4 16,-7 3 1-16,0 0-2 0,7 0-3 0,-7 0 1 15,0 0 2-15,0 0-6 0,0 0 3 16,9 0 2-16,-9 0 1 0,0 0 1 0,0 0-1 15,0 0-1-15,6 2-4 0,-6-2 3 0,0 0-2 16,6 1 3-16,-6-1-1 0,0 0 3 0,8 0-8 0,-8 0 2 16,4 1 1-16,-4-1 1 0,0 0-1 0,0 0 3 15,0 0-2-15,8 1 5 0,-8-1-2 0,0 0-3 16,0 0 1-16,0 0-2 0,0 0 4 0,0 0-3 16,0 0 0-16,6 0 4 0,-6 0-2 0,0 0 0 15,0 0 4-15,0 0-8 0,0 0 0 0,0 0 4 16,4 1-3-16,-4-1 4 0,0 0-4 0,0 0 0 15,0 0 6-15,0 0-2 0,0 0-4 0,0 0 9 16,0 0-5-16,0 0 0 0,0 0 4 0,0 0-3 16,5 4 3-16,-5-4-4 0,0 0 5 0,0 0-5 15,0 0 3-15,0 0 1 0,0 0-3 0,0 0-3 16,0 0 3-16,0 0 2 0,0 0-1 0,0 0-1 16,0 0-2-16,0 0-2 0,0 0 5 0,0 0-4 15,0 0 4-15,0 0 4 0,0 0 2 0,0 0 0 16,0 0 0-16,0 0 5 0,0 0-1 0,0 0 2 15,0 0 0-15,0 0-6 0,0 0 3 0,0 0 2 16,0 0-3-16,0 0-5 0,0 0 6 0,0 0-4 16,0 0 1-16,0 0 1 0,0 0 1 0,0 0-2 0,0 0 2 15,0 0 2-15,0 0 1 0,0 0 1 0,0 0 0 16,0 0 1-16,0 0-5 0,0 0-1 16,0 0 4-16,5-7-5 0,-5 7-3 0,3-3 0 15,-3 3 0-15,1-3-2 0,-1 3 4 0,0 0-4 0,1-4 0 16,-1 4 1-16,0 0-1 0,5-4-1 15,-5 4-1-15,0 0 0 0,0-5 2 0,0 5-5 16,0 0 5-16,2-3-2 0,-2 3-2 0,1-4 4 16,-1 4 1-16,0-4-3 0,0 4 2 0,1-4-2 0,-1 4 2 15,1-5-1-15,-1 5 4 0,4-4 3 0,-4 1-5 16,0 3 2-16,0 0 1 0,0-5 2 0,0 5-3 16,-2-5 3-16,2 5 0 0,2-7-1 15,-2 5 1-15,0 2-2 0,0-7-1 0,0 3 3 0,0 4-4 16,-2-6 6-16,4 3-8 0,-2 3 1 0,0-9 0 15,0 6 0-15,0 3-3 0,0-5 2 0,0 2-2 16,0 3 1-16,0-6-2 0,0 6 0 0,1-6 5 16,-1 6-5-16,0-5 1 0,0 5-1 0,3-4 1 15,-3 4-3-15,0-5 2 0,0 5 0 0,0-5 11 16,0 5-13-16,0-4 0 0,0 4 2 0,0-6 3 16,0 6-2-16,0-4-1 0,0 4-1 0,0-6 1 15,0 6 1-15,0-4-3 0,0 4 0 0,0 0 2 16,0-6 2-16,0 6-3 0,0-3 2 0,0 3-3 15,0 0 1-15,0 0-2 0,1-3 9 0,-1 3-4 16,0 0 0-16,0 0 1 0,0 0-1 0,0-5-1 16,0 5 3-16,0 0-1 0,0 0-4 0,0 0 2 15,0 0 2-15,0 0-3 0,0 0-2 0,0 0 3 16,0 0-3-16,0 0 3 0,0 0-7 0,0 0 14 16,0 0-5-16,0 0-3 0,0 0 2 0,0-4 1 15,0 4-4-15,0 0 3 0,0 0-3 0,0 0 2 16,0 0-2-16,0 0 2 0,0 0-4 0,0 0 2 15,0 0-8-15,0 0-10 0,0 0-19 0,0 0-35 16,0 0-49-16,0 0-56 0,-4-5-59 0,3 2-176 16,-4 0-445-16,1-2 197 0</inkml:trace>
  <inkml:trace contextRef="#ctx0" brushRef="#br0" timeOffset="111366.905">12250 10829 29 0,'0'0'51'0,"0"0"0"15,0 0-1-15,0 0-4 0,0 0 6 0,1-5-10 16,-1 5 0-16,0 0-3 0,0 0 3 0,0-5-6 16,0 5 6-16,0 0-5 0,0 0 1 0,4-1-6 15,-4 1 6-15,0 0-13 0,3-4-1 0,-3 4 9 16,0-4-8-16,4 1 3 0,-4 3-2 0,2-4-4 15,-2 4 3-15,0-3 2 0,0 3-2 0,5-6-1 16,-2 5 2-16,-2-3 4 0,-1 4 0 0,1-5 1 16,0 1 4-16,-1 4-7 0,2-6-1 0,-2 3 5 15,0 3-2-15,1-7 3 0,-2 3-4 0,1-1 1 16,-2-1 1-16,1 1-3 0,-1 2 6 0,-1-5-4 16,2 4-1-16,-3 0 2 0,-2-3-3 0,6 6 0 0,-3-3 0 15,-1 2 1-15,4 2-2 0,-6-5-6 16,-1 0-1-16,1 4-1 0,2-1 0 0,-1-1-2 15,-3 1-3-15,3 1 0 0,0-2-1 0,-4 0 0 0,4 3-3 16,0-1 2-16,-1-1-1 0,6 2-5 16,-12-1-2-16,6 0 3 0,-1 1-1 0,7 0-2 0,-10 0-1 15,4-2 0-15,6 2 1 0,-11 2-4 0,11-2 4 16,-10 2 1-16,4 0-3 0,0-1 1 0,0-1 3 16,1 3-3-16,0 0-3 0,0-2 3 0,-3 1-4 15,3 1 1-15,0-2 3 0,-1 1 5 16,1 3-6-16,-4-1-1 0,5-2 2 0,-2 3-2 0,2 0 0 15,0-2-2-15,-5 1 2 0,5-3 1 0,0 6-6 16,-1-2 1-16,0 0 5 0,2-3-2 0,-2 4 1 16,4-1 2-16,-5-1 0 0,5 1-6 0,-1 2 4 15,2-3 1-15,-4 2-5 0,3-2 2 0,1 2 2 16,-2 0-1-16,2-1-2 0,-2 2 4 0,2-2 3 16,2 3-4-16,0-1 2 0,-2-2 1 0,0 1 2 15,0 0-3-15,1-1 1 0,3 0-1 0,-2-1 1 0,-1 2-4 16,5 0 6-16,-2-4-3 0,-2 1-2 15,2 0 0-15,0 3 6 0,1-1-4 0,-1-4-1 16,4 2 0-16,-3 1 1 0,-1-3-2 0,-4-1-1 0,9 3 2 16,-4-2-3-16,-5-1 5 0,11 0-3 0,-7 0-1 15,-4 0 3-15,13-1 0 0,-8-3 0 0,3 4-4 16,-2-4 0-16,0 3 5 0,1-1-4 16,-2-1 0-16,3 0 0 0,0-3 2 0,-1 3-1 0,-1 0 4 15,1-2-5-15,0-4 6 0,-1 5-9 0,1-4 1 16,-2 1 4-16,2 3-3 0,-4-2 7 15,2 1-7-15,-1-4-1 0,-1-1 3 0,2 3 2 0,-3 2 0 16,1-2-2-16,0-1 0 0,-1-1-1 0,1 2-2 16,-2 0 1-16,3 1-1 0,-4-3 4 0,5 3-3 15,-5 0 2-15,3 0-2 0,-3 1 2 0,1-1 0 16,-1 0-1-16,1 2-1 0,2-3 0 0,-3 4 2 16,1-1-1-16,-1 2 1 0,0 2 0 0,0-6 6 15,0 6-3-15,0 0 1 0,0-7 3 0,0 7-1 16,4-2 0-16,-4 2 5 0,0 0-5 0,0 0 2 0,0 0 0 15,0 0-1-15,0 0 3 0,1-3-5 16,-1 3 0-16,0 0-1 0,0 0 1 0,0 0-5 16,0 0 1-16,0 0 1 0,0 0 4 0,0 0-5 15,0 0 2-15,-1 15 2 0,-3-12 4 0,4 1-2 16,0 1 6-16,0 4-3 0,0-2 3 0,-1 0 3 16,1-2-1-16,-3 1 0 0,3 5 3 0,0-5-3 15,0 4 3-15,0 0-1 0,-1-2 0 0,1 2-2 16,0 0 2-16,0 0 0 0,0-1-3 0,0 1 3 15,0 0 3-15,0 0-5 0,-1 1 4 0,1-3-9 16,-3 3 3-16,3 1-2 0,0-4 1 0,0 3-1 16,0 0 2-16,-1-1-3 0,-3-1 3 0,4 3-2 0,0-3-2 15,0 2 3-15,0-2-3 0,0 0 1 0,-3 0-3 16,3-1 0-16,-1 0 2 0,1 0-4 16,0-1 1-16,-1 2-2 0,1-1 0 0,-3-3 0 15,3 3-2-15,0-1 3 0,0-2-1 0,0-1-4 0,0 1 3 16,0 0-3-16,0 2 3 0,0-7-3 0,0 5 3 15,0-1 1-15,0-4-2 0,0 5 0 16,0-5-5-16,0 3 2 0,0-3 5 0,0 4-6 0,0-4 1 16,3 3-2-16,-3-3 4 0,0 0-6 0,0 0-7 15,0 0-18-15,0 0-8 0,0 0-23 0,0 0-41 16,0 0-48-16,0 0-29 0,0 0-183 0,5-14-391 16,-5 7 173-16</inkml:trace>
  <inkml:trace contextRef="#ctx0" brushRef="#br0" timeOffset="111838.815">12583 11096 149 0,'0'0'161'0,"0"0"-16"0,0 0-12 0,0 0-11 16,0 0-13-16,0 0-8 0,0 0-11 0,0 0-2 16,0 0-11-16,0 0-9 0,0 0-7 0,0 0-6 15,0 0-4-15,0 0-3 0,0 0-9 0,0 0-5 16,0 0 2-16,0 0-1 0,0 0-2 0,0 0 7 15,-1 11-5-15,2-6 0 0,-2 0 2 0,0 0-8 16,1 3-2-16,-3 1-4 0,3 0-6 0,-1 1-4 16,-2 3-24-16,1-4-41 0,-1 4-57 0,-2-5-178 15,4 3-310-15,-1-4 137 0</inkml:trace>
  <inkml:trace contextRef="#ctx0" brushRef="#br0" timeOffset="113166.64">13309 10805 38 0,'-1'-3'94'0,"-2"-1"-8"16,2-1 0-16,1 1-8 0,0 4-2 0,-4-9-4 16,3 5-4-16,-4-1-6 0,5 1-2 0,-4-1-3 15,3 0-11-15,-3-3-2 0,1 5-3 0,2-2-3 16,-4-4-4-16,2 5 0 0,0-2-2 0,-2-3-2 16,2 6-8-16,-1-6 6 0,-2 3-3 0,1 3 6 15,-1-6 4-15,0 3 1 0,1 1 2 0,-1 0-4 16,1-1 1-16,-2 2 0 0,3-1-5 0,-1 1-3 15,0 0 4-15,1 3-8 0,-1-2-1 0,5 3-7 16,-11-1 1-16,4 0 1 0,1 1-5 0,6 0-4 16,-10 0 0-16,3 2 4 0,0-2-4 0,2 3-1 15,-2 1 0-15,2-1-3 0,0-2 2 0,-4 3-5 16,4 1 6-16,-3-1-2 0,0 4-2 0,2-1 2 16,-3 0-4-16,4 1 3 0,-1-1 2 0,-1 2 1 15,2-1 1-15,0 2-3 0,0-3 1 0,2 2-1 16,0-2-4-16,1-1-1 0,-2 4 3 0,2-3 2 0,2 0 4 15,-4 0-3-15,4-1-3 0,0 1 4 16,0-3 3-16,2 1 1 0,0 2-6 0,-1-2 9 16,2-1-4-16,1 1-1 0,-2-1 4 0,2 0-3 0,1-1 2 15,2 0-4-15,0-2 0 0,2 2-2 0,-4-2 2 16,2 0-4-16,0-1-1 0,1 0 0 0,1-1-2 16,-4-1 2-16,7-1-5 0,-2 1 1 15,-4-2 1-15,2 1 0 0,-2-1-3 0,2-4 1 0,-3 6 3 16,4-5-7-16,-2-1 4 0,1 2 3 0,-1-1-1 15,-1 1-2-15,0 1-1 0,-2 0 1 0,0 0 3 16,1-4-1-16,-2 4-5 0,1 0 0 0,-1-2 2 16,1 2 7-16,-1 0-6 0,-1-2 5 0,-1 4-4 15,2-2 5-15,-2-2-1 0,3 4-1 0,-3 1-3 16,-1 2 5-16,2-7 4 0,-2 5-3 0,0 2 2 16,0-5 6-16,0 5-1 0,0 0 2 0,6-3-1 15,-6 3 2-15,0 0 3 0,0-4-2 0,0 4-9 16,0 0 3-16,0 0-1 0,0 0 3 0,0 0-3 15,0-4-2-15,0 4-5 0,0 0 4 0,0 0-2 16,0 0 5-16,-4 11-4 0,2-6 0 0,2 4 1 16,-2-5 1-16,1 5 1 0,-3-2-1 0,3 1 4 15,-1 1 1-15,0 1-1 0,0 0 8 0,-2 1 3 16,1 0-3-16,2 1 0 0,0-2 3 0,-2 3-3 0,1-1 1 16,0-2 0-16,1 4 7 0,0 3-3 0,-2-4 0 15,3-2 0-15,-1 2-3 0,0 2 0 16,-2-1 2-16,3-4-9 0,0 1 2 0,0 0-4 15,0 0 1-15,0-1-1 0,0 1-3 0,0 0 3 0,0-1-4 16,0-3 5-16,0 2-6 0,0-2 0 0,0 2 1 16,3-2 1-16,-3 2-1 0,1-2 3 15,-1 0 1-15,1 0-2 0,-1 1-2 0,0 0 3 16,0-2-3-16,0 2-3 0,2-3 1 0,-2 2 1 0,1-2-1 16,-2-2-3-16,2 1 1 0,-1 0-2 0,0-4-1 15,1 5-6-15,-1-3-14 0,0-2-19 0,0 0-26 16,0 0-39-16,0 0-51 0,0 0-43 0,7-9-157 15,-5 3-383-15,2-2 170 0</inkml:trace>
  <inkml:trace contextRef="#ctx0" brushRef="#br0" timeOffset="113558.158">13611 11127 28 0,'0'0'139'15,"0"0"-1"-15,-3 5-14 0,1-2-4 0,0 1-22 0,1 2-5 16,-3 0-11-16,3 0-6 0,1 1-14 15,-2 0-5-15,-4 2-30 0,4-3-31 0,-1 2-43 16,-2-2-119-16,-1 5-180 0,3-4 81 0</inkml:trace>
  <inkml:trace contextRef="#ctx0" brushRef="#br0" timeOffset="114922.893">14178 10850 28 0,'4'-2'81'0,"0"-2"-7"0,1 0 0 0,-1 3-2 15,1-3-6-15,0 0 0 0,0 0-7 0,3 1-1 0,-4-2 1 16,2 1-4-16,-2 1 5 0,0-2 1 16,2 0 2-16,-3-1-2 0,0 0 0 0,0 1-2 15,0-2 3-15,-2 1 4 0,3 1-6 0,-2-5-2 16,0 0 3-16,-2 6 2 0,2-7 0 0,-2 7-6 0,-1-2 0 15,0-2-2-15,-1 4-2 0,1-5 2 16,0 4-7-16,-2 1-5 0,1-2 1 0,-1 2-4 16,-2-1-3-16,0 2-6 0,-1-2-2 0,2 4-2 0,-3-2-3 15,1 0-3-15,-2 1-1 0,2 2 0 0,-2 0-7 16,3-3-3-16,-7 6 2 0,2-3-2 0,4 1 1 16,-2 0-1-16,-2 1 3 0,4 1-6 0,-1-1-1 15,-4 1 0-15,3 2 0 0,-3 0-1 0,3 2 1 16,-2-2-1-16,1 2 1 0,1 2 0 0,-1-4-3 15,2 4-1-15,0-3-2 0,2 3 1 16,0-1-1-16,1-1 0 0,0-1 0 0,0 1 0 0,2-3 2 16,1 3-2-16,-1-2 0 0,0 1 1 0,2-2-4 15,0 3 1-15,2-2 2 0,1-3 0 0,-1 2-1 16,2-3 1-16,0 2 4 0,-2 0-6 0,1 1 3 16,2-4-1-16,0 2-3 0,1 0 0 0,-2-1 2 15,4 0-1-15,-3-1 0 0,-5 0 6 0,14-1-4 16,-6 1-2-16,0 0-1 0,-2-3 2 0,3 1 0 15,-3 2-5-15,1-3 0 0,2 2 5 0,-3-3-3 16,4 0 1-16,-2 1-3 0,1-2 4 0,-4 1 1 16,5-1-2-16,-5 0 2 0,3-2 0 0,-3 4 1 15,4-2 0-15,-1-1-1 0,-3-1 2 0,0 2-1 0,0-1 1 16,1 1-3-16,-2-1 5 0,1-3-3 0,2 2 1 16,-3-3-1-16,-2 6-1 0,1-3 0 0,0 1 3 15,0 0 0-15,0 0 5 0,0 2 0 16,-3-1-2-16,3 0 5 0,-3 0 0 0,1 1 9 0,1 1-1 15,-2 3 2-15,2-5 3 0,-2 3 2 0,0 2 1 16,2-5 7-16,-2 5-2 0,0-2 2 16,0 2 0-16,0 0 3 0,0 0-3 0,0 0 4 0,0 0-8 15,0 0 0-15,0 0-3 0,0 0-3 0,0 0-1 16,0-5-3-16,0 5-5 0,0 0 3 0,0 0-5 16,0 0-2-16,0 0 1 0,0 0 0 0,0 0-3 15,0 0 0-15,-3 10 0 0,3-10-4 0,-3 9 1 16,2-4 5-16,0 2 0 0,-2-2-2 0,2 0 3 15,0 2 1-15,-2 1 0 0,2 4-1 0,-1-6 0 16,2 0 1-16,-3 5 4 0,0-2-6 0,3 0 2 16,-2 1 0-16,-1 0 1 0,3 1-1 0,-1-1-1 15,0 0 3-15,-1 2-4 0,0-3 4 0,0 4 0 16,0-2 2-16,2-1 3 0,0 1 1 0,0 2-3 16,0-1 0-16,0-4-1 0,0 6 0 0,0-3 2 15,0 2-1-15,0-2-6 0,0 0 3 0,0 0-4 16,2 0 2-16,0 2 0 0,-2-2-4 0,1 0 2 0,-1 0-2 15,0-1-1-15,1 1-4 0,-1-1 2 0,2-5 5 16,-2 1-1-16,0 2-4 0,0-3 1 0,0 0-3 16,1 0 1-16,-1-2-2 0,1 1 2 0,-1 0 3 15,0-4-4-15,0 4-3 0,0 1 2 0,0-5 2 16,0 0-1-16,0 4 3 0,0-4-2 0,3 3 2 16,-3-3-3-16,0 0 0 0,0 0 3 15,0 0-4-15,0 0 3 0,0 0 0 0,0 0-2 16,0 0-2-16,0 5-12 0,0-5-33 0,0 0-56 0,0 0-78 15,0 0-85-15,-22-7-223 0,13 5-525 0,0-4 234 16</inkml:trace>
  <inkml:trace contextRef="#ctx0" brushRef="#br0" timeOffset="122517.841">15147 11127 57 0,'0'0'91'0,"3"-8"-6"0,-3 8-10 15,0 0 2-15,0 0-4 0,0 0 0 16,0 0-2-16,0 0-3 0,0 0-10 0,0 0 1 15,0 0-2-15,0 0-5 0,0 0 1 0,2-2 0 0,-2 2-5 16,0 0 2-16,0 0-2 0,0 0 3 0,0 0-11 16,0 0-2-16,0 0-3 0,0 0-8 0,0 0-2 15,0 0-1-15,0 0-2 0,0 0-2 0,0 0 1 16,0 0-4-16,0 0 4 0,0 0 1 0,0 0 3 16,0 0 1-16,0 0 4 0,0 0 2 0,0 0 3 15,0 0 1-15,0 0 7 0,0 0-5 0,0 0 4 16,0 0-2-16,0 0-1 0,0 0-2 0,0 0-6 15,0 0-2-15,0 0 1 0,0 0-7 0,0 0 2 16,0 0-5-16,0 0-2 0,0 0 1 0,0 0-6 16,0 0 2-16,0 0 0 0,0 0-6 0,0 0 3 15,0 0 1-15,0 0-1 0,2-3 0 0,-2 3 2 16,0 0 0-16,0 0-1 0,0 0 4 0,0 0-6 16,0 0 1-16,0 0 0 0,0 0-4 0,0 0 0 15,0 0-1-15,0 0-2 0,0 0 1 0,0 0 2 16,0 0-3-16,0 0-1 0,0 0 1 0,0 0-2 15,6 8 2-15,-6-8 0 0,0 5 1 0,0-1-2 16,0 1 1-16,0-2 3 0,0 3 6 0,2 0-4 16,-4 0 0-16,2 0-1 0,0 2 3 0,0 0 1 0,-2-2-5 15,2 3 1-15,0-3 0 0,0 3-1 0,0-1 0 16,-1 1 1-16,1-2-4 0,0 0 0 16,1 0 0-16,-1 1-1 0,0-3 0 0,0 0 1 15,2-1 0-15,-2 3-4 0,0-3 1 0,0 0-2 0,0-4 6 16,-2 5-3-16,2-5-1 0,0 5-2 0,0-5 1 15,2 4-1-15,-2-4 2 0,0 3-1 16,0-3 2-16,0 5 3 0,0-5-4 0,0 0-2 0,0 0 0 16,0 0 1-16,-2 5 1 0,2-5-2 0,0 0 1 15,0 0 0-15,-1 2 1 0,1-2 1 0,0 0-4 16,0 0 3-16,0 0 1 0,0 0-1 0,0 0-4 16,0 0 2-16,0 0 5 0,0 0-5 0,0 0 1 15,0 0-2-15,0 0 3 0,0 0-2 0,0 0-1 16,0 0 0-16,0 0 1 0,0 0 1 0,0 0-2 15,0 0-1-15,0 0 2 0,0 0-2 0,0 0 4 16,0 0-5-16,0 0 3 0,0 0 2 0,0 0 0 16,0 0-4-16,0 0 0 0,0 0 2 0,0 0-2 15,0 0 3-15,0 0 0 0,0 0-3 0,0 0 4 16,0 0-2-16,0 0 0 0,0 0 0 0,0 0-1 0,0 0 2 16,0 0 0-16,-1 5 1 0,1-5-3 15,0 0 2-15,0 0 1 0,0 0-4 0,0 0 4 16,0 0-1-16,2 3 0 0,-2-3 0 0,0 0-4 15,0 0 1-15,0 0 0 0,0 0 1 0,0 0 1 0,0 0 0 16,0 0 1-16,0 0-1 0,0 0-1 16,0 0 1-16,0 0 2 0,0 0-2 0,0 0-2 15,0 0 4-15,5 1 0 0,-5-1-2 0,0 0 2 16,0 0 0-16,0 0-2 0,0 0 0 0,12-3 2 0,-12 3 2 16,9-1-3-16,-9 1 1 0,6 0-5 0,-6 0 3 15,9 0-1-15,-4-3 5 0,-5 3-4 16,12 0 0-16,-6-1 3 0,-6 1-4 0,13-1-1 0,-9 0 2 15,10 0-2-15,-8 0 3 0,2 1-2 0,1-2-1 16,1 1 2-16,-1 0 1 0,5 1-1 16,-5-1 1-16,3 1-2 0,0-1 2 0,0 1-1 0,-1-1 1 15,0 1-1-15,-1-2 0 0,2 4-1 0,0-1 0 16,-2-2 3-16,4 1-1 0,-3 0-1 0,3 1-3 16,-3-1 6-16,4 0-1 0,-3-1-2 0,1 2-2 15,6-2 2-15,-6 1-5 0,2-2-1 0,4-1 2 16,-2 3 0-16,2-1-3 0,0 1 4 0,0-2 1 15,-1 4 1-15,-2-2-5 0,4-2 7 0,-3 4 0 16,-3-4-5-16,0 2-1 0,-1-1 6 0,-1 1-2 16,-1 0 1-16,1 0-1 0,0-1 0 0,-1 1 1 15,1 0-7-15,-2 0 8 0,1-1-2 0,2-1 1 16,-4 1-3-16,3 1 4 0,-1 0-2 0,2-3 2 16,0 3-3-16,-3-1 3 0,3 1 2 0,0-1-3 15,0-1 2-15,-3 1-3 0,4 1 3 0,0 1-2 0,-2-1-2 16,1 0 5-16,-3 0-4 0,4-1 0 15,-1 1 0-15,-4 0 0 0,1 1 1 0,1-1 2 16,-1 0 0-16,1 2-2 0,-2-2 4 0,3 1-4 16,-3-2-2-16,0 1 2 0,1 0-2 0,1 0 3 0,-1-2-5 15,1 4 6-15,0-2-2 0,1 0 2 16,-1-2 0-16,2 2-5 0,-1 0 2 0,2 0-1 16,0 0 2-16,0-1 3 0,2 2-1 0,-2-1 1 15,-1 0-4-15,0 2 0 0,1-2-1 0,5 0 2 0,-7 1-1 16,2 0 2-16,0-1 0 0,-3 0 0 0,5 0-2 15,-3 0 1-15,0 0 0 0,0 0-3 16,3 3 6-16,-4-6-3 0,3 3 2 0,-1 0-1 16,-2 3 1-16,2-6-3 0,3 6 3 0,-3-3-1 0,4 0-2 15,-4 0-2-15,-1 0 3 0,1 0-6 0,-1-3 4 16,2 3 4-16,-2 0-2 0,1 0-2 0,-3-1 2 16,8 1 0-16,-10 0 2 0,4-3 1 0,1 2-6 15,-3 0-1-15,0 1 2 0,-2-1 4 0,5-1-4 16,0 1 5-16,-4 1-2 0,2-1 2 0,0 1-1 15,-1-2 0-15,1 1-4 0,1-2 2 0,-1 3 3 16,-1-1-3-16,2 1 1 0,-4-3 0 0,2 3-3 16,2 0 0-16,1-1 6 0,-2 0 1 0,2 1-8 15,-4-3 2-15,2 3 0 0,-1 0 1 0,0-3 0 16,-1 3-1-16,4 0 5 0,-4 0-3 0,0 0 0 16,0 0-1-16,-1 0 0 0,0 3-1 0,0-3 1 15,3-3 2-15,-3 3-4 0,-1 0 4 0,0 0 0 16,1 0-4-16,1 0 2 0,-1-2 0 0,-4 2 0 15,3 0 0-15,2 0-2 0,-1 0 3 0,-2-3 0 16,-2 3 1-16,6-1-1 0,-3 1-5 0,-2 0 2 16,2 0 5-16,0-3-5 0,-1 5-1 0,-7-2 4 15,12-2 1-15,-6 2-2 0,-1-1-3 0,-5 1 4 16,13-1 0-16,-6 1-1 0,-7 0 1 0,12 0-3 16,-7 0 1-16,-5 0 0 0,11 0-4 0,-5 0 5 0,4 0-2 15,-10 0 2-15,10 0 0 0,-2 0-1 16,1 0 3-16,-4 0-5 0,3 0 1 0,-8 0 0 15,15 0 1-15,-10-3 1 0,2 3 0 0,-7 0 3 0,13 0-3 16,-7 3 0-16,0-6 3 0,-6 3-2 0,12 0 1 16,-5 0-3-16,1 0 1 0,-2 0 1 0,-6 0-1 15,15 0 0-15,-8 0 0 0,1 0 3 0,3-1-1 16,-4 1-2-16,2-2-1 0,2 2 2 0,-1 0-3 16,3 2-1-16,-4-4 5 0,0 2 0 0,2 2-1 15,-3-4-1-15,1 2 1 0,-1 0 1 0,-2 0-1 16,1 2 0-16,-7-2-2 0,10 0 0 0,-5 0 1 15,-5 0-3-15,0 0 5 0,9 0-4 0,-9 0 2 16,6-2-2-16,-6 2 3 0,4 2 0 0,-4-2-4 16,0 0 6-16,13-2-1 0,-9 1-2 0,-4 1-4 15,9 1 6-15,-9-1-4 0,7 2 2 0,-7-2 0 16,8-2 0-16,-8 2 2 0,9 0-2 0,-9 0-1 16,6 0 0-16,-6 0 1 0,8 0 1 0,-8 0 1 15,7 2-2-15,-7-2-1 0,0 0-2 0,8 0 1 16,-8 0 2-16,0 0 0 0,7 0-1 0,-7 0 1 15,0 0 0-15,0 0 0 0,0 0-2 0,0 0 0 16,5-2 3-16,-5 2 1 0,0 0-4 0,8 2 1 16,-8-2 3-16,8 0-1 0,-8 0 1 0,4 1 1 15,-4-1-4-15,0 0 2 0,0 0-4 0,9-1 6 16,-9 1-6-16,0 0 3 0,0 0-1 0,8 0 2 0,-8 0 4 16,0 0-2-16,0 0 0 0,6 1-7 15,-6-1 5-15,0 0-1 0,0 0 1 0,0 0-1 16,0 0-2-16,0 0 4 0,0 0-4 0,0 0 2 0,0 0 1 15,0 0 0-15,0 0 1 0,0 0-4 0,0 0 1 16,0 0-1-16,0 0 4 0,0 0-2 16,0 0-1-16,0 0 0 0,0 0 3 0,0 0-1 15,0 0-1-15,0 0 2 0,0 0-2 0,0 0-1 0,0 0 0 16,0 0 3-16,0 0 1 0,0 0-6 0,0 0 2 16,7 0 4-16,-7 0 3 0,0 0-4 0,0 0-1 15,0 0 2-15,0 0-2 0,0 0 1 0,0 0-1 16,7 0 4-16,-7 0-3 0,0 0 4 0,0 0-1 15,0 0 4-15,0 0 0 0,0 0 1 0,0 0 1 16,0 0-1-16,0 0 0 0,0 0 2 0,0 0-1 16,0 0 1-16,0 0-1 0,0 0-2 0,0 0 2 15,0 0 0-15,0 0 4 0,0 0-3 0,0 0 5 16,0 0 1-16,0 0 0 0,3-4-3 0,-3 4 2 16,0 0-2-16,4-4 3 0,-4 4 1 0,0 0 5 15,1-2-2-15,-1 2 0 0,0 0-3 0,0-4 0 16,0 4-3-16,0 0 0 0,0-7 1 0,0 7-5 15,0-5 1-15,1 2 1 0,-1 3-3 0,0-6-4 16,3 0 9-16,-3 6-6 0,1-5-7 0,-1 5 6 16,0-4-3-16,0 0-1 0,0 4-1 0,0-9 0 15,4 8 2-15,-4-4-1 0,0 5-3 0,0-6-1 16,-4 0 2-16,4 1 0 0,0 1 0 0,4-2 1 16,-4 1-4-16,-4-1 1 0,8 2 2 0,-8-1-3 15,4 0 3-15,0 1-3 0,0-1 1 0,0-1-1 16,0 2 0-16,0-1 4 0,0 3-2 0,0-4-2 15,0 6 3-15,0-7-4 0,0 3 2 0,0 4 1 16,0-6-1-16,4 4-3 0,-4 2 2 0,-4-7 0 16,4 7-1-16,0-5 1 0,0 2 3 0,0 3 2 0,0-6 2 15,0 6 4-15,0-4-3 0,0 4 5 0,0-4 3 16,4 1-2-16,-4 3-2 0,0 0 0 16,0-7-1-16,0 7 0 0,-4-3 3 0,4 3 0 15,0 0-2-15,0 0-2 0,0 0 1 0,0 0-2 0,4-2-1 16,-4 2 0-16,0 0-2 0,0 0 0 0,0 0 0 15,0 0-2-15,0 0 9 0,0 0-8 16,0 0-5-16,0 0 1 0,0 0-2 0,0 0 4 16,0 0 5-16,0 0-7 0,0 0 0 0,0 0-2 0,0 0 0 15,0 0-1-15,0 0 0 0,0 0 1 0,0 0 2 16,0 0-1-16,0 0-6 0,0 0-9 0,0 0-25 16,0 0-28-16,0 0-41 0,0 0-49 0,0 0-53 15,0 0-64-15,0 0-161 0,-9-5-472 0,4 1 209 16</inkml:trace>
  <inkml:trace contextRef="#ctx0" brushRef="#br0" timeOffset="141629.269">15298 10853 28 0,'0'0'110'0,"0"0"-7"16,0 0-8-16,0 0-2 0,0 0-8 0,0 0-3 15,0 0-9-15,0 0-3 0,0 0-1 0,0 0-2 16,0 0-2-16,-3-3-4 0,3 3 5 0,0 0-4 16,0 0-8-16,0 0-1 0,0 0 3 0,-5-4 0 15,5 4-3-15,0 0 1 0,0 0 0 0,0-4-2 16,0 4 1-16,0-6-1 0,0 6-5 0,-1-4-1 15,1 4-3-15,0 0-3 0,0-6 1 0,-3 4-5 16,3 2-4-16,3-7-5 0,-3 2-3 0,1 3 0 16,-1-3-3-16,5 2-2 0,-5-1-5 0,6-1 3 15,-3 2-5-15,-2 1 4 0,3-3-6 0,1 1 3 16,-1 1-2-16,0 1-4 0,-1 0 0 0,2-2-1 0,0 3-3 16,-2 1 2-16,-3 0-1 0,8-3 2 0,-8 3-2 15,8 0-2-15,-4-2-1 0,-4 2 1 0,10 5 2 16,-5-5-1-16,-1 2 1 0,-1 2-2 15,4 1-1-15,-1 1 1 0,-3 0 6 0,1 0-1 16,2 3-1-16,-3-4 0 0,-2 3 2 0,2-2 2 0,-1 5 0 16,2 0 2-16,-4-1-1 0,0-1 1 0,0 1 1 15,-2 0 4-15,0 2-1 0,-3-1-2 0,2-1 1 16,0 0 3-16,-3 0-3 0,-2 0-3 0,-4 3-1 16,6-2 1-16,-6 2-3 0,2-4-1 0,0 0-2 15,0-1 2-15,2 2 0 0,-2-2-2 0,1-2 5 16,-4 3-8-16,0-3 3 0,3 3-4 0,1-4-2 15,1-2 1-15,-3 3-3 0,7-1-6 0,-2-3-2 16,-1 1 1-16,3-1 5 0,0-1-2 0,-2 1-8 16,6-2 0-16,0 0-2 0,0 0-2 0,-9-3 6 15,9 3-3-15,-2-4 3 0,2 4-1 0,0-5 4 16,0 5-1-16,0 0 1 0,2-5 0 0,0 1 4 16,-2 4-1-16,5-5 1 0,-1 2 0 0,0 1 1 15,0 1-4-15,1-4 4 0,1 4 0 0,0 1-2 16,-2-3 0-16,6 3 1 0,-4 3 4 0,1-3-1 15,3 2 2-15,-2 3 3 0,2-2-6 0,1 1 1 16,-3-1 1-16,3 2 1 0,-1-1 2 0,2 1 0 16,-1-1-5-16,0 1 5 0,-2 1-2 0,1-4-3 0,2 2 2 15,-6 1-1-15,6-2-7 0,0 0-11 16,-7 1-11-16,3-2-16 0,1-2-26 0,-3 3-19 16,2-6-22-16,2 3-33 0,-2-2-143 0,-2-2-312 15,2-2 139-15</inkml:trace>
  <inkml:trace contextRef="#ctx0" brushRef="#br0" timeOffset="142240.868">15561 10865 158 0,'0'0'161'0,"0"0"-19"0,0 0-14 16,0-4-6-16,0 4-13 0,0 0-9 0,0 0-12 15,2-6-6-15,-2 6 0 0,2-4-4 0,-2 4 0 16,2-3 1-16,-2 3-5 0,3-5-4 0,-2 4-2 16,-1 1 2-16,6-3-5 0,-2 0 3 0,-4 3-4 15,7-2-5-15,-4-1-1 0,1 0-1 16,0 2-3-16,2-2-2 0,0 3-4 0,-1-2-4 0,0 2 1 15,-5 0-6-15,14-3-4 0,-7 3-1 0,2 0-1 16,-1 3-3-16,1-1-6 0,-3 1 0 0,6 2-2 16,-2-1 1-16,-1 3-2 0,-2-1 0 0,2 3 1 15,-2-3-3-15,0 4 1 0,-2-2 1 0,-1 6 0 16,-2-4-3-16,2 1 0 0,-4 1 3 0,0-1-6 16,0 2 3-16,-4 1 0 0,2-4-3 0,-5 2-2 15,1 2 0-15,-4 0 0 0,1-2-2 0,-2 0-6 0,-3-3 2 16,4 3-1-16,-3-6-5 0,3 2-3 15,-2-1-5-15,1-4 0 0,1 4-5 0,-2-4-6 16,2 1 0-16,2-3-4 0,2 0 0 0,0-1-5 16,-2 0 3-16,8 0-10 0,-11-2 2 0,7-1 5 0,-1 2-4 15,2-5 6-15,-1 5 3 0,4 1 4 0,-2-8 0 16,0 6 2-16,2 2 5 0,2-6-3 16,-2 6 3-16,5-6 1 0,-1 6 0 0,1-3 1 15,-5 3-1-15,11-2 5 0,-7 2-2 0,6 2 0 0,-3-2 0 16,0 3 1-16,5-3 4 0,-3 4 2 0,-4-2-3 15,9 1 1-15,-3 1-3 0,1 0 3 16,-2 1 2-16,0-4-1 0,3 5-1 0,0-2 4 16,-3-1-3-16,-1-1-2 0,3 0-6 0,-3 3-15 15,-3-3-23-15,-1-1-23 0,2 1-24 0,0-2-20 0,-7 0-22 16,10 0-18-16,-4-3-20 0,0 2-89 0,-2-2-284 16,-1 0 126-16</inkml:trace>
  <inkml:trace contextRef="#ctx0" brushRef="#br0" timeOffset="142483.136">15937 10986 178 0,'6'0'171'16,"-6"0"-15"-16,0 0-15 0,0 0-18 0,0 0-11 15,0 0-6-15,4-2-21 0,-4 2 3 0,0 0-12 16,0 0-3-16,0 0 1 0,0 0-4 0,0 0 2 15,0 0 0-15,0 0-3 0,0 0-6 0,5-2-2 16,-5 2-8-16,0 0-13 0,0 0-14 0,0 0-20 16,-9-8-9-16,9 8-28 0,-4-5-24 0,-1 1-35 15,1 0-26-15,3 0-37 0,-3 0-92 0,0 1-265 16,0-1 118-16</inkml:trace>
  <inkml:trace contextRef="#ctx0" brushRef="#br0" timeOffset="143240.887">16058 10819 25 0,'0'-2'162'0,"0"2"-18"0,5-5-13 0,-1 3-10 16,-2-1-18-16,2 1-4 0,1-2-11 0,-1-1-2 15,6 2-1-15,-5 0-12 0,3 2 4 0,0-4-2 16,2 2-1-16,-4 1-2 0,5-1 0 0,0-1-3 16,-2 0 0-16,-1 3-7 0,1-2-2 0,0 3-2 15,1-2-4-15,0 1-5 0,-2 0-7 0,1 0-1 16,-3 2-5-16,2 0-2 0,-2 0-6 0,1 1 2 16,-3 1-3-16,-1-2-6 0,2 2-3 0,-1 0 1 15,-2 3 2-15,-4-1-5 0,2 3 0 0,0-3 1 0,-4 2-2 16,2-1-1-16,-4 2-4 0,3 0 0 0,-2 1-3 15,-2-3 2-15,1 1-6 0,1 0 6 0,-3 0-2 16,2-2-2-16,2 1 0 0,-1-2-5 0,1-2 3 16,0 3-9-16,-1 0 4 0,2-3 0 0,0 0-2 15,-1 1 2-15,4-3-4 0,-5 3 5 0,4 1-7 16,1-4 2-16,0 0-2 0,-3 4-1 0,3-4 0 16,0 0-4-16,-4 2 6 0,4-2-1 0,0 0 4 15,0 0-3-15,0 0 4 0,0 0-3 0,13 2 3 16,-9 0-1-16,-4-2-3 0,8 0 1 0,-8 0-9 15,9 3 12-15,-2-2 2 0,-1 2 0 0,1-2-3 16,0 3 3-16,0-1 0 0,0-1 1 0,0 1-4 16,1 1 1-16,-1 1 3 0,1-2-5 0,-1 2-1 15,1-1 0-15,1 1-6 0,-3-2-1 0,2 1-3 16,-4-2-10-16,1 4 3 0,-2-3 1 0,2 1-1 16,-3-1-3-16,2 1 0 0,-8 0 8 0,3 0 4 15,0 0-1-15,-4 0-2 0,-2-1 6 0,2 1-1 16,-4-1 5-16,-2 3-2 0,-1-2-4 0,0 1 6 15,0 0-2-15,-1-1 7 0,-6 3 2 0,3-6 3 16,2 4 0-16,-2 1 14 0,3-3-12 0,2 0-2 16,-1 0 5-16,-1-2-2 0,7 3-4 0,-4-3-1 15,3 1-4-15,1-1-15 0,0 1-23 0,-2-2-27 16,4 1-22-16,4-1-31 0,0 0-35 0,0 0-81 16,-14-3-257-16,14 3 114 0</inkml:trace>
  <inkml:trace contextRef="#ctx0" brushRef="#br0" timeOffset="143888.838">16449 10769 34 0,'0'0'182'0,"6"-2"-13"15,-6 2-17-15,4-5-7 0,-1 3-15 0,-3 2-4 16,5-1-9-16,-3-2-7 0,-2 3-7 0,7-1-5 16,-7 1-6-16,0 0-5 0,9 0-7 0,-9 0-2 15,7 0-10-15,-7 0-11 0,9 2-2 0,-5 0 1 16,-4-2-6-16,5 3-6 0,-1-1-5 0,-4-2-3 15,5 4-5-15,-2 0 3 0,-1-2-5 0,-2-2 2 16,0 6-4-16,0-2-1 0,0 1-1 0,-4-1 1 16,1 1-3-16,-2 2-4 0,-1-2 1 0,3 0-3 15,-3-1-4-15,3 1-1 0,-4 0-2 0,2 1-2 16,-1-2-5-16,2 2-5 0,-3-1-2 0,4 0-7 16,-1 1-1-16,-1-3-3 0,2 1-2 15,1 0 3-15,-2 1-5 0,4-3 4 0,-3-1 2 0,3-1-3 16,0 5 0-16,0-5 4 0,3 9 2 0,-1-7-1 15,-2-2-1-15,7 1 3 0,-1 2 3 0,-1-2-1 16,0 2 4-16,2-2-6 0,2 2 4 0,1-2 1 16,1 1-3-16,-3-1-7 0,3 1 11 0,1 1 5 15,-2 1-5-15,1 1-4 0,-1-2 5 0,0 1-3 16,-4-1 2-16,1 0-1 0,-1 1 5 0,-2 0-2 16,0 0-1-16,0 0-1 0,-2 1 3 0,-2-1-9 0,0 1 2 15,-1 2-7-15,0-2 6 0,-4 0-3 0,1 1-2 16,-1-2 8-16,-2 1-8 0,1 0-1 15,-3-1 6-15,1 0-1 0,-2 1 1 0,2 1 2 16,-6-2-1-16,5-3 4 0,-3 2-1 0,1-1-6 0,-2 0 11 16,1 2 2-16,-1-3 0 0,0-1 5 0,3 1 0 15,-2 0-1-15,4 1-2 0,0-2-2 0,-1 0 2 16,1 0-2-16,2 1 5 0,6-1-10 16,-9 0-20-16,9 0-18 0,-8 0-30 0,8 0-33 0,0 0-56 15,-10 0-121-15,10 0-303 0,0 0 134 0</inkml:trace>
  <inkml:trace contextRef="#ctx0" brushRef="#br0" timeOffset="144784.01">16899 10776 109 0,'0'0'144'15,"0"0"-6"-15,5-8-9 0,-3 7-4 0,-2 1-8 16,4-3-6-16,-4 3-11 0,7-4-5 0,-5 1 3 15,-2 3-7-15,7-3-3 0,-5-2-2 0,3 3-3 16,-2 2-4-16,2-3-8 0,-1 0-3 0,-2 0-1 16,-2 3-4-16,7-3-5 0,-3 0-2 0,1 1-5 15,1 2-1-15,-6 0-5 0,10-1-1 0,-5 1-13 16,0-1 9-16,-5 1-8 0,13 0 0 0,-8 1 1 16,3 0-7-16,-3 1-2 0,3 1-4 0,1 1 0 15,0 4 4-15,-3-1 1 0,1 0 0 0,0 4 2 16,-2 1 2-16,0 4 1 0,0-2 1 0,-2 3-1 15,-2-2 5-15,1 1-8 0,-2 1 0 0,0 0 0 16,-2-5-3-16,0 3-2 0,-4 1-2 0,3-5-1 16,-2 0 0-16,-1 0 1 0,-2-2-6 0,-1 0 2 0,0 0-1 15,-8-1-4-15,7-3 0 0,-8 2-2 0,6-3-4 16,1 1-7-16,0-5 0 0,0 1-4 16,-1-3-3-16,1-2-3 0,1 0-9 0,0-1-8 0,2 1-5 15,3-1-4-15,0 1 1 0,1-5 6 0,-2 1-2 16,5 1 2-16,1 2 2 0,0-2 4 0,1-1 4 15,-1 4 1-15,5-1 5 0,-1 3-2 0,1-4 4 16,1 2 0-16,1 3 2 0,0 0 4 0,5 0 3 16,-1-2 4-16,1 4 1 0,-1 1 0 0,-2 0 3 15,5 1-2-15,-1-1-2 0,-2 1 1 0,2 0 1 16,0-1 1-16,0 2-3 0,-3-1 4 0,3-1-6 16,-3 1-10-16,2 0-13 0,-2-3-28 0,0 1-22 15,0 0-24-15,3-1-23 0,-3-1-23 0,-1 1-5 16,0-3-15-16,0 2-115 0,0 1-302 0,-1-3 133 15</inkml:trace>
  <inkml:trace contextRef="#ctx0" brushRef="#br0" timeOffset="145273.531">17306 10764 104 0,'0'0'218'0,"0"0"-17"16,-5-4-18-16,5 4-17 0,0 0-14 0,-1-5-15 15,1 5-16-15,0-4-6 0,0 4-15 0,5-4-10 16,-5 4-7-16,6-1-9 0,-6 1-2 0,7 0-10 0,-7 0-2 16,10-4-2-16,-6 3 2 0,2-1-5 15,1 1-1-15,-7 1 0 0,11-3 3 0,-4 3-5 16,1 2-1-16,-1-2-1 0,3 0-1 0,0 2-4 15,-1 0-5-15,-1 1 2 0,1 0-8 0,1 2-4 0,-2 2-1 16,-2-2-5-16,3 2-1 0,-5-2-4 0,1 3-2 16,-2 1-2-16,-3-2 1 0,2 3-4 0,-2-1 2 15,-2-1-2-15,-2 4 4 0,-4 0-8 0,-1-1-3 16,0 4-6-16,-1-2 0 0,-3-4 1 0,4 2-7 16,-5 0 3-16,5-3-4 0,0 2 1 0,-3-3-5 15,3 2-2-15,1-3 1 0,0 1-1 0,-2-1-4 16,6-2 0-16,-2 2 2 0,2-4-7 0,0 2-4 15,2 0 5-15,-1-1 2 0,3-3-2 0,-2 6 5 16,2-6 0-16,2 5 5 0,1-2-1 0,-3-3 3 16,10 3 3-16,-2-2-4 0,-1 1 8 0,6-2-2 15,-1 1 3-15,1-1-3 0,2 1-2 0,2-2 7 16,0 1-1-16,2 0-4 0,-6 0-4 0,0 0-13 16,-3-1-20-16,-1-2-19 0,1 3-24 0,-2-1-22 15,-2-1-22-15,1-1-27 0,-1 0-24 0,-2-1-108 16,0 0-312-16,-2 0 138 0</inkml:trace>
  <inkml:trace contextRef="#ctx0" brushRef="#br0" timeOffset="145575.8">17632 10836 247 0,'0'0'251'0,"0"0"-19"16,0 0-23-16,0 0-22 0,0 0-21 16,0 0-17-16,0 0-12 0,0 0-14 0,0 0-11 15,0 0-11-15,0 0-13 0,5 10-7 0,0-7-6 16,-5-3-10-16,4 4-8 0,-4-4-4 0,0 5-2 0,3-3-8 16,-3-2-7-16,0 0-4 0,0 4 2 0,0-4-9 15,5 3 4-15,-5-3-5 0,0 0-18 16,0 0-12-16,0 0-28 0,0 0-31 0,0 0-49 0,0 0-36 15,0 0-39-15,0 0-154 0,0-14-371 0,0 9 164 16</inkml:trace>
  <inkml:trace contextRef="#ctx0" brushRef="#br0" timeOffset="146066.846">17780 10652 157 0,'0'0'197'15,"8"-2"-14"-15,-2-1-19 0,2 3-12 0,0-2-20 16,1 1-8-16,2 0-13 0,-2 1-5 0,5 0-11 16,-5 0-4-16,4 1-6 0,0 0-6 0,-2 1-7 15,-2-1-5-15,0-1-11 0,-1 2-4 0,-3-1-7 16,0 1-2-16,0 0-2 0,-1 0-1 0,-2 1-3 15,1 1 1-15,-2 0-4 0,-2 2 0 0,-2-2-3 16,1 4-6-16,-3-2-2 0,0 2 2 0,-3 2-3 16,-1-6-2-16,2 0-2 0,0 6-6 0,2-6 0 15,0 2 0-15,0-1-1 0,-3-1-5 0,4 0-9 16,2 0 0-16,-2 1-5 0,1-1-1 0,-1 0-2 16,3-1 6-16,-3 0-4 0,4 1 5 0,0-4-3 15,-4 5 1-15,3-3-1 0,1-2-1 0,0 5 6 16,0-5-1-16,4 4 0 0,-4 0-2 0,3-1 4 15,-1-1-1-15,3 2-2 0,3-1 0 0,-3-1 2 0,5 3 5 16,-2 0-6-16,1 0 3 0,0 2-1 16,-1-2 1-16,1 1-3 0,-2 2 2 0,2-1-3 15,-3 1 2-15,-1 2 1 0,-1-6 1 0,0 6-2 16,-2-5 2-16,3 4 2 0,-4-3-5 0,-1 0 1 0,0 2 4 16,-6-1-3-16,4-1 1 0,-3 1 1 0,-1-1-1 15,-2 2-1-15,-2-4 2 0,0 1-1 0,1-2-2 16,-5 2-5-16,2-1-3 0,-2-1-18 0,1-1-8 15,-3 1-25-15,0-2-18 0,6 1-17 0,-5-2-31 16,5-2-32-16,-2 1-129 0,3-3-312 0,0 1 138 16</inkml:trace>
  <inkml:trace contextRef="#ctx0" brushRef="#br0" timeOffset="146514.099">18090 10685 106 0,'6'-2'207'0,"-1"0"-19"0,4 3-22 0,0-2-8 16,0-1-20-16,1 2-8 0,1 0-16 0,0 3-10 15,-3-4-13-15,-1 2-13 0,-1 2-7 0,2-2-3 16,-1-1-7-16,-2 6-4 0,-1-6-3 0,0 2-7 15,-2 0-8-15,4 2 3 0,-6 2-7 0,3-4 1 16,-3 1-6-16,0-3-4 0,-3 7-2 0,3-3-1 16,-3 2-6-16,0-4 1 0,3 3-1 0,-2-2-2 15,2-3-5-15,-4 6 1 0,0-3 0 0,4 2-6 16,-1-1 5-16,1 2-6 0,0 0 6 0,0-1-7 16,1 0 1-16,-1 2-2 0,0-2 5 0,4 1-8 15,-2 1 2-15,1-3-4 0,1 6 4 0,1-5-1 16,-2 0-5-16,3 3 7 0,-1 0 1 0,-3-1-4 0,4 3 3 15,-3-5-4-15,2 7 0 0,-2-9 6 16,-1 6-2-16,0-4-4 0,0 0 6 0,-2 1-5 16,0 0 3-16,0 0 2 0,-2-1-4 0,-2-1 5 15,1 0-2-15,-3 1-1 0,-2-1 1 0,-2 0-5 0,-1-1 2 16,-2 1-12-16,-7-2-14 0,3 3-24 0,-6-5-40 16,3 0-50-16,0 3-183 0,-3-6-351 15,0 1 156-15</inkml:trace>
  <inkml:trace contextRef="#ctx0" brushRef="#br0" timeOffset="147707.982">18732 10703 134 0,'4'-4'158'16,"-4"4"-16"-16,1-5-16 0,3 3-5 0,-4 2-19 16,4-6-6-16,0 6-3 0,-4 0-4 0,4-5-1 15,1 1-1-15,1 3-6 0,-2-1 4 0,-4 2-1 16,6-2-9-16,-6 2 2 0,9 0-5 0,-3 0-4 15,-6 0 1-15,10 2-10 0,-5 1-4 0,1-1-4 16,2 2-2-16,0-1 1 0,-3 3-8 0,2 0 2 16,-1 2 0-16,0 0 1 0,0 5 0 0,-3-5-3 0,2 8-5 15,-5-3 2-15,3-1-3 0,-6 2 0 0,3 1-4 16,-3-2-3-16,0 1 2 0,-4 3-4 0,0-5-2 16,-1 1-2-16,-2-2-3 0,-3 1-1 0,0 3-4 15,-1-4-1-15,0-1 1 0,-5 0-4 0,6-2-5 16,-6-2-3-16,-3 1-1 0,4-2-3 0,-1-2-1 15,1 1-4-15,-1-2 2 0,1-1-1 0,4-1 0 16,1-1-4-16,1-1-2 0,3 1-3 16,-3-2-3-16,3-1-2 0,4 1-1 0,1-1 6 0,0 0 3 15,-1 2-3-15,5 2 2 0,-1-7 1 0,2 5 1 16,-1 2 3-16,5-6-1 0,2 4 4 0,-1-1 2 16,1 1-1-16,0 2 3 0,6-2 3 0,-3 4 4 15,4 0 0-15,2-1 2 0,4 3-3 0,-2-1 0 16,0 0 3-16,2 2-2 0,-2-1-4 0,0 1-1 15,-3 0 1-15,-2-2-12 0,0 1-13 0,-3-2-23 16,-1 1-22-16,-1-2-25 0,-1 2-23 0,-2-2-18 16,2-1-17-16,-1 2-20 0,-6-2-138 0,11-5-333 15,-5 4 148-15</inkml:trace>
  <inkml:trace contextRef="#ctx0" brushRef="#br0" timeOffset="148167.265">18966 10780 93 0,'0'0'230'0,"3"-4"-21"0,-2 0-18 16,-1 4-16-16,8-5-15 0,-3 2-7 16,1 3-8-16,1-3-9 0,-1 2-8 0,3 0-11 0,1 1-11 15,2 0-9-15,-1 1-10 0,-1-1-8 0,-2 1-3 16,2 2-10-16,1 1 0 0,-4 0-4 0,3 0-6 15,-2 3 1-15,-1 0 2 0,0 1-2 16,1 1 1-16,-3 2-2 0,0-2-12 0,-4 3-5 0,3-1-1 16,-4 1-7-16,4 1 2 0,-4 4-4 0,-4-5-6 15,4-2 8-15,-4 2-8 0,-2 1-4 0,1-2-5 16,-3-1 10-16,-1 2-11 0,-4 0-3 0,-2-3-3 16,5-1-2-16,-3-3-5 0,2 2-9 0,0-2-4 15,0-1-1-15,2-1-8 0,1 0-3 0,-2-3-10 16,4 1-7-16,-1-2 0 0,7 1-4 0,-10-6 5 15,9 2 1-15,-2 1 4 0,3 3-1 0,0-7 6 16,3 4-4-16,-1 1 10 0,-2 2 1 0,8-7 5 16,-3 5 7-16,0 1-3 0,-1-2 5 0,5 3 1 15,0 0 7-15,-3 2-1 0,7 0-3 0,-4 1 5 16,1 1-1-16,2 1-1 0,-3 0 0 16,0-1 3-16,3 2-3 0,-3 0 0 0,4-3 2 0,-3 2-13 15,-1-1-20-15,-1-1-24 0,2-1-21 0,-2 0-34 16,-2-2-21-16,2 1-18 0,1-2-31 0,-4-3-105 15,0 1-312-15,3-3 138 0</inkml:trace>
  <inkml:trace contextRef="#ctx0" brushRef="#br0" timeOffset="148303.635">19332 10909 145 0,'0'0'137'0,"0"0"-24"15,0 0-39-15,0 0-34 0,0 0-48 0,0 0-76 16,1-5-90-16,-1 5 39 0</inkml:trace>
  <inkml:trace contextRef="#ctx0" brushRef="#br0" timeOffset="148854.892">19371 10776 174 0,'0'0'183'0,"0"0"-10"0,0 0-17 16,9-2-16-16,-5 1-12 0,-4 1-7 0,15-1-6 15,-8 3-10-15,-1-3-4 0,3 4-8 0,1-3-4 16,-1 4-6-16,-1-1-6 0,0-2-10 0,-1 3-7 15,1-2-1-15,-3 2-7 0,0 2-4 0,-2-3-6 16,1 1-1-16,-1 1-3 0,-3 1-7 0,-3 0 0 16,-1-1-2-16,0 1-4 0,-2 1-3 0,-1-1-2 15,1-1-2-15,-4 3-4 0,2-1-3 0,-1-1 0 16,0-1-3-16,3-4-3 0,-1 4-8 0,1 0-5 16,3-3-5-16,-1 0-8 0,-2 1-5 0,2-3-7 15,4 0 1-15,-5 4 3 0,4-1-3 0,1-3 2 16,0 0 2-16,0 0 10 0,0 0-3 0,0 0 0 15,6 5 6-15,-6-5 3 0,7 1-3 0,-1 0 2 16,-6-1 2-16,10 1 4 0,-6-1-4 0,4 2 2 16,-2 1 6-16,-1-3 1 0,3 2-3 0,-2 2 1 15,1-1-2-15,0 0 4 0,2 2 5 0,0 1-8 16,0 0 0-16,-3 0 3 0,0-1 1 0,0 3 2 16,-2-4-5-16,0 5 3 0,-4-2 0 0,5 0-2 0,-5-2 1 15,0 1 2-15,0 1-2 0,-3 0 4 16,0-1-1-16,-1 0 1 0,-4 0-4 0,0 2-3 15,-1-4-2-15,-1 1 1 0,1 1 2 0,-2-2-3 16,-2 1-2-16,1-1 6 0,-3-2-3 0,1 1-4 0,-4 0 5 16,5-1-5-16,-2 0-4 0,3-2-14 0,-2 0-16 15,3 0-19-15,2-3-27 0,0 1-34 0,3 0-124 16,1-3-269-16,1-2 120 0</inkml:trace>
  <inkml:trace contextRef="#ctx0" brushRef="#br0" timeOffset="149354.827">19705 10739 87 0,'0'0'192'0,"11"-1"-14"0,-4 1-16 16,-1 1-13-16,3 1-16 0,-3 0-7 0,1-1-10 16,-1-1-12-16,2 3-9 0,-2-3-4 0,-1 2-8 15,3 3-6-15,-3-3-3 0,0 3-4 0,-1-2-6 16,1 1-7-16,-4 1 2 0,3-2-3 0,-1 4-2 16,-2-2-5-16,-1 0 3 0,0-1-1 0,-1 2-9 15,-2 1-5-15,-2-2 2 0,0 2-8 0,2-2-3 16,-1 2-3-16,-2-2-1 0,1-1-3 0,0 1-3 15,1-2-4-15,1 1 0 0,0-1-11 0,-1-1-1 16,4-2-7-16,-4 4 0 0,4-4-2 0,-4 4-3 16,4-4-1-16,-1 6 3 0,0-3 1 0,1-3-7 15,-1 2 6-15,1-2-2 0,0 0 0 0,3 6 0 16,-1-1 5-16,2-3 0 0,-1-1 0 0,3 2-1 16,-2-2 0-16,4 2 0 0,-3 2 4 0,4-2-3 15,-5 0 2-15,6 3 1 0,-1 0-1 0,1 0 2 0,1 0 1 16,-5 2-3-16,3-1-3 0,0-2 6 15,-4 3 0-15,2-2 0 0,-5-1 0 0,3 0 0 16,-1 2-1-16,-3-1-2 0,0-2 2 0,-2 3 2 16,-4-3-8-16,0 1-2 0,-4 1-16 0,-1-1-17 0,-3 1-19 15,-5 0-30-15,0 0-28 0,-1-4-25 0,-3 2-158 16,-4-4-328-16,-4 3 146 0</inkml:trace>
  <inkml:trace contextRef="#ctx0" brushRef="#br0" timeOffset="149840.574">19251 10948 146 0,'0'0'158'0,"0"0"-25"0,4-1-9 16,-4 1-4-16,0 0-16 0,0 0-12 0,0 0-12 15,4 5-8-15,-4-5-3 0,4 5-3 0,-3-2-9 16,-1-3-1-16,3 3-6 0,-3-3-6 0,2 2-2 16,-1 1-6-16,-1-3-4 0,2 4 3 0,-2-4-4 15,1 3-8-15,-1-3-3 0,0 0-1 0,1 3 7 16,-1-3 5-16,0 0 0 0,6 1 8 0,-6-1 4 16,0 0-1-16,0 0 1 0,0 0-7 0,0 0 5 15,11-4-5-15,-11 4-2 0,4-3-2 0,-4 3 6 0,4-3 5 16,-4 3 1-16,2-2-1 0,-2 2 2 0,1-4-6 15,-1 4-2-15,0 0-4 0,0 0-1 16,0 0-5-16,0 0-10 0,0 0-12 0,0 0-8 16,0 0-24-16,0 0-30 0,0 0-45 0,-10 9-49 0,6-6-200 15,-1-1-381-15,0 0 168 0</inkml:trace>
  <inkml:trace contextRef="#ctx0" brushRef="#br0" timeOffset="151440.949">17604 11229 24 0,'0'0'119'0,"0"0"-10"16,0 0-6-16,0 0-12 0,0 0-5 0,0 0 1 15,0 0-7-15,0 0-9 0,12 1 4 0,-12-1 3 16,2 4-2-16,-2-4-7 0,5 1-6 0,-1 2 3 16,-4-3-5-16,5 2 10 0,-5-2 0 0,10 0 0 15,-6 2-2-15,1-1-2 0,3-1-3 0,-3 0 3 16,5 3-4-16,-3-3-9 0,3 0-3 0,-1 0-3 15,5 0-4-15,-6 1-5 0,3 0 0 0,-5-1-10 16,5 3-2-16,-1-2-1 0,3-1-2 0,-4 1-5 16,3 1-1-16,-3-2-1 0,2 0 1 0,1 2-5 15,1 1 0-15,-4-3-1 0,5 0-2 0,-2 2-1 16,2-2 0-16,-3 0 2 0,7 1-1 0,0-2 2 16,0 2-3-16,-1-1 2 0,3 0 1 0,-2 1 0 15,1-1 2-15,1 1-4 0,0-1 2 0,0 2-3 16,-1-2-1-16,2 1-3 0,-9 0 0 0,9 2 0 0,-3-3 0 15,0 3 1-15,-5-1-2 0,4 0-1 0,-4 0 1 16,0 1-2-16,1-2 0 0,-3 0 1 16,2 2 2-16,-2-2-4 0,0 2 0 0,3-2 1 0,-5 2 2 15,5-2-4-15,-2 2 1 0,-1-3 0 0,3 0 3 16,0 0-3-16,-2 0 0 0,7 2-1 0,-3-2 2 16,4 1-2-16,-5 0 0 0,4 0 3 15,-1-1-3-15,-4 1 0 0,0 2 2 0,2-2 0 0,-2 1-6 16,0-2-2-16,-3 2 8 0,0 1 0 0,2-3-3 15,-2 3 4-15,1-2-3 0,-1 0 2 0,-2 0-4 16,3-1 2-16,-3 1 3 0,5 0-2 16,-5-1-3-16,1 0 1 0,3 3 1 0,-1-3-1 0,-2 0 2 15,4 1-1-15,0-1-3 0,-1 0 2 0,0 0 1 16,4 2 2-16,0 1-2 0,-3-3-2 0,3 0 1 16,-2 1 2-16,3 0 1 0,1-1-4 0,-6 0 1 15,2 2-2-15,-2-1 5 0,1 0-2 0,-1-1 1 16,0 1-3-16,-1-1 3 0,1 0-1 0,0 0-3 15,-1 2 2-15,0 0 3 0,0-2-7 0,-2 0 7 16,4 1-4-16,-2-1 2 0,0 0 0 0,-1 0 1 16,0 0-3-16,2 0 2 0,-3 0 3 0,4 0-3 15,0 0 0-15,-1 0 1 0,0 0 4 0,0 3-6 16,1-2 0-16,2-1 1 0,-2 4 0 0,-2-4-1 16,2 4 1-16,-3-3 1 0,3 1-2 0,-5 0-3 15,4 1 5-15,6-3 0 0,-10 0-3 0,4 1 0 0,-4 0 6 16,1 1-4-16,3-1 0 0,-2 2-2 15,0-3 2-15,4 1 2 0,-2 2-4 0,6-3 3 16,-6 1 0-16,3-1-4 0,0 1 4 0,0 1 0 0,2-1 2 16,0 0-4-16,-1-1 1 0,3 0-1 0,-1 1 4 15,-1-1-3-15,-1 3-5 0,0 0 4 0,2-2 2 16,-5-1-6-16,-2 0 7 0,2 0-3 16,-1-1-1-16,-4-1-2 0,3 2 5 0,-5 0 0 0,1-1-1 15,1 1 0-15,-3-3 2 0,1 2-2 0,-2 1 0 16,-5 0-3-16,15-2 3 0,-10-1 2 0,3 2-1 15,-3-2-3-15,5 3-2 0,-5 0 4 16,2-1 1-16,1-3-5 0,-1 4 1 0,2 0 3 0,0-2 3 16,1 1-6-16,0 0 4 0,-1 1 0 0,-1 0-1 15,0 0-5-15,-1-3 8 0,1 3-5 0,1 0 2 16,0-4 0-16,1 1 0 0,-1 0-2 0,1 0 4 16,-1-1-2-16,-1 4 1 0,1-3 0 0,1-1 2 15,-1 1-2-15,0 2 5 0,0 0 0 0,-3-2 7 16,1 1 4-16,-2 1 7 0,1 1 5 0,-2-4 10 15,2 3 1-15,-2-1 5 0,-4 2 6 0,7-3 3 16,-7 3 0-16,5-1 0 0,-4-3 0 0,-1 4 3 16,8-3-7-16,-8 3-2 0,2-5-3 0,1 2-1 15,-1-2-5-15,-2 4-2 0,2-4-4 0,2 2 0 16,-2-2-4-16,-1-2-4 0,2 2-4 0,0 0 0 0,-1-2 1 16,1 0-7-16,2 0-5 0,-2-4 3 15,1 2 1-15,-2 0-2 0,1 2-4 0,1-2 1 16,-3 2-1-16,4-2-2 0,-3-1 1 0,-2 4-10 15,0-1-18-15,1 0-14 0,-1 0-49 0,-1 2-46 0,-1 1-51 16,-4-4-61-16,-3 3-241 0,-6-2-521 16,-2 5 231-16</inkml:trace>
  <inkml:trace contextRef="#ctx0" brushRef="#br0" timeOffset="152570.011">16956 11118 30 0,'0'0'200'16,"-4"-3"-13"-16,4 3-16 0,-5-2-18 0,5 2-5 15,0 0-10-15,0-3-8 0,0 3-8 0,0 0-2 16,-2-5-11-16,2 5 1 0,0 0-7 0,0 0 1 16,-2-4-3-16,2 4-8 0,0 0-4 0,-5-3-2 15,5 3-4-15,0 0-4 0,-2-5-1 0,2 5-5 16,0 0-4-16,0 0-5 0,0 0-3 0,-3-3-4 16,3 3-1-16,0 0-4 0,0 0-2 0,0 0-3 0,0 0 0 15,0 0-3-15,0 0-4 0,0 0-2 0,0 0 2 16,0 0-5-16,0 0-5 0,0 0-1 15,0 0-5-15,0 0-1 0,0 0 2 0,0 0-7 16,0 0 5-16,0 0-1 0,0 0-2 0,0 0 4 0,0 0-3 16,0 0 1-16,0 0 1 0,0 0-3 0,0 0 4 15,0 0-6-15,0 0 0 0,0 0 2 0,0 0-1 16,0 0-3-16,0 0 1 0,0 0-4 0,0 0 1 16,0 0-3-16,0 0 3 0,0 0-2 0,0 0-1 15,0 0 0-15,0 0 3 0,0 0-2 16,0 0 1-16,0 0-2 0,0 0 1 0,0 0 1 15,0 0 0-15,0 0-4 0,0 0 1 0,0 0-1 0,0 0-3 16,0 0 4-16,0 0-7 0,0 0 6 0,0 0-5 16,0 0 0-16,0 0 2 0,0 0-2 0,0 0 0 15,0 0 11-15,0 0-15 0,0 0-1 0,0 0 1 16,0 0 1-16,0 0 4 0,0 0-2 0,0 0-6 16,0 0 6-16,0 0-3 0,10 11-1 0,-8-7 2 15,-2-4-1-15,0 2 0 0,0 3-2 0,0-5 7 16,0 6-4-16,0-6-2 0,0 4-3 0,2 1-14 15,-4-1-22-15,2 1-25 0,-2-2-33 0,0 2-41 16,-3 2-55-16,2-3-57 0,-4 3-272 0,0 0-565 16,2-2 250-16</inkml:trace>
  <inkml:trace contextRef="#ctx0" brushRef="#br0" timeOffset="153019.221">16759 11067 177 0,'-1'-3'183'0,"1"3"-17"0,0 0-20 16,0 0-14-16,0-4-9 0,0 4-14 0,0 0 1 15,5-2-3-15,-5 2 0 0,3-1-2 0,-3 1 1 16,6-6 0-16,-6 6-4 0,9 0-2 0,-9 0-11 16,9 0 1-16,-9 0 0 0,5 5 0 0,-1-2-5 15,1-1-1-15,-3 1-3 0,3 4-2 0,0-2-5 16,0 3-10-16,0 1-2 0,-5 1-8 0,5 1-2 16,-1 0-6-16,1 4-5 0,-2 1-14 0,-1 1-43 15,-1-1-69-15,2 1-97 0,-6-6-269 0,3 2-488 16,-2 0 215-16</inkml:trace>
  <inkml:trace contextRef="#ctx0" brushRef="#br0" timeOffset="153753.563">18170 11125 164 0,'4'-6'167'16,"-1"5"-14"-16,0-2-6 0,2 1-7 0,-1-1-1 15,-1 0-3-15,3 1-3 0,-3-1-1 0,5-2-2 16,-3 1-1-16,1 1-2 0,-1 1-4 0,0-3-2 15,0 2-7-15,1-1-4 0,2 3-3 0,-5-2-10 16,7-1-3-16,-5 3-6 0,4 1-7 0,-3-3-9 16,2 3-4-16,1 0-3 0,0 3-5 0,0 2-7 15,0 1-4-15,0 1-2 0,0 4-7 0,2 0-4 16,-1 1-2-16,-3 4-7 0,1 2-17 0,-2 0-36 16,-2 1-70-16,-2 0-101 0,-4 1-282 0,1-1-520 15,-3 0 231-15</inkml:trace>
  <inkml:trace contextRef="#ctx0" brushRef="#br0" timeOffset="171792.822">20879 10868 56 0,'0'0'61'0,"0"0"1"16,0 0 1-16,9 0-10 0,-9 0 6 0,0 0-1 15,0 0-2-15,0 0-6 0,0 0 4 0,0 0 1 16,0 0-1-16,0 0 7 0,0 0-4 0,0 0-1 0,0 0 10 15,0 0-2-15,0 0-9 0,0 0 7 0,0 0-10 16,0 0 1-16,0 0 4 0,0 0-10 16,0 0-4-16,0 0-6 0,0 0 2 0,0 0-2 0,0 0-7 15,0 0 2-15,0 0-7 0,0 0-4 0,0 0 4 16,0 0-6-16,0 0-3 0,0 0-1 0,0 0-1 16,0 0 0-16,0 0-3 0,0 0-3 0,1-4 1 15,-1 4 0-15,0 0-3 0,-1-4 1 0,1 4 2 16,0 0-3-16,0 0 1 0,-4-7-3 0,4 7 0 15,0 0 0-15,0-5-4 0,0 5 5 0,0-5-1 16,4 2-2-16,-4 3 0 0,1-4-5 0,1 2 5 16,-2 2-5-16,3-6 3 0,0 4 0 0,-2 0 1 15,-1 2-3-15,4-5 3 0,-4 5 1 0,0-4-4 16,0 4-1-16,5-3 5 0,-5 3-6 0,4-2 4 16,-4 2 2-16,4-3-7 0,-4 3 5 0,6-2 4 15,-2 2 2-15,-4 0-4 0,0 0-3 0,9 0 4 16,-9 0-7-16,8 0 1 0,-8 0-1 0,9 0 1 15,-7 2 2-15,3 1-1 0,-1-2 4 0,0 3-3 16,0 0 6-16,0-1 0 0,1 2 1 0,-1 2-7 0,-2-2 4 16,2 1 2-16,-1 2-2 0,0 1 7 15,0 3-1-15,1-3 0 0,-4 4-1 0,2-1 8 16,-2-1-2-16,0 5 0 0,0-3 2 0,-2 2-3 0,-1-2 2 16,2 0-1-16,-5 1 3 0,2 2 0 15,-1-2 0-15,-3 3-6 0,2-3 2 0,-3 0-3 0,1-4 0 16,-2-1 0-16,2 1-2 0,-1 0-1 15,-1-2 0-15,-3 3-3 0,3-3 2 0,-1 1 3 0,0-4-5 16,2 1-1-16,-3 1-1 0,3-3-1 0,-2 1 0 16,0-2 3-16,2 0-4 0,1 0 2 0,-2-2-4 15,2 1 0-15,1-2 4 0,-1 0-9 16,8 0-5-16,-13-3 4 0,8 1 3 0,1 1-5 16,0-3-2-16,4 4 2 0,-6-3 6 0,1 3-5 0,5 0-1 15,-4-6 0-15,4 2 0 0,0 4 4 0,4-5 1 16,1 3-1-16,-4 0 0 0,4-1 1 0,1 2 0 15,0-2 1-15,0 3 1 0,6 0 1 0,-5-2 5 16,5 2-1-16,-1 0 4 0,1-3-2 0,1 6-8 16,0-3 5-16,-2 2 5 0,4 0-5 0,-2-1-1 15,0 3 7-15,6-1-5 0,-5 2 1 0,-1-2 3 16,1 0-1-16,0 3-7 0,0 1 4 0,-2 0 1 16,2-1-6-16,-4 3 3 0,1-4-11 0,1 0-11 15,-1 2-17-15,-3-2-7 0,1-2-10 0,4 1-14 16,-3-2-18-16,0 0-6 0,0-2-23 0,-2-2-8 15,0 1-94-15,-1 0-236 0,1-3 104 0</inkml:trace>
  <inkml:trace contextRef="#ctx0" brushRef="#br0" timeOffset="172463.643">21418 10923 2 0,'0'-4'121'0,"2"2"-15"16,-1-3-3-16,0 1-2 0,-1 4-3 15,0-8-7-15,2 5 3 0,-2 0-9 0,0 3-2 16,0-9-3-16,0 4-5 0,-2 4 1 0,2 1-3 16,-1-11-1-16,-2 8-3 0,1-2 0 0,-1 3 1 0,1-5-5 15,-2 4-2-15,0-1-1 0,-1-1-9 0,1 2-5 16,-2 2 0-16,-1 0-6 0,-2 1-5 15,-1 0-3-15,0 1-3 0,-3-1 0 0,7 1-8 16,-6 2 2-16,-2 0-5 0,5 0-4 0,-5 1 1 0,3 0-1 16,4 3-4-16,-2-3-1 0,-1 3 0 0,3 0 0 15,0-3-7-15,2 4 4 0,0-4-3 0,1 1-1 16,2 4 4-16,-2-3-2 0,4-2-7 16,-2 2 2-16,2 0-1 0,2-1-5 0,-2 0 6 15,2-2-3-15,2 1 2 0,2 0 0 0,1-3 0 16,-1 0 3-16,3-1 0 0,4 0-7 0,-1-1 2 0,-1-3 3 15,-1 2 3-15,0-1-9 0,3-1 3 0,-3 1-1 16,-1 0-1-16,0-2 2 0,3 0-1 0,-6 0 3 16,2-1-7-16,1 0 7 0,-4-1 0 0,4 1-2 15,-5 2-1-15,2-3 1 0,-1 4 1 0,-1-4 2 16,0 2 0-16,0 0 4 0,-2 3-5 0,0 0-1 16,0-3 2-16,1 2-3 0,-3 3 4 0,5-2-5 15,-5 2-1-15,0 0 7 0,0 0-2 0,3-3-4 16,-3 3 3-16,0 0 4 0,0 0 0 0,0 0 2 15,3 11 0-15,-2-5 0 0,-1 0 5 0,2 3-1 16,-2-1 2-16,0 4 2 0,-2-1-2 0,2 2 0 16,2-1 5-16,-2 5-3 0,0-2 5 0,0 2 3 15,0 0-1-15,0-2 2 0,-2 1-2 0,2 1 1 16,0-2-2-16,0-2-2 0,0 5 0 0,2-8 2 16,-2 4-7-16,0-4 3 0,0 2 0 0,1-3-4 15,-1 1 0-15,0-3-2 0,0 1-2 0,0-1-1 16,0-1 0-16,2 1 2 0,-2-3-4 0,0-1 1 15,2 1-2-15,-2 2 3 0,0-6-3 0,-2 4-4 16,2-4-3-16,2 3-15 0,-2-3-19 0,0 0-33 16,0 0-42-16,0 0-48 0,0 0-52 0,0 0-122 15,0 0-362-15,0 0 161 0</inkml:trace>
  <inkml:trace contextRef="#ctx0" brushRef="#br0" timeOffset="172744.652">21684 11197 179 0,'0'0'185'0,"0"0"-23"15,0 0-12-15,0 0-20 0,0 0-4 0,0 0-15 16,0 0-7-16,5 11-10 0,-5-7-1 16,2 1-10-16,-4 3-8 0,2-2-6 0,0 3-11 15,-1 1-2-15,-2 0-3 0,2-1-10 0,-1 2-31 0,-1-2-33 16,2 0-49-16,-3-1-65 0,2-1-125 16,-1-2-281-16,2 0 125 0</inkml:trace>
  <inkml:trace contextRef="#ctx0" brushRef="#br0" timeOffset="173711.185">21825 10890 70 0,'0'0'104'0,"0"0"-8"0,0 0-3 0,0 0-8 15,0 0-7-15,0 0-5 0,0 0 0 0,0-5-5 16,0 5-9-16,0 0-15 0,0 0 13 0,0 0-1 16,0 0-2-16,0 0-8 0,0 0-10 0,0 0 3 15,0 0-4-15,7-5-3 0,-7 5-3 0,0 0-2 16,4-1-3-16,-4 1-2 0,8-1-3 0,-4-2 2 15,-4 3-7-15,7-3 2 0,0 3-7 0,-3-1 2 16,-4 1 6-16,12-3-8 0,-5 6 5 0,-1-6-4 16,-6 3 5-16,12 0-7 0,-6 3-4 0,-1-2 2 15,1 2-1-15,2 1 2 0,-3-1-5 0,-2 4 0 0,2-4 6 16,-4 2 0-16,3 2-2 0,-1 0 0 16,-1 1-2-16,-4 3 1 0,2-1 2 0,-3 1-8 15,3-2 6-15,-2 0 3 0,-1 1-5 0,3 0 3 0,-5 0-6 16,4-1-3-16,-1 1 9 0,-2-3-5 0,3-2 3 15,-3 2 0-15,4 0-6 0,-5-1-2 0,3 1 11 16,1-3-17-16,-1-1 8 0,0 0 4 0,-1 3-13 16,2-3 19-16,-2 1-8 0,1 0-1 0,0-2 6 15,2-2-9-15,-2 4-2 0,2-4 15 0,-3 6-9 16,3-6-3-16,0 2 3 0,0-2 0 0,0 4-3 16,0-4-1-16,0 0 4 0,4 3 4 15,-4-3-5-15,8 2 16 0,-2-2 0 0,-6 0 5 0,10 0 3 16,-3 0 1-16,3 0-1 0,0 0 4 0,0-2 4 15,3 2-2-15,1-2 0 0,-1 2 2 0,1-2-1 16,0 1 5-16,4-1-8 0,1 0 2 0,0 2-8 16,2-3-3-16,-3 3 1 0,2 0 3 0,-1-3-8 15,-1 3 6-15,1-1-1 0,-6 0-3 0,1 1-2 16,0 1-1-16,-1-2-4 0,-3 3 2 0,1-3 3 16,-5 0-2-16,1 2-4 0,0-2 5 0,-7 1-1 15,9 0-3-15,-9 0 7 0,5-2-2 0,-5 2 1 16,8 0-2-16,-8 0 0 0,0 0-3 0,0 0 2 15,7 0-4-15,-7 0-1 0,0 0 2 0,0 0-11 16,6-1-11-16,-6 1-17 0,2-2-12 0,-2 2-30 0,4-7-33 16,-3 6-34-16,1-3-29 0,-1 0-124 15,0 1-315-15,-1-2 139 0</inkml:trace>
  <inkml:trace contextRef="#ctx0" brushRef="#br0" timeOffset="174371.122">22548 10828 22 0,'3'-6'135'16,"-1"-1"-7"-16,1 2-22 0,-3-3 21 0,1 2-18 15,-1 0-7-15,0 0-1 0,-1 0-7 0,-2 2-1 16,3-1-1-16,-2 3-2 0,-1-3-11 16,-1 2-13-16,-2 1-11 0,1 1 4 0,-7 2-9 0,5 1 1 15,-5-1-9-15,-2 3-3 0,1-1 0 0,-4 3-7 16,1 0-1-16,-2 1-5 0,4 3 1 0,-4-1-4 16,4 1 0-16,5-3-1 0,-2 2-1 0,1-1-10 15,3-1 3-15,1 0 0 0,2 2-6 0,-1 0 3 16,1-2-3-16,2-3 4 0,0 4-3 0,2-2-1 15,0-3-5-15,2 3 1 0,1-2-2 0,0 1-5 16,1-2 11-16,-1-2-10 0,4 0 3 0,0 1 6 16,-7-2-5-16,13-2-3 0,-4 1 2 0,-1 0-3 15,1-2 6-15,2 0-12 0,-1-2 5 0,-1-1 4 16,3 3 2-16,-2-2-3 0,0-2-1 0,-2 2 0 16,-3 3-3-16,5-5 3 0,-3-1 1 0,0 5 3 15,0-6-5-15,-1 6 1 0,-3-2 2 0,0 1-5 16,1 0 6-16,0 1 4 0,-2 0-5 0,-2 3 0 15,3-3 4-15,-3 3-4 0,4-2 5 0,-4 2-3 16,0 0-3-16,3-5-1 0,-3 5 1 0,0 0 3 16,0 0 2-16,0 13-2 0,0-6 5 0,0-2 0 15,0 2 4-15,-1 3 0 0,1 1 1 0,0-1-3 16,-2 2 3-16,1 4 7 0,1-3 0 0,0 3-3 16,-2 0 2-16,2-3 6 0,-1 3-2 0,1 1 0 15,0-3-1-15,0 0 3 0,0-1-4 0,0-4 1 0,-1 4 3 16,1-1-3-16,1 0-4 0,-2-3 5 15,1 1-8-15,1 0 0 0,-1-4 2 0,0 1-4 16,-1-2-4-16,1 0 3 0,1-1-5 0,-1-1 2 16,0 1-1-16,0-4-2 0,0 5 0 0,0-5-7 0,0 5-6 15,0-5-4-15,0 3-13 0,0-3-20 0,0 0-29 16,0 0-34-16,0 0-36 0,0 0-32 16,0 0-151-16,-5-11-353 0,5 11 156 0</inkml:trace>
  <inkml:trace contextRef="#ctx0" brushRef="#br0" timeOffset="174663.079">22800 11156 47 0,'0'0'201'0,"0"0"-18"0,0 0-17 0,0 0-17 15,7 7-15-15,-7-5-13 0,-2 5-10 16,2 0-10-16,-2-1-8 0,1 2-12 0,1-1-3 0,0 4-3 16,-2-3-11-16,-1 2-8 0,-1 0-2 0,3-2-9 15,-2 2-9-15,2 0-28 0,-4-2-28 0,0 1-35 16,2-3-26-16,0 2-46 0,-2-1-127 0,-1-1-274 15,4-3 121-15</inkml:trace>
  <inkml:trace contextRef="#ctx0" brushRef="#br0" timeOffset="175306.148">22974 10875 90 0,'0'0'142'0,"0"-4"-11"0,0-2-13 0,0 6-11 16,3-4-16-16,2 1-6 0,-2 0-2 0,2-1-8 15,-1 1-4-15,1 0-4 0,-2 0-1 0,2 0 0 16,-2 0-4-16,5 2-7 0,-8 1 3 0,7-3-6 15,-2 0-2-15,1 2-5 0,-2 0-3 0,6 1-2 16,-10 0-6-16,13 2-3 0,-8-2-2 0,4 3-10 0,0 1 2 16,-5-1-4-16,5 1 1 0,-2 2-1 15,0-2-6-15,-1 3 0 0,-1 0-2 0,1 3 3 16,-3-4 3-16,0 7-6 0,-3-3 0 0,1 1-1 16,-2 0-1-16,-2 1-3 0,0 0 1 0,-1 4 1 0,-4-2-1 15,-1 0 0-15,-1 1-4 0,-2 2 3 0,3-3 1 16,-2 0-4-16,-1-2 2 0,1 3-2 0,-3-2 1 15,2-2-6-15,-2 1 3 0,7-4 1 0,-3 0 2 16,4-1 0-16,0-2-2 0,1 1-3 0,2-3 1 16,-1-1 0-16,1 1 1 0,2 0 2 0,1-3 1 15,0 7 0-15,0-7 4 0,0 0-2 0,9 1 3 16,-1-1-3-16,6-3 2 0,-2 2 1 0,2-2-2 16,4 1-4-16,2-3 0 0,-5 0 0 0,6 3-3 15,-1-3-8-15,0 2-3 0,1 0-9 0,-1 2-8 16,-1-3-11-16,1 1-12 0,0-2-18 0,0 3-16 15,1-1-14-15,2-1-12 0,5 0-13 0,-9 2-88 16,1-3-233-16,0 0 103 0</inkml:trace>
  <inkml:trace contextRef="#ctx0" brushRef="#br0" timeOffset="175908.792">23663 11001 53 0,'2'-6'118'0,"-1"3"0"0,2-3-10 15,-1 2-16-15,-2-1-4 0,4 0 7 0,-4-2-7 16,0-1 0-16,0 2-1 0,0-2 5 0,0 3 1 16,-2-5 4-16,0 3-3 0,-2 3-1 0,2-3 0 15,-1 1-11-15,-1-1-3 0,-3 3-9 0,-2 2-3 16,4-4-7-16,-6 3-9 0,0 1-1 0,1 2-3 0,-2 0-7 16,1 0-3-16,-2 3-4 0,0-1 1 15,2 5-5-15,2-2-2 0,-3-1-2 0,2 5-4 16,1-2-3-16,1-2 2 0,-2 1-6 0,5 1-3 0,1 1 1 15,-2 0 0-15,3-2-3 0,1 0 6 0,2 0-7 16,-3 0-1-16,6 0 2 0,-1-1-3 0,1 1-3 16,1-3 0-16,2 1-1 0,-1 0-2 0,3-2-1 15,-1 0 1-15,1-2-1 0,4 0 1 0,-1 0 0 16,-2-2 0-16,0-2-10 0,3 2 10 0,-3-3-2 16,1 0 3-16,-1 0-4 0,0-3 1 0,1 1 1 15,-4-2 0-15,4 1 2 0,-3-1-1 0,1-3-1 16,0 3 0-16,-2-2-3 0,-1 0 5 0,-3 3 1 15,3-4 2-15,-1 4 0 0,3-1 6 0,-4 6-3 16,-1-4 5-16,0 2 7 0,-2 1 4 0,0 4-1 16,5-5 0-16,-5 2 1 0,0 3-1 0,2-4-4 15,-2 4-1-15,1-5-3 0,-1 5 3 0,0 0-6 16,0 0-1-16,0 0 2 0,3 12-1 0,-6-6-2 16,3 2 4-16,0 0 5 0,0 2-1 0,0 1-6 15,0 1 11-15,0 0 0 0,-1 4 0 0,1 0 0 16,0 1 2-16,0 0 1 0,1-3-1 0,2 3 4 15,-1-1 0-15,-1 0-2 0,2 1-1 0,-2-2 5 16,3 2-2-16,1-1-2 0,-4-3 0 0,3 1-3 16,-3-1-2-16,3 0-4 0,-4-3 0 0,4 1-2 15,-3 0-3-15,2-3 0 0,-2-1 3 0,1 1-2 16,-2-2-2-16,2-3-4 0,-2 3 1 0,0-3-2 16,3 1 1-16,-3-4-2 0,2 5-3 0,-1-1 2 15,-1-4-3-15,0 4-14 0,0-4-23 0,0 0-43 16,0 0-63-16,0 0-66 0,0 0-262 0,0 0-509 0,-10-14 225 15</inkml:trace>
  <inkml:trace contextRef="#ctx0" brushRef="#br0" timeOffset="177967.574">20510 11326 129 0,'0'0'138'0,"0"0"-8"0,0 0-7 0,0 0-7 0,0 0-1 15,0 0-8-15,0-4-2 0,0 4-1 16,0 0-3-16,0 0-2 0,0 0-6 0,0 0-8 16,0 0-1-16,0 0-5 0,0 0-7 0,0 0-7 0,0 0 1 15,0 0-6-15,0 0-8 0,0 0-5 0,0 0-5 16,0 0-2-16,0 0-8 0,0 0-1 16,0 0 0-16,0 0-1 0,0 0-5 0,0 0-1 0,6 10 1 15,-4-6-8-15,-1 0 5 0,0 2-5 0,2-2-1 16,-2 1 1-16,0 1-3 0,2 0 0 0,-3 2 1 15,2-2 1-15,-1 2-2 0,-1 1 3 16,2-2-1-16,-2 6 6 0,1-2 0 0,-2 0-4 0,1 0 0 16,0 2 0-16,-2-3 1 0,1 2-5 0,1 5 2 15,-1-6-2-15,0 4-4 0,1-5 3 0,1 3-4 16,-1-2-2-16,-1 1 6 0,2-1-5 0,-1 1 0 16,1-2-4-16,0 0 2 0,1 0-1 0,-1-3-2 15,-1-1 3-15,0 0-2 0,3 2-3 0,-2-1 1 16,-1-2-3-16,2 0 3 0,0-1 1 0,-2-4-1 15,0 5 1-15,1-1 0 0,-1-4-3 0,1 3 5 16,-1-3-2-16,2 4 6 0,-1 0-2 0,-1-4 2 16,0 0 5-16,0 0 1 0,3 1 2 0,-3-1 0 15,0 0-2-15,0 0 3 0,0 0-4 0,0 0 1 0,0 0 1 16,0 0-3-16,0 0 0 0,0 0-3 16,0 0 0-16,0 0 0 0,0 0-2 0,0 0 1 15,0 0-3-15,0 0 3 0,0 5-5 0,0-5 2 16,0 0-1-16,0 0-2 0,7 0 3 0,-7 0-1 0,4 1-3 15,-4-1 2-15,10 0-3 0,-5 2 2 0,-5-2 0 16,13 0 0-16,-7 0-2 0,-6 0 1 16,17 0 0-16,-9 0 1 0,3-2 0 0,-2 2 3 15,2 0-4-15,1 0-3 0,2 0 3 0,-1-1 2 0,-3 0-2 16,4 0 0-16,-1-1-2 0,2 1-6 0,-2 0-4 16,1 1 5-16,4 0-2 0,3-3 4 15,-1 0 1-15,-1 3-4 0,2-1 2 0,5-1-1 0,-5 0-1 16,-2 2 3-16,0-1 5 0,2 0-3 0,-1-1-3 15,2 1 3-15,-3 0 0 0,3 1-1 0,-2-3 1 16,0 2-1-16,9-2-1 0,-9 2 2 0,2-1 0 16,0 1 0-16,-3 0 1 0,3-2 2 0,6 3-4 15,0-2 1-15,1-1 5 0,-1 1-3 0,2 0 0 16,2 0-2-16,-4-1 0 0,2-1 1 0,-3-1-2 16,6 1 2-16,-2 2-1 0,-1 0 2 0,0-1-2 15,-2 1-1-15,-1 0 1 0,-5 1 1 0,0 0 0 16,-2 0-3-16,8 0 3 0,-5 0-2 0,-2-1 2 15,-2 2-1-15,5-1-3 0,-1 1 5 0,5-3 0 16,-6 3-1-16,0-1 5 0,8 0-5 0,1-1 0 16,0-2-3-16,-2 2 0 0,2-2 4 0,-1 1-2 15,1 2 0-15,-2 0 2 0,2-2 0 0,-1 0-2 16,0 2 3-16,0 1-1 0,-1 0-1 0,0-3 2 16,-2 3-2-16,1 3 3 0,-5-3-2 0,5 0 0 15,-1 0-4-15,1 0 4 0,-6 0-2 0,6 0-1 0,0 0 0 16,-5 0 2-16,4 1 0 0,1-1 0 15,0 3 0-15,0-2 0 0,-7 1 0 0,8-2 1 16,1 2-4-16,-1-3 2 0,2 1 0 0,-2 1 0 16,-1-1 0-16,2 3-3 0,-2-1 3 0,-7-1 2 0,1-1 0 15,-1 1-2-15,0 1 7 0,1-2-11 16,-3-1 5-16,2 3-2 0,-2-1 0 0,0 3 0 16,0-3-3-16,-2 0 4 0,4-1 1 0,-1 0 1 15,0 3-1-15,-1-2-1 0,4 1 0 0,-2-1 0 0,0-1-1 16,8 2 2-16,0 0-3 0,-2 2 2 0,3-2 1 15,-3 1 1-15,1 1-4 0,-2 1 6 0,1 1 0 16,2-2-3-16,-7 0-2 0,-2-2 2 0,12 2-1 16,-5 0-1-16,-8 0 0 0,3-1 3 0,7-2-1 15,-7 2 2-15,-1-3-3 0,-2 1-1 16,1 0 0-16,-2-2 2 0,1 1 2 0,-3-1-5 16,1-2 10-16,3 2-8 0,-6-1 3 0,2 1-1 15,-2-1 2-15,5 0-1 0,-2 1-3 0,-3 1-4 0,-1 0 7 16,1-3-5-16,1 1 3 0,-1 0-2 0,-1 1 4 15,0 0-1-15,-2 1 0 0,5 0-3 0,-2-1 2 16,-3-1 0-16,1 4 0 0,2-4 2 0,-1 2-3 16,-2 0 3-16,1 0 0 0,-3-1-4 0,-1 1 2 15,0 0-2-15,0-1 4 0,-2-1-3 0,3 2 3 16,-9 0-1-16,12-4 0 0,-6 4-4 0,-1-1 5 16,-5 1 0-16,9 0-1 0,-9 0-1 15,9-2 1-15,-9 2-1 0,5-1 0 0,-5 1 0 0,0 0-1 16,7 1-1-16,-7-1 0 0,0 0 0 0,0 0 3 15,7-2-2-15,-7 2 1 0,0 0 7 0,4-1-5 16,-4 1-2-16,0 0 0 0,0 0 1 0,9-1 0 16,-9 1 2-16,0 0-3 0,5-1 4 0,-5 1-2 15,0 0 1-15,4-3 5 0,-4 3 1 0,0 0 3 16,0 0 0-16,0 0 4 0,0 0-4 0,0 0 3 16,0 0-4-16,0 0 3 0,0 0 2 0,0 0 0 15,0 0 1-15,0 0-2 0,0 0 4 0,0 0-2 0,0 0 0 16,0 0 3-16,0 0 0 0,0 0-4 15,0 0 7-15,0 0-3 0,0 0 2 0,9-1 3 16,-9 1 0-16,0 0-2 0,0 0 2 0,0 0-2 16,0 0-4-16,0 0-2 0,0 0 0 0,1-6-1 0,-1 6-1 15,0 0 2-15,0 0-2 0,0-4 3 0,0 4-6 16,0 0 19-16,-1-4-17 0,1 4 3 16,0-6 0-16,0 6-3 0,1-6 4 0,-1 6-2 15,-1-5-2-15,1 2 8 0,0-2 2 0,-3-1 12 16,3 2-11-16,-1-3 6 0,-4-3-3 0,5 1 1 15,-4-3-6-15,-1-2 5 0,3-3 1 0,-1 2-9 16,-5-1 0-16,1-2-3 0,2 1-7 0,-1-3-20 0,-3-3-15 16,-1-1-50-16,-3 1-54 0,-4-2-67 0,1 0-74 15,-9 3-291-15,0-3-606 0,-4 1 269 0</inkml:trace>
  <inkml:trace contextRef="#ctx0" brushRef="#br0" timeOffset="196033.774">11538 13101 78 0,'0'0'107'0,"0"0"-14"0,0 0-9 15,0 0-3-15,-3-4-8 0,3 4-9 0,0 0-1 0,0 0-3 16,0 0 0-16,0 0 2 0,0 0 2 16,0-5-2-16,0 5 3 0,0 0 0 0,0 0 0 15,0 0-1-15,0 0-2 0,0 0 7 0,3-5-4 16,-3 5-1-16,-4082 0-2 0,8164 0 0 0,-4087-3-1 0,5 3-8 15,0 0-2-15,0 0-6 0,0 0-1 16,0 0-6-16,0 0 0 0,0 0-2 0,0 0-6 16,0 0-1-16,-2-4-3 0,2 4-2 0,0 0 1 0,0 0-6 15,0 0 4-15,0 0-6 0,0 0 0 16,0 0-2-16,0 0-2 0,0 0 3 0,0 0-3 0,0 0 1 16,0 0-2-16,0 0-2 0,0 0-1 0,0 0-1 15,0 0-2-15,0 0 0 0,0 0-3 16,0 0-4-16,0 0 4 0,0 0 0 0,0 0 2 0,-7 12 2 15,7-7-3-15,0 2-4 0,0 0 4 0,0 3-4 16,0-1 1-16,0 3 0 0,0 1 0 0,0-3 1 16,1 7-1-16,-1 0 2 0,3 0-3 0,-3-1 2 15,0 1 1-15,1 0 0 0,1 0 0 0,0 4 0 16,-2-3-1-16,0 1-2 0,2 0 5 0,-4 0-4 16,4-1 4-16,-2 1 1 0,-2 0-1 0,2 2-3 15,0-3 3-15,0-1-2 0,0 3-1 0,0-3 1 16,0 0 2-16,0 0 1 0,5-2-3 0,-8-4 0 15,6 1 0-15,-3-1-3 0,-3 0 2 0,6-4-1 16,-3 5 5-16,0-7-7 0,0 0 4 0,0 2-2 16,0-3-2-16,0 0-5 0,0 2 7 0,0-6-2 15,0 3 1-15,0-3 4 0,1 5-3 0,-1-2 0 16,0-3-1-16,0 0 0 0,0 0-2 0,0 0 2 16,0 0 2-16,0 6-2 0,0-6-3 0,0 0 3 15,0 0 2-15,3 2-4 0,-3-2-1 0,0 0 0 16,0 0-2-16,0 0 7 0,0 0-3 0,0 0 2 15,0 0 3-15,0 0-2 0,0 0 1 0,0 0-3 16,0 0-1-16,0 0 0 0,3 3 2 0,-3-3 0 16,0 0 1-16,0 0-4 0,7 1-2 0,-7-1 8 15,9 0-6-15,-9 0 4 0,14-1-2 0,-6 2-2 16,0-2 3-16,-1 2-2 0,5 0 0 0,-2-1-2 16,4 0 5-16,3 1-1 0,-2 1-2 0,2-2 2 15,2 0 1-15,2 0-1 0,0-2-2 0,5 2 2 16,4-1-1-16,-4 1 4 0,4 0-3 0,0-1-1 15,-1 1 1-15,3-3-1 0,0 0-1 0,0 1 1 16,4 2 3-16,1-3-2 0,0 2-2 0,0-2 2 16,0 2-2-16,4 1 2 0,-4 0-4 0,-3-1 2 15,1 1-2-15,-2 1 5 0,3 0-4 0,2 2 3 16,-6-2 0-16,4-1-2 0,1 3 1 0,0-3 1 16,-4 2 1-16,3 1-1 0,1 1-3 0,2-3 0 0,-5 1 2 15,4 0-3-15,1-3 3 0,-2 5 1 16,0-4-1-16,3 0 1 0,12 1 0 0,-14-1-1 15,0-1-6-15,1-2 10 0,-2 1-3 0,3 2 2 16,-5-3-5-16,1 3 1 0,-3 1-1 0,-1-2 2 16,-1 2 1-16,0-2-2 0,-3 2 3 0,2-4-2 0,-3 4 2 15,-4-1-1-15,4-3 2 0,1 2-3 0,-6 0 0 16,5 1-3-16,2-1 3 0,-2 1 0 16,2-2 0-16,-9 2 0 0,9 0 0 0,-1-3-5 15,7 2 7-15,-9 2-1 0,5-3 0 0,-3 2 0 0,4 0-3 16,-4 2 2-16,-1-2 1 0,0 3 0 0,-7 0-3 15,0-1 2-15,-1 1 2 0,1-2 0 0,-3 0-3 16,-1 2 1-16,-4-2 0 0,4 2-1 16,-3-3-3-16,1 1 6 0,0 0 0 0,-1 1-2 0,6-1 2 15,-6 1 1-15,2-1-3 0,3 0 2 16,0 0-4-16,0 1 0 0,1-2-1 0,-1 0 3 16,1 0 1-16,-1 0 0 0,-4 0 1 0,-4 0-3 15,7 0 1-15,-4-2-2 0,-3 4 3 0,3-2 0 0,-4 0 2 16,-3 0-4-16,2-2-1 0,-1 1 1 0,0 1 2 15,-1-1 0-15,-1 0-1 0,-5 1-1 16,16-2-1-16,-10 2 3 0,2-1-1 0,2-1-4 0,0 2 4 16,-1 0-1-16,3 0 0 0,-1-1 1 0,-2 1 5 15,2 0-6-15,1 0 1 0,-4-1 0 0,6 1 0 16,-4 0 4-16,3-3-1 0,-7 3-4 0,4 0-1 16,-1-1-2-16,0 0 4 0,-1 1 2 0,-2-2-4 15,2 1 5-15,0 1-8 0,1-1 5 0,1 0 3 16,1-1-9-16,-1 2 0 0,2-2 1 0,-2 2-1 15,3 0-4-15,-3-1 1 0,3-1 0 0,-1 2-1 16,-1-3 0-16,3 3-2 0,0 0 2 0,-2 0 4 16,-3-2-4-16,5 2 6 0,-4-2-5 0,-1 1 4 15,2 0 1-15,0 1 2 0,-4-1-4 0,2-1 1 16,-2 2 7-16,0 0-8 0,-1-2 3 0,6 1-1 16,0-3 1-16,-6 3 0 0,4 1 2 0,-2-2 0 15,1 0-3-15,1 1 3 0,0 1 1 0,-2-1-1 16,0 0 3-16,-1 2-1 0,2-2-2 0,-1 1-3 0,0 0 4 15,-8 0 1-15,15 0-3 0,-9 0 2 16,-2 1 0-16,3 0 2 0,-7-1-2 0,14-1-5 16,-11 2 4-16,-3-1 2 0,12 0 2 0,-7 0-3 15,-5 0 1-15,12 0-2 0,-5 1 0 0,-3-1-1 0,-4 0-1 16,15 2 3-16,-7-2 3 0,-4 0-6 0,5 0 3 16,-3 0 3-16,3-2-4 0,-4 4-1 15,3-2 3-15,1 0-5 0,-5 1 2 0,-4-1 0 16,10 0 2-16,-5-1 0 0,-5 1 1 0,10 1-1 0,-10-1-2 15,8-1 2-15,-8 1 1 0,5-2-2 0,-5 2 1 16,0 0-3-16,9 0 8 0,-9 0-2 0,0 0-4 16,0 0 2-16,8 0-1 0,-8 0 0 15,0 0 0-15,0 0 0 0,0 0 2 0,7-1-4 16,-7 1 5-16,0 0 3 0,0 0 4 0,0 0-1 16,0 0 3-16,0 0 5 0,0 0-4 0,0 0 1 15,4-1-2-15,-4 1-1 0,0 0-1 0,0 0 0 16,4-4 0-16,-4 2-1 0,0 2-1 0,5-6 0 15,-5 6-6-15,1-5 1 0,1 2 3 0,-1 0-2 0,0-1 1 16,2-1 3-16,-2 2-4 0,1-4 8 0,0 2-3 16,-1 0 2-16,2-4 3 0,-2 1-1 0,2-4 2 15,-3 4 1-15,1-1 1 0,0-3-2 0,0 3 3 16,0-3 0-16,1 2-1 0,-2-2 1 0,0 2-2 16,1 1 1-16,-1-3-1 0,2 2 1 0,-4-1-3 15,4 0 1-15,-1-1 0 0,-1 1-1 0,2 2-2 16,-2-3-3-16,2 0 3 0,1 1 2 15,-3-1 0-15,0 1 2 0,0-1-4 0,0-2-1 16,2 2 3-16,-2 1-2 0,0-2-1 0,1 0 1 0,0 1-2 16,-1 3-1-16,3-3 1 0,-5 2-1 0,2 3 0 15,2 2 0-15,-2 0-4 0,0 0 1 0,0 1-1 16,0 4 2-16,0-3-3 0,0 3 5 0,0-7-6 16,0 7-7-16,-2-5-6 0,2 5-13 0,0 0-21 15,0 0-11-15,0 0-22 0,0 0-41 0,0 0-48 16,-10 9-46-16,4-2-169 0,-2-1-411 0,0 1 182 15</inkml:trace>
  <inkml:trace contextRef="#ctx0" brushRef="#br0" timeOffset="198560.81">15981 13079 36 0,'0'0'105'15,"0"0"-6"-15,0 0-3 0,0 0-12 0,0 0-12 16,0 0-7-16,0 0-6 0,0 0-13 0,0 0 4 16,0 0-16-16,0 0 2 0,0 0-5 0,0 0 6 15,0 0-6-15,0 0 4 0,0 0 4 0,0 0 1 16,0 0 0-16,0 13 6 0,0-13-7 0,0 8 3 16,0-2-5-16,-1 1 4 0,2 1 0 0,-2-1-3 15,1 3-5-15,0 0 7 0,0 4-14 0,-1 2 4 0,2-1-4 16,-1 2-3-16,-1-2-3 0,-2 2 0 15,3 1-2-15,4 0 1 0,-4 1-3 0,0-4 7 16,-1 5-1-16,1-2 3 0,0 2-6 0,0-3-1 0,1 0 6 16,-1 0-6-16,0-1 8 0,1-1-2 0,0-2-6 15,-1-1 2-15,1 1-4 0,-1-2-1 0,0 0 2 16,2 0-5-16,1 0 2 0,-2-1-1 16,-1-3-4-16,4 4 2 0,-3-2-5 0,0 0 1 0,-1-6 1 15,2 6 0-15,-1-4-1 0,1-2 0 0,0 3 1 16,-1-1-12-16,-1-4 11 0,0 4 1 0,0-5-1 15,2 6-3-15,0-3 2 0,-2-3-1 0,0 0 0 16,1 3-1-16,-1-3 1 0,3 3 2 0,-3-3 3 16,5 2-1-16,-5-2 2 0,6 0-2 0,-6 0 1 15,9 0-6-15,-3-2-2 0,-6 2 6 16,11-1-4-16,-4 1 3 0,1-2-1 0,2 2-4 16,-3-2-1-16,2 1-3 0,3 1 5 0,-3-2-2 0,5 2 3 15,-1-1-4-15,1-3 5 0,3 3-3 0,-1 1 0 16,2-1-3-16,0-2 0 0,1 3 2 0,4-2-1 15,-1 2 1-15,6-3 0 0,3 3 3 0,-3 0-2 16,4-3-7-16,0 1 6 0,1 2-1 0,2 0 0 16,-1-2 5-16,3 1-7 0,0 4-1 0,2-1 3 15,-2-4 1-15,14 4-3 0,-16-1 3 0,18 1-2 16,-13-2 4-16,13 0-2 0,-1 0-2 0,-12 0 4 16,11 0-3-16,-11 0-5 0,-2 0 8 0,15 0-4 15,-14-2-1-15,-4 4 8 0,3-2-10 0,-1 0 1 16,-1 0 6-16,1 0-5 0,-4-2 1 0,3 1-1 15,-2 1 0-15,1 0 0 0,-2-2 1 0,-1 2-2 16,1 0-7-16,2-2 6 0,1 1 7 0,2 2-4 16,2-1 7-16,-3 0-4 0,1 0-2 0,0 2 0 15,-1 3 3-15,-1-2 6 0,1-1-9 0,-1 1-3 16,2-1 3-16,-4 1 0 0,0-1-3 0,-2 0 3 16,-1-1-3-16,-1 3 5 0,2-3-6 0,-1 3 3 0,-2-2 1 15,-1 0-2-15,0-1 5 0,-1 2-1 16,0-1 1-16,0-2-2 0,-4 0 1 0,5 2-5 15,3 0 3-15,0-1 0 0,-3-1 3 0,2 2 0 16,-2-4-7-16,3 2 5 0,-3-1-1 0,1 0 2 16,0 0-4-16,-8-1 2 0,6 2-3 0,-4 0 6 0,-3-2 1 15,1 1 0-15,1-1-7 0,-6 1 5 0,1 0-3 16,2 0-1-16,-1-1 3 0,-1 1 5 16,1 0-7-16,-2 1-3 0,3 0 3 0,-6-2 3 15,6-1-2-15,0 3 2 0,-2 0-3 0,2-2-2 0,-2 1 2 16,-2 1-1-16,-2 0 3 0,1-2 1 0,0 2-3 15,0-1 0-15,-1 0-2 0,1 2-3 0,-1-2 10 16,0 1 0-16,1 0-6 0,-2-3 4 0,1 3-3 16,0 3 2-16,3-3 4 0,-4 0-4 0,7 0 1 15,-2 1-2-15,-3-1 4 0,0 0-1 0,4 0-3 16,0-1 0-16,0-2 0 0,-5 6-7 16,-1-6 10-16,2 2 2 0,0 0-2 0,-2 1-4 15,-3 0 1-15,2-1 2 0,-1-1 0 0,-2 2-3 0,2-2-1 16,-2 2 1-16,4 0-2 0,-2 0 6 0,1 0-2 15,-3 0-2-15,3 0-2 0,0 0 2 0,2 0 0 16,-1-1-3-16,0 1 4 0,2 0-3 0,2-2 6 16,-2 4 0-16,-1-2-3 0,2-2 1 0,-2 4-2 15,0-4-5-15,1 2 5 0,-2 0 5 0,-1 0-4 16,1 0-3-16,-2 0 6 0,1 0 1 0,0 0-2 16,-5 0-4-16,4 2 0 0,-2-2-2 0,-2 0-2 15,2 1 6-15,1-1 1 0,-3-1-1 0,1 2 0 16,-1-1 4-16,2 0-5 0,-1 0 2 15,-7 0-2-15,11 2 1 0,-7-2 0 0,4 0 1 0,-8 0-1 16,8 0 0-16,-3 2 6 0,-5-2-7 0,9 0-2 16,-5 1 5-16,-4-1-6 0,9 0 4 0,-9 0 3 15,6 0 0-15,-6 0-6 0,13 0 3 0,-8 0 4 16,4 0-5-16,-4 0-4 0,3 1 7 0,0 0 1 16,-1-1-4-16,0 0-1 0,0 3 3 0,1-3-3 15,0 1 5-15,-2 0 1 0,2-1-4 0,-3 2-3 16,-5-2 3-16,10 0 0 0,-6 0 1 0,-4 0 1 15,0 0 3-15,10 0-1 0,-10 0 7 0,4 0 1 16,-4 0-2-16,0 0 7 0,0 0-2 0,5 3 1 16,-5-3-5-16,0 0 2 0,0 0 0 0,10-3 2 15,-10 3-3-15,5 0-2 0,-5 0 3 0,7-2 0 16,-7 2 1-16,3-2 0 0,-3 2 0 0,5-3 2 16,-5 3-5-16,0 0 0 0,0 0 1 0,8 0 2 15,-8 0-6-15,0 0 1 0,5-2-1 0,-5 2 5 16,8 0-4-16,-8 0 3 0,0 0-5 0,4 0 3 0,-4 0 1 15,5-3 6-15,-5 3 0 0,5-2-3 0,-5 2 3 16,0 0-1-16,5-1-2 0,-5 1 1 0,0 0-1 16,4-2-3-16,-4 2-6 0,0 0 5 15,0 0-3-15,5-3 2 0,-5 3 2 0,0 0-2 16,0 0-4-16,0-5-2 0,0 5 8 0,4-1-4 16,-4 1-5-16,0 0 2 0,1-3-3 0,-1 3 1 15,4-4 2-15,-4 4 1 0,4-5-6 0,-4 5 1 16,6-4 2-16,-3 0 0 0,-2 3 2 0,2-2-2 15,-2-1-1-15,-1 4 1 0,5-6 1 0,-5 4-2 0,4 0 5 16,-4 2-2-16,3-7 5 0,-1 6 4 0,-2 1-1 16,2-7 2-16,-1 5-3 0,-1 2 4 0,1-6-4 15,-1 4-1-15,0 2 0 0,0-5 2 16,0 5-2-16,4-7 1 0,-4 5-3 0,0 2 1 0,-4-7 0 16,8 2 10-16,-4 2-7 0,0-2 1 0,0-2 4 15,1 2 4-15,0-2 5 0,-2 2 0 0,1-2 3 16,0-3-3-16,0-1-2 0,-1 4 4 0,-3-4-2 15,4-1-1-15,-1 3-1 0,0-4 5 0,-1-3-6 16,1 5-1-16,-3 0-5 0,4-1 2 0,0 1-7 16,0-3 5-16,0 2-4 0,0-2-2 0,0 1 10 15,0-1-10-15,0 3-1 0,0 0-1 0,-1-1-4 16,2 2 9-16,-1-2-8 0,0 2-4 0,0 1 2 16,0 4-3-16,3-5 11 0,-3 3-14 0,0 0 1 15,1 1-4-15,-1-1-1 0,-1 1-9 0,2 1-11 16,0 0 4-16,-1 0-27 0,0 2-15 0,0-2-22 15,0 5-33-15,-2-7-41 0,2 7-53 0,-3-4-48 16,3 4-156-16,-13-3-451 0,13 3 199 0</inkml:trace>
  <inkml:trace contextRef="#ctx0" brushRef="#br0" timeOffset="200832.76">20712 13000 73 0,'0'0'117'0,"0"0"-7"0,1-3-14 16,-1 3-14-16,0 0-4 0,0 0-9 0,0 0-10 0,0 0 0 16,0 0-8-16,0 0-2 0,0 0-7 0,0 0 4 15,0 0-6-15,0 0 1 0,0 0-1 0,0 0-1 16,5 10 7-16,-5-3 1 0,0-4-4 0,3 6 6 15,-6-3-5-15,3 5 2 0,0-1 1 0,0 0-8 16,0 2 6-16,0 0-8 0,-1 6 0 0,-2-5-2 16,2 6-3-16,0-2-6 0,-2 0 2 0,2-1-1 15,-2 0-2-15,3-1-7 0,-5 1-1 0,4-3 2 16,1 1-1-16,0-2-5 0,0-1 0 0,-1 2 0 16,1-1-2-16,0-4-3 0,0 1 1 0,1 3 0 15,-1-6 8-15,0 1-6 0,0 0 0 0,1 0 0 16,-1 0 1-16,5-1 1 0,-5 0 3 0,3-1-6 15,-2 1 1-15,4-2 1 0,-1 1-4 0,-1 0 0 16,3-1 3-16,2-1 1 0,-3-1-1 0,1 1-5 0,1 2 1 16,-3-3 1-16,0 0-3 0,4 1 0 0,-1-2-3 15,-2 0-1-15,1 1 7 0,-2 0-5 16,4-1 4-16,-8-1-5 0,10 0 6 0,-5 0-9 16,-5 0-2-16,13 0 4 0,-8-1-4 0,3-1 4 15,-1 2 0-15,-3 3 0 0,6-4 3 0,-3 1-3 0,0 0 1 16,1 1 1-16,1-2 1 0,1-1-1 15,3 0-8-15,-3 1 5 0,3 0 1 0,1-2-1 16,0 3 1-16,4-3 0 0,0 1-2 0,-4-1 1 0,4 3 3 16,2-1-1-16,3 1 2 0,-3-3-1 0,1 1 0 15,7 2-3-15,-6 0-6 0,6-3 8 0,5 2-1 16,-2 1 1-16,2-3-1 0,0 0 2 0,3 3-3 16,0-1 2-16,2 1 0 0,0-1-5 15,16 2 3-15,-17-1-8 0,4 0 12 0,10 0-4 0,-10 4 1 16,-5-3-2-16,5-1-2 0,-4 3 5 0,-1 0 0 15,-2-1-1-15,4-2-4 0,-7 3 5 0,2-2 4 16,3 2-8-16,-3 0 3 0,3-1 0 0,-1-2-3 16,4 3 1-16,-2-2 0 0,-1-1 0 0,3 5-1 15,1-4 2-15,12 1-3 0,-1-1 3 16,-12 1 0-16,11 0-5 0,-10 1 4 0,0-3 9 16,0 2-12-16,11 3 0 0,-12-1 1 0,-2-3 1 0,-2 2-3 15,0 1 7-15,3 0 0 0,-3-1-4 0,1-2 2 16,-2 4 4-16,1-1-5 0,1-1 2 0,0-1 0 15,-4 3-1-15,3-3-4 0,2 1 0 0,-1 1 4 16,0-1 0-16,-1-1 0 0,2-2 4 0,-2 2-5 16,-2 1 1-16,-1-2 1 0,1-1-4 0,-6-1 2 15,2-1-1-15,-7 1 1 0,8 0 2 0,-11-2 0 16,1 0-1-16,1-1 2 0,-2 1-3 0,1 1 3 16,-1-1-4-16,-1 1 0 0,1 0 3 0,1-1-3 15,-5 0 0-15,-2-1 3 0,6 2-3 0,0-1-3 16,0 1 8-16,3 1-1 0,-3-3-3 0,2 1 0 15,0 1 0-15,1 2-4 0,-3-1 5 0,2-1 2 16,-1 2-1-16,1 0-2 0,0 2-4 0,1-1 9 16,-3-1-6-16,0 0 0 0,2 2-1 0,-1-4 4 15,-1 2 1-15,-1 0 0 0,-4 0 1 0,-2 0-2 16,6 0 3-16,0 0-3 0,1-1-3 0,-7-1 4 16,1 2 0-16,-2 0-7 0,5-2 3 0,-2 0 4 15,-2 2 4-15,1-3-6 0,3 2-6 0,1 0 6 16,-5 1 5-16,1 0-2 0,5-3-7 0,-2 3 4 15,1 3 0-15,-4-3 2 0,1 0-5 0,3 0 3 16,-2 0 3-16,-1 0-5 0,3-3-2 0,-4 3 3 16,1-2 0-16,1 1 3 0,0 0-5 0,-2 0-2 15,2 1 9-15,-2 0-5 0,-1 0 3 0,2 0-2 16,-1 0 1-16,2 0-1 0,-2 0 4 0,-1 0-2 16,1 1 0-16,0-1-3 0,0 0 2 0,-1 0 1 15,3 0-3-15,-3 0 3 0,1-1-3 0,0 1 1 16,-3 0 1-16,4 0 3 0,-5-2-5 0,-1 2 2 0,1-1-3 15,-2-1 2-15,0 2-3 0,-1-2 0 0,1 1 1 16,-2 0 2-16,-5 1 1 0,9 0 3 16,-9 0-2-16,6-3 0 0,-3 3-3 0,-3 0-7 15,0 0 7-15,0 0 5 0,10-3-4 0,-10 3 3 0,4-1 1 16,-4 1-2-16,0 0-3 0,0 0 3 0,6 0-1 16,-6 0 2-16,0 0-6 0,0 0 6 15,5-4-4-15,-5 4 7 0,0 0-1 0,3-4 1 16,-3 4-3-16,0 0 1 0,4-2 0 0,-4 2 2 0,0 0-3 15,3-3 2-15,-3 3-5 0,3-3 4 0,-3 3 3 16,4-4-6-16,-4 4 0 0,4-2-2 0,-4 2 5 16,5-3-3-16,-3 1 0 0,2-2 3 0,0 1-3 15,-3 0 3-15,4 1-1 0,-4-2 1 0,2-1-2 16,0-1-6-16,1 2 5 0,-1-1-1 0,1 0-1 16,1-2 2-16,3-1-3 0,-5-1 3 0,3 1 9 15,-1-3-7-15,0 3-1 0,2-2 5 0,-1 3 2 16,-1-3 3-16,-2 3-1 0,3-2 5 0,-2 0 0 15,1 4-4-15,0-6 5 0,0 4-2 0,-1-3 6 16,0 1-1-16,0 0 1 0,-1 1-5 0,0-2 4 16,2 0-6-16,-2 1 0 0,1 1 0 0,-1-3-1 15,0 3 1-15,0-2-5 0,-2 1 3 0,1-1-3 16,0 0 0-16,-1 1-2 0,3-1-1 0,-3 0-1 16,0 3 2-16,3-3 1 0,-3-1-7 0,2 1-2 15,-2 4 5-15,-1-2-2 0,1 2 0 0,-2-2-4 16,2 2 3-16,1 0-2 0,-2-1-2 0,0 2-3 15,1 0-7-15,-2 0-10 0,2-1-7 0,-1 3-9 16,0-1-9-16,0 4-18 0,0-5-21 0,0 5-20 16,0-7-36-16,0 7-42 0,-1-4-123 0,1 4-333 15,-4-4 148-15</inkml:trace>
  <inkml:trace contextRef="#ctx0" brushRef="#br0" timeOffset="203441.349">11994 13060 60 0,'0'0'61'0,"0"0"9"15,0 0 0-15,-4082 0-2 0,8164 0-2 0,-4082 0 0 0,0 0 1 16,0 0-4-16,0-5 7 0,0 5 0 16,0 0-2-16,0-4-3 0,0 4 0 0,0 0 1 0,3-5-3 15,-3 2-3-15,0 3-4 0,0 0-6 16,1-7 1-16,-1 7-3 0,0 0-4 0,0 0-6 0,-4-4 1 15,4 4-7-15,0 0-2 0,0 0 9 0,4-3-4 16,-4 3-3-16,0 0-1 0,0 0 4 0,1-3 1 16,-1 3-1-16,0 0 3 0,0 0 1 0,0 0-1 15,0 0-2-15,0 0-5 0,0-6 1 0,0 6-6 16,0 0 2-16,0 0-1 0,0 0-5 0,0 0-1 16,0 0-7-16,0 0 3 0,0 0-5 0,0 0 0 15,0 0-3-15,0 0 0 0,0 0 1 0,0 0-3 16,-2 12 1-16,-1-1 0 0,-4-3-2 0,0 3 1 15,2 3-2-15,-4 2-1 0,-1 1 5 0,-1-1-4 16,-6 4-4-16,6-3 0 0,-1 3 4 0,-1-3-9 16,3 0 4-16,-6-3 1 0,0 7 1 0,5-6-2 15,-2-1 1-15,4 3-2 0,-2-5 3 0,4 0-7 16,2-4 3-16,-2 2 3 0,3-3-4 0,2 0-2 16,-3 0 3-16,2-2-1 0,2 1 0 0,-1-2 3 15,0 0-4-15,4 0 3 0,-2-4 2 0,2 4-2 16,-2-4 3-16,11 2-1 0,-3-2 1 0,-3 0 0 15,7 0-4-15,-3-2 3 0,4-1 2 0,-4 2-5 16,2 0 3-16,-1-3 1 0,3 1 1 0,-2-1 1 16,1-1-3-16,1 1-2 0,0 0 0 0,1 1 1 0,-3 1 1 15,2-2-2-15,0-1 1 0,-2 5-2 16,3-1 1-16,-1-2 0 0,1 1-4 0,-4 0-3 16,1 0-8-16,0 1-1 0,-1 0 0 0,-1 0-6 15,0-1-5-15,-3 2 1 0,2 0-2 0,-3 0-5 16,-5 0-2-16,13 0-5 0,-8-1-4 0,-5 1-8 0,6 1-11 15,-6-1-10-15,6-3-8 0,-6 3-13 0,0 0-19 16,6-2-19-16,-6 2-81 0,0 0-232 0,0 0 104 16</inkml:trace>
  <inkml:trace contextRef="#ctx0" brushRef="#br0" timeOffset="203884.802">11973 13254 111 0,'0'0'118'0,"0"0"-4"0,0 0-15 16,0 0-10-16,0 0-1 0,0 0-4 0,0 0-4 15,0 0-10-15,0 0-11 0,0 0-4 0,0 0 3 16,0 0-15-16,0 0-5 0,0 0-4 0,0 0-2 16,0 0 9-16,0 0-5 0,-3 12-2 0,3-10 12 15,0 6-9-15,0-1 6 0,0 0-4 0,0 0 0 16,0 3 7-16,0 0-5 0,0 2-4 0,-3 0 3 16,3 0 1-16,0 0-2 0,0 1-4 0,0-2 5 15,3 6-2-15,-3-1-1 0,0 1-2 0,1-6 1 16,-1 3-5-16,2-2 2 0,0 1-2 0,-2-3-6 15,4 2 0-15,-4-1 1 0,0 0-6 0,1-2 2 16,-1-2-1-16,3-1-3 0,-2 1-2 0,-1-1-4 16,2-2 0-16,-1 3 0 0,-1-6-1 0,0 3-1 15,0-4-2-15,6 5 3 0,-5 0-7 0,-1-5 0 16,0 3-14-16,0-3-15 0,3 3-12 0,-3-3-21 16,0 0-32-16,0 0-46 0,0 0-50 0,0 0-108 15,0 0-318-15,0 0 141 0</inkml:trace>
  <inkml:trace contextRef="#ctx0" brushRef="#br0" timeOffset="205217.688">14634 13062 14 0,'0'0'116'0,"0"-4"-2"0,0 4-3 0,3-4-4 15,-3 4-5-15,0 0-8 0,-3-5-6 0,3 5 7 16,0 0-10-16,0 0-1 0,0 0-8 0,0 0-7 16,0 0-5-16,0-5-2 0,0 5-12 0,0 0 3 15,0 0-7-15,0 0 2 0,0 0-6 0,0 0-2 16,0 0-2-16,0 0-6 0,0 0 1 0,0 0-6 15,0 0-4-15,0 0 2 0,0 0 2 0,0 0-9 16,0 0-1-16,0 0-4 0,0 0-2 0,0 0 0 16,0 0 2-16,0 0 0 0,0 0 1 0,0 0-4 15,0 0 2-15,0 0 0 0,-2 14-7 0,2-10 6 16,0 1 0-16,0-5-6 0,2 8 5 0,-2-5-4 16,0 1 2-16,0-2 0 0,-2 5 0 0,2-7 1 15,0 6 2-15,2-2-1 0,-2 3 2 0,0-7 0 16,0 8 0-16,0-6 4 0,0 5-1 0,0-2 0 15,-2 3 3-15,1 1 0 0,-3-1 4 0,4 1 5 16,0 3-1-16,0 1-1 0,-3-2 1 0,2 1 6 16,-3 5-2-16,2-1-2 0,0 0 2 0,-2 0-3 0,3-4 0 15,-3 1-6-15,3-1 2 0,-3 0 0 0,3 1-6 16,1-4 1-16,-3 1 0 0,2-2-4 16,1 3 2-16,-2-5-7 0,0 0 0 0,6-3 3 15,-6 4-3-15,2-5-4 0,0-2 2 0,-2 9-3 16,2-7 3-16,0-2-1 0,0 6 1 0,0-6-1 0,0 4-3 15,0-4 1-15,-1 5-2 0,1-5-2 0,0 0 0 16,0 3-3-16,0-3-13 0,0 0-12 16,0 0-15-16,0 0-22 0,0 0-37 0,0 0-36 15,0 0-42-15,0 0-169 0,0 0-379 0,1-14 168 0</inkml:trace>
  <inkml:trace contextRef="#ctx0" brushRef="#br0" timeOffset="205816.948">14843 13164 62 0,'0'0'113'0,"0"0"-7"0,0 0-7 0,0 0-16 0,0 0 1 16,-12 10-18-16,7-6-7 0,1-3 0 0,0 3-2 16,-2-1-2-16,2 1-11 0,3-1 4 0,-3-2-5 15,-2 4-5-15,3-3-5 0,0 2-4 0,2 1-4 16,-1-2-2-16,0 1-3 0,1 0-7 16,-3 0 8-16,4 0-3 0,-1 0 3 0,1-4-2 0,1 6-2 15,-1-2 1-15,4 0-4 0,-3 0 4 0,3-1 2 16,-3 2-2-16,2-3-6 0,0 1 7 0,-2 1-4 15,4-1-6-15,-1 1 6 0,-1-2 2 0,0 1-6 16,6-3-3-16,-5 4 1 0,1-3 0 0,4 2 0 16,-1-1-2-16,-2 0-9 0,2 0 14 0,-3 1-8 15,5-2 5-15,-5-1-9 0,2 4 6 0,-1 0-4 16,1-1 4-16,-1-1-6 0,-1-1 3 0,0 1 0 16,-1 1 3-16,0 1-8 0,-2-1-3 0,2 1 3 15,-1-3 3-15,1 3 3 0,-2 1 5 0,1-3-6 16,-1 2 2-16,-1 0-4 0,1-1 1 0,-2 1-2 15,2 1 6-15,0-2-2 0,-2-3-1 0,1 7 2 16,0-5 3-16,-1 3 1 0,0-5 9 0,3 6 5 16,-3-6-2-16,-2 6 9 0,2-6-8 0,-3 5 7 15,-1-2-7-15,0 1 15 0,0-1-14 0,0-1 2 16,-3 4 1-16,1-5-4 0,0 2-3 0,0-1-1 16,-3 2-1-16,2 0-2 0,0-2-2 0,-3 0-2 15,1 1-7-15,0-1 11 0,-3 3-5 0,3-3-3 16,0-1 1-16,-1 0-10 0,-3 0-16 0,3 1-15 15,3-2-8-15,1 0-18 0,-3 0-19 0,0-2-14 16,3 0-18-16,-2 1-11 0,-1-6-123 0,3 2-265 16,1 2 117-16</inkml:trace>
  <inkml:trace contextRef="#ctx0" brushRef="#br0" timeOffset="206127.672">14844 13111 149 0,'5'0'182'0,"4"-1"-13"0,3-3-6 0,-1 2-7 16,1-1-4-16,-1 2-8 0,3-2 2 0,-2 0-3 0,2 1-4 15,-2 1-4-15,6-3-9 0,0 1-4 16,-6 3-5-16,3 0-9 0,0-1-8 0,-6 0-9 15,0-2-9-15,0 3 5 0,-4-3-9 0,2 3-4 16,-2-1-1-16,-5 1-4 0,0 0 2 0,8-3-2 0,-8 3-3 16,0 0-3-16,7 0-2 0,-7 0-4 0,0 0-9 15,0 0-10-15,6-1-12 0,-6 1-22 0,0 0-32 16,0 0-38-16,0 0-41 0,0 0-52 16,-20-5-58-16,20 5-239 0,-14 4-493 0,1-3 219 15</inkml:trace>
  <inkml:trace contextRef="#ctx0" brushRef="#br0" timeOffset="207841.071">16411 13110 14 0,'0'0'97'16,"0"0"-4"-16,0 0-8 0,0 0 8 0,0 0-19 16,0 0-1-16,0 0 11 0,0 0-22 0,0 0-6 15,0 0 6-15,0 0-14 0,0 0-5 0,0 0-1 0,0 0-1 16,-16-5-5-16,16 5 2 0,0 0-2 15,-11 1-1-15,11-1-1 0,-8-1 1 0,8 1-1 16,-8-1 2-16,8 1-1 0,-7-3-1 0,4 1-4 16,3 2 8-16,-6-2-10 0,6 2 6 0,-8-4-5 15,8 4 2-15,0 0-5 0,-5-1-1 0,1 0 3 16,4 1-1-16,-5-7-8 0,5 6 0 0,0 1-4 16,0 0 2-16,-4-8 3 0,7 4-5 0,-3 4 1 15,0-9-8-15,0 5 4 0,1-1 0 0,-1 0-2 0,5 0-1 16,-4 1 0-16,2-1-2 0,1 0 0 0,-3 2 3 15,4-1-1-15,-1-1 0 0,4 2 3 16,-2 0-5-16,-1-1-3 0,2 1 2 0,-2-1 4 16,3 1-2-16,0 3-3 0,-1 0-4 0,-7 0 4 0,13 0 2 15,-2 0 1-15,-5 1-3 0,5 1-5 0,-4 3 5 16,2 1 1-16,-1-1-5 0,1 2 12 16,0 2-5-16,-4 2 4 0,3-1-2 0,-2 0 6 15,-1 2 4-15,0 4 2 0,-2-6-3 0,-1 7-2 0,2 0 0 16,-4-5 2-16,-3 5 1 0,2-5 0 0,-1 3-5 15,-1-3 5-15,-6 3-4 0,0 0 2 0,0-1-1 16,-3 0-1-16,-1 2-5 0,-2-4 0 0,0 1 0 16,-2-3-1-16,0 2-1 0,-2-3-2 0,3 1-2 15,1-2-1-15,2-1 5 0,-1-3-4 0,5 1-3 16,-2-1 4-16,1 0-2 0,3-4 1 0,-2 2-3 16,5-2-9-16,4 0-4 0,-14-2 0 0,11-2-2 15,-2 1-9-15,3-2 10 0,2 0-1 0,-1-2 1 16,1 2-1-16,2-2 5 0,1-3-5 0,3 3 2 15,0 0 3-15,2 3-1 0,0-3 4 0,1 1 1 16,-2 5 1-16,5-4 0 0,0 3 1 0,-1 0 0 16,2 2-3-16,-3 1 8 0,4-1-5 0,-2 3 2 15,2-1-2-15,-1 1 1 0,0 0 1 0,4 4-2 16,-6-2 3-16,5 4 0 0,-4-4 1 0,0 2 4 16,1 1-5-16,1-1-1 0,-5-1-3 0,0 1 6 15,2 0-2-15,1 0 0 0,-3 1 1 0,1-2 0 16,-1 0-1-16,-2-1 0 0,3 0-3 0,-4 2 4 15,2-5-2-15,0 0 2 0,-3 3-8 0,1-4-10 16,0 2-11-16,0-3-18 0,-1 1-15 0,-5-1-13 16,15-5-23-16,-10 2-17 0,0 1-13 0,2-4-15 15,-1 0-105-15,3-2-266 0,-5 1 118 0</inkml:trace>
  <inkml:trace contextRef="#ctx0" brushRef="#br0" timeOffset="208237.082">16800 13036 141 0,'0'-5'151'16,"0"5"-17"-16,-1-5-9 0,1 5-9 0,-1-3-13 16,1 3-7-16,0 0-11 0,0 0-1 0,0 0-10 15,0-6-2-15,0 6-2 0,0 0-2 0,0 0-5 0,0 0-1 16,0 0-4-16,0 0-7 0,0 0-4 15,-3-3 0-15,3 3-5 0,0 0-4 0,0 0-1 16,0 0 0-16,0 0-9 0,0 0 5 0,0 0 2 16,4 12 1-16,-4-12-1 0,1 7 7 0,-2-1-1 0,1 1 0 15,-1 0-3-15,2-2 2 0,-1 3 0 0,0 2 2 16,1 1-5-16,-2 1-2 0,1 0 7 0,0 2-1 16,1-1 1-16,-1 3-8 0,0-1 8 15,0 2-8-15,-1-5 2 0,2 3-5 0,-1 1 0 0,0 0 3 16,4-2-5-16,-4-2-4 0,0 0 0 0,0 0-2 15,0-1-4-15,2-3-2 0,-2 2-3 0,2-1-1 16,-1-1 1-16,1-3-2 0,-1 0-1 0,0-1-2 16,2 2-6-16,-3-2 0 0,0-1-9 0,0-3-21 15,0 7-19-15,0-7-19 0,0 4-30 0,0-4-40 16,0 0-51-16,0 0-206 0,0 0-423 16,0 0 187-16</inkml:trace>
  <inkml:trace contextRef="#ctx0" brushRef="#br0" timeOffset="209815.614">19343 13019 45 0,'0'0'113'0,"3"-4"-6"0,-3 4-10 0,0 0-8 0,0-4-3 15,0 4-5-15,0 0-10 0,2-4-11 0,-2 4 3 16,4-2-4-16,-4 2-4 0,4-3-2 16,-4 3 2-16,0 0-1 0,3-5 5 0,-3 5 0 15,6-2-7-15,-6 2 0 0,6-2-1 0,-6 2 3 0,5-4-3 16,2 2-3-16,-2-3 0 0,0 3-4 0,1 2-6 15,1-3-2-15,-1-1 3 0,3 3-4 16,1-3-6-16,-1 1-1 0,2 1-1 0,-4 2-1 0,2-2 2 16,4 1 0-16,-2 0 0 0,1 1-3 0,1 0-1 15,-2 2-1-15,-1-2-2 0,1 3 1 16,0 1-2-16,-3 1-3 0,0-1-2 0,0-1 4 16,-4 5 2-16,4 1 3 0,-3 1 2 0,0 0 3 0,-2 5-3 15,-2 2 3-15,-2 0-4 0,1-1 1 0,-7 2 0 16,6 0-2-16,-4-3-1 0,-3 2-1 0,3-1 1 15,-10-1-4-15,7-2-2 0,-5-2-3 0,3 2 0 16,-4-1-5-16,0-3-3 0,-1 3 2 0,-2-2-4 16,-1-3 3-16,3-2-3 0,2 0-1 0,-5 0 2 15,5-4 2-15,-1 3-2 0,4-2 0 0,-4 0 0 16,5-2 0-16,1-2-2 0,-1 0-3 0,0-3-2 16,3 2-8-16,0 0-2 0,1-2-1 0,0-1-3 15,2 0-2-15,2 0 1 0,0 1 1 0,1-2 2 16,2 2 0-16,-2 0 3 0,3 0 2 0,2 0-1 15,-2 1 0-15,1 2 4 0,1 1 1 0,3 1-2 16,-3-2 1-16,4 5 3 0,0-2 0 0,4 2-1 0,-3-1 2 16,0 3 2-16,4 1-2 0,2 0 1 15,2 1 1-15,0 1-3 0,-2 1 4 0,3 0-2 16,0-1-1-16,1 0 0 0,-2-1 3 0,1-4-2 16,1 4-8-16,-6-3-4 0,-1-1-13 0,2-1-16 15,-3 0-10-15,2-2-6 0,-4 0-8 0,-1-1-12 16,1-2-11-16,2 0-3 0,-2-1-3 0,0-3-1 15,-1 3-2-15,0-5-1 0,0 2-4 0,0-3 1 16,1-3-2-16,-2 3-1 0,-1-7-71 0,3 2-190 16,-3 0 84-16</inkml:trace>
  <inkml:trace contextRef="#ctx0" brushRef="#br0" timeOffset="210131.541">19811 13148 488 0,'5'-16'-13'15,"4"0"20"-15,-7 5 18 0,2-1 12 0,0 3 11 16,-1 0 23-16,-1 1 9 0,1 1 21 0,-2 2 12 16,2 0 7-16,-3 1-5 0,1-1-1 15,0 2-5-15,-1 3-15 0,0-5-6 0,0 5-13 0,3-4-5 16,-3 4-7-16,0 0-7 0,0 0-6 0,0 0-2 15,0 0-7-15,0 0-2 0,0 0 1 0,-8 17-2 16,8-10-1-16,-1 1 0 0,-4 2 1 0,2-2-3 16,-1 5 1-16,-1-4-4 0,4 3 2 0,-4 2-1 15,1-2-3-15,0-1 1 0,0 3-2 0,-1-4-5 16,0 6 1-16,5-5-3 0,-4 0 2 16,-1-1-5-16,1 1-2 0,4-2-4 0,-1 3 2 15,1-5-5-15,-2-2 4 0,2 4-1 0,0-4-4 0,2 0 5 16,-2 3-3-16,3-4 2 0,1 3 0 0,-1-2-1 15,1-2 0-15,2 1-2 0,2 3 1 0,1-4 0 16,1 0-2-16,-1 0 2 0,2-3-5 0,0 0 0 16,-1 0-7-16,3-1-2 0,-3-1-6 0,-1 2-4 15,4-3-8-15,-3 1-9 0,0 0-9 0,0-1-18 16,1 0-13-16,-3-1-16 0,2 1-11 0,-5-1-28 16,2-1-28-16,1-1-23 0,-4 1-150 0,2-1-353 15,-6 1 157-15</inkml:trace>
  <inkml:trace contextRef="#ctx0" brushRef="#br0" timeOffset="210374.686">19913 13176 180 0,'0'0'171'15,"-5"-4"-16"-15,5 4-16 0,0 0-4 0,0 0 1 16,0 0-1-16,4 10 4 0,-3-6 0 0,2 3 0 15,-3-1-5-15,1 5 3 0,-1 0 1 0,1 2-2 16,-1 4-4-16,1 0-7 0,-1 3-11 0,0 4-9 16,-1-4-12-16,0 1-9 0,-3 4-7 0,-1-2-6 15,3 6-9-15,-2-3-6 0,-2 0-32 0,-2 0-54 16,-2-1-64-16,3-8-82 0,-3 5-267 0,-2-5-480 16,-2 1 213-16</inkml:trace>
  <inkml:trace contextRef="#ctx0" brushRef="#br0" timeOffset="212512.766">21057 12977 16 0,'0'0'70'16,"-1"-6"-5"-16,1 6 5 0,0 0-7 0,0 0-3 15,0 0 10-15,0 0 4 0,0 0 9 0,0 0-11 16,-2-6 0-16,2 6-3 0,0 0-6 0,0 0 6 16,0 0-9-16,0 0-7 0,0 0 4 0,0 0-9 0,0-5 9 15,0 5-9-15,-2-4-6 0,2 4-6 0,0-5 1 16,0 5-1-16,2-5-5 0,-2 5-2 16,0-5-1-16,0 5-2 0,2-7 1 0,-2 2-7 15,1 1 7-15,1 1-1 0,1-2-1 0,0 0-2 0,-1-2 0 16,4 6 3-16,-2-5-7 0,-1 1 8 0,0-1-1 15,4 3-7-15,-5-2 2 0,6 2-5 0,-3-2 1 16,0 3-6-16,2-2 3 0,-5 3-6 0,6-1-1 16,-8 2 4-16,14 0 0 0,-9 0-2 0,-1 2-1 15,1 1 1-15,3 1 6 0,-3 1-3 0,3 2 0 16,-3 3 1-16,0 0 1 0,0 3 4 16,0 1 2-16,0 2-2 0,-1-1-2 0,-3 4 3 0,1-2 5 15,-2 0-4-15,-2 1 1 0,-1 0 2 0,-1-1-6 16,-2-1 4-16,-1 1 2 0,-1-3-4 0,-1 2 2 15,0-4-1-15,-1 1 0 0,1-4-3 0,1 1-4 16,-2-2-1-16,0 0 2 0,0-2-1 0,-2-1-3 16,3 2-1-16,0-4 1 0,-2 1 0 0,5-2 0 15,-2 1-3-15,1-3 0 0,-2-2-1 0,2 1 2 16,-1-1-2-16,2-2-6 0,-1 1 0 0,2-4 3 16,0 2-2-16,1 0 1 0,2-3-2 0,-1 3-1 15,3-1 2-15,-1-1-1 0,1 3 0 0,1-1 2 16,0 1-4-16,2 0 2 0,-3 4-1 0,9-1 1 15,-1 2 0-15,-1-1 1 0,4 4 1 0,-1 1-2 16,2 2 2-16,-1 1-1 0,5 1 0 0,-2 3-3 0,2-4 6 16,-1 3-3-16,0-2-2 0,1 0 4 15,0 0-2-15,-2 1 1 0,3-5-2 0,-5 1 0 16,-1-2 0-16,2-2-4 0,-2 3-12 0,0-5-20 16,1 1-31-16,-3-2-29 0,3-2-38 0,-3-1-30 15,2 0-166-15,-2-5-356 0,-1 0 157 0</inkml:trace>
  <inkml:trace contextRef="#ctx0" brushRef="#br0" timeOffset="213165.085">21518 12956 11 0,'0'0'121'16,"4"-5"-11"-16,-2 3-1 0,-2 2 3 15,1-6-4-15,2 5-8 0,-3 1 11 0,4-3-9 16,-4 3-1-16,0 0-6 0,1-5-4 0,-1 5-1 0,3-2-4 15,-3 2-2-15,0 0-7 0,0 0-6 0,0 0-4 16,0 0-8-16,0 0-6 0,0 0-4 16,0 0 1-16,0 0-4 0,-8 9-5 0,4-7 4 15,-2 2-12-15,2 0 2 0,-1 3-6 0,0-2 0 0,0 0-4 16,1 2-6-16,0-2 1 0,0 3 0 0,-1-1-4 16,1-2-1-16,2 2 2 0,-1-2-8 0,1 0 1 15,0 1 3-15,0-1-4 0,1 0-3 0,-1-1 1 16,0 2 2-16,2-3-3 0,0 2-1 0,0-5 2 15,5 7-4-15,-3-3 3 0,2-1 5 0,0 0 2 16,3 0-6-16,0 1-3 0,2 0 3 0,3-1-2 16,0 2-1-16,0-1 0 0,0-3-2 0,5 4-1 15,-4-1 2-15,1-4-2 0,4 5 2 0,-4-2-4 16,3-1 0-16,2 0 4 0,-7 1-2 0,0-1 1 16,-2 2-4-16,2-1 4 0,-4-2 1 0,-1 0-2 15,0 2 1-15,-1-3-4 0,0 0 4 0,-2 2-1 16,1 1 4-16,-1 0-4 0,-4-3 4 15,4 4 0-15,-3-2 6 0,-1 2 2 0,-1 2 3 0,-3-1 2 16,2-2-4-16,-4 0 2 0,0 3 1 0,-3 1-4 16,0-3 3-16,0 1 3 0,-2 1-3 0,1-1 1 15,-2 0-3-15,-2 0 0 0,0 0 0 0,-4 2-2 16,8-5-2-16,-8 5 0 0,1-2-2 0,3-2-4 16,5 2-9-16,-1-5-14 0,-4 3-16 0,2 1-17 15,2-3-30-15,0 0-13 0,0-1-26 0,2 0-20 16,-1-2-9-16,0-4-12 0,3 2-8 0,-3-1-109 15,3-2-301-15,-2-2 134 0</inkml:trace>
  <inkml:trace contextRef="#ctx0" brushRef="#br0" timeOffset="213467.734">21522 12934 126 0,'6'-1'179'0,"-1"0"-13"0,-1-2-8 0,1 0-8 16,4 2-3-16,5-2-4 0,-5 3-9 0,4-4-6 0,0 3-4 15,-3-3-8-15,5 2-7 0,-3-1-4 0,-1 0-7 16,0 2-5-16,-1-2-5 0,-3 2-5 16,-1-1-4-16,0 0-5 0,-1 0 2 0,0 1-5 15,-5 1-4-15,10-2-3 0,-10 2-7 0,4 0-9 16,-4 0-4-16,0 0 3 0,7-3-9 0,-7 3-6 0,0 0-3 15,0 0-3-15,6-1-2 0,-6 1-3 0,0 0-4 16,0 0-8-16,0 0-17 0,0 0-15 0,0 0-30 16,0 0-32-16,0 0-43 0,0 0-40 15,0 0-68-15,0 0-143 0,0 0-409 0,0 0 181 0</inkml:trace>
  <inkml:trace contextRef="#ctx0" brushRef="#br0" timeOffset="-214411.363">24300 12893 137 0,'0'0'160'0,"0"0"-18"15,0 0-10-15,5-4-2 0,-5 4-5 0,10-1 0 16,-10 1-7-16,7-2-5 0,-7 2-1 0,7 0-6 16,-7 0 3-16,0 0 1 0,6-2-8 15,-6 2-5-15,7-2-7 0,-4 1-3 0,-3 1-7 0,8-2-8 16,-5 2-4-16,4-1-10 0,-1-1 2 16,-1 2-9-16,1-2-3 0,2 2-1 0,-8 0-4 15,14-3-6-15,-5 3-2 0,1-1-4 0,-1 1-7 16,3 0 4-16,-3 1-1 0,4-1-6 0,-7 0 1 15,0 1-4-15,2 1 0 0,-3 0-1 0,0 0-5 0,1-1 5 16,0 2-8-16,-3 1 2 0,1-1 0 16,-1 2-5-16,-1 0 0 0,0 0 0 0,-4-1-2 0,2 4 2 15,-2-2-1-15,1-2 2 0,-5 4-4 0,1 2 5 16,-3-3-5-16,0 2-3 0,-1-1-3 0,-3 0 1 16,1-4-3-16,-1 6 1 0,-4-3-3 0,3 0-1 15,-1-4 0-15,2 1 0 0,-3 4 0 0,2-5 1 16,4-1-3-16,-1 2-2 0,2-3 1 0,1-1-3 15,0 2 0-15,2-2-3 0,5 0-1 0,-10 1-3 16,6 0-2-16,0 2-2 0,4-3-4 0,0 0 4 16,0 0-3-16,0 0-1 0,0 0 7 0,0 0 0 15,0 0-2-15,0 0 5 0,18-3 3 0,-9 4 0 16,0-1 7-16,0 0-3 0,2 0 1 16,-1 2 2-16,1-1 1 0,0 1-1 0,1 2 1 0,1-3 2 15,-2 3 1-15,0-2 2 0,1 2-3 0,0 0 3 16,-1 0-4-16,-2-1 3 0,3 0-1 15,-1 1 4-15,-4-1-1 0,0 1 0 0,-2 1-3 0,1-2 3 16,2 1 1-16,-4-1 1 0,-1 3-3 0,-1-2-7 16,0 0 11-16,0-1-3 0,-1 2-3 0,-1 0 6 15,0-5 0-15,-1 9-3 0,-3-4-1 0,1 0 3 16,-1 2 3-16,-4-4-5 0,4 6 4 0,-2-3-3 16,1 0 1-16,0-1 1 0,-1 1 2 0,-1-1-5 15,0 1 4-15,2-1-5 0,-1 0 2 0,1 0 5 16,-4 0-5-16,0 0 3 0,3-1-2 0,-5 1 2 15,1-2-2-15,1 0-1 0,-2 1 2 0,3-2 2 16,0-2 4-16,-1 3 3 0,-1-3 8 0,1 1-3 0,0-1 0 16,0 0-1-16,1 0 2 0,2 0-2 15,-1 0 0-15,-2-1 1 0,9 1-3 0,-12-3 2 16,8 3-4-16,-2-2 0 0,6 2 0 0,-9 0-4 16,9 0-1-16,-8-3-1 0,6 2 1 0,2 1-3 15,-7-3 2-15,7 3 3 0,-5-2-5 0,1-1-3 16,1 0 7-16,3 3-6 0,0 0 4 0,-4-1 0 15,4 1-1-15,0 0-2 0,-5-4-6 0,5 4-11 16,0 0-17-16,0 0-15 0,0 0-20 0,-7 0-28 16,7 0-27-16,0 0-24 0,0 0-28 0,0 0-136 15,0 0-338-15,0 0 150 0</inkml:trace>
  <inkml:trace contextRef="#ctx0" brushRef="#br0" timeOffset="-213630.03">24775 12939 92 0,'1'-5'119'0,"-1"5"-22"0,0 0 6 0,0 0-2 16,4-2-3-16,-4 2-3 0,0 0 13 15,0 0 3-15,0 0-5 0,2-5-1 0,-2 5 0 0,0 0-8 16,0 0-9-16,0 0-7 0,0 0-12 0,0 0-5 15,0 0-3-15,0 0-11 0,0 0-7 0,0 0-1 16,0 0-5-16,-9 12 1 0,6-10-8 0,-2 6 0 16,1-1-3-16,0-2-8 0,-1 5 0 0,0-1-2 15,0 3 4-15,-1-4 1 0,-3 7-3 0,1 1 2 16,-3-1 0-16,3 0 1 0,-1-1 1 0,0 0-7 16,0 2 2-16,1-5-1 0,-1 3-3 0,-1 1 1 15,4-5-4-15,1 0 2 0,1 1-4 0,-1-4 1 16,1 3-3-16,0-3 4 0,0-2-6 0,3 6-1 15,1-6 4-15,-1-1-5 0,1 1 5 0,0-1 2 16,0-4 2-16,0 5 4 0,1-1 3 0,-1-4-4 16,3 6-1-16,4-5-1 0,-3 0 1 15,-4-1 0-15,12 0-3 0,0 0 3 0,-2 0-5 16,2-2-1-16,2 0 2 0,4 2-3 0,-1-2 0 0,-3 2 2 16,4-6-3-16,-2 4-1 0,-1-1 1 0,-3 2-4 15,6 1 3-15,-8-3 0 0,3 0-2 0,-2 1-1 16,0 2 2-16,-4-3 0 0,2 3 1 0,-1-1-2 15,-2-2-3-15,1 2 2 0,-1 0-2 0,-6 1 0 16,9-1 1-16,-5-3-3 0,-4 4-3 0,5-1-5 16,-5 1-7-16,5-2-7 0,-5 2-9 0,0 0-12 15,0 0-3-15,0 0-20 0,2-3-15 0,-2 3-21 16,0 0-19-16,0 0-20 0,-3-7-21 0,3 7-129 16,-8-2-318-16,8 2 142 0</inkml:trace>
  <inkml:trace contextRef="#ctx0" brushRef="#br0" timeOffset="-213243.963">24825 13087 165 0,'0'0'167'0,"0"0"-14"0,0 0-17 0,0 0-15 0,0 0-7 16,0 0-5-16,0 0-9 0,-5 12 0 15,1-7 0-15,0-1 6 0,4-1-7 0,-4 4 2 16,3 1-5-16,-3-1 5 0,2 0 0 0,-2 1-1 16,1 3-3-16,0 1 2 0,1-1-3 0,-3 5 0 0,1-4-2 15,0 3-7-15,1 2-5 0,-3-4-2 0,4 5-4 16,-2-3-3-16,0 2-5 0,1-1-4 0,1 1-4 16,0-5-2-16,-1 4-7 0,3-4 2 15,-1-1 4-15,2 1-9 0,-2 1-7 0,1 1 2 0,0-3-9 16,0 0 1-16,1-4-1 0,4 1-1 0,-7 0-2 15,2-2-1-15,0-2-1 0,2 2-1 0,-2-4 0 16,2 3-8-16,-2-1 3 0,0 1-4 16,0-5-2-16,0 3 3 0,0-3-5 0,0 0 3 15,0 7 0-15,0-7-5 0,0 0 1 0,1 2-9 16,-1-2-11-16,0 0-21 0,0 0-30 0,0 0-51 0,0 0-68 16,0 0-78-16,0 0-284 0,0 0-584 15,-5-16 259-15</inkml:trace>
  <inkml:trace contextRef="#ctx0" brushRef="#br0" timeOffset="-195268.088">12618 13472 18 0,'1'-5'121'0,"-1"5"-7"16,2-3-19-16,-2 3 0 0,3-3-1 0,0 1-7 16,-3 2-1-16,1-8-3 0,3 7-4 0,-4 1 4 15,1-5 14-15,-1 5-6 0,1-3 0 0,-1 3-4 16,3-5-1-16,-3 5 0 0,3-3 0 0,-3 3-1 16,0 0 2-16,0 0 2 0,0 0 1 0,2-4-3 15,-2 4-4-15,0 0-4 0,0 0-8 0,0 0-1 16,0 0-6-16,0 0-10 0,0 0-7 0,0 0-4 15,0 0-8-15,0 0 0 0,0 0-4 0,-2 15 0 16,2-4-9-16,-2 0-1 0,1 5 2 0,-2 0-7 16,2 1-7-16,-4 0-16 0,0 0-28 0,0 1-32 15,-3-1-35-15,3-1-45 0,-4 1-47 0,2 3-173 16,0-3-397-16,-1-2 176 0</inkml:trace>
  <inkml:trace contextRef="#ctx0" brushRef="#br0" timeOffset="-194384.591">13359 13037 124 0,'0'0'138'0,"-2"-5"-14"16,2 5-5-16,0 0-12 0,0 0-7 0,0 0-5 16,0 0-7-16,0 0-11 0,0 0-2 0,0 0-3 15,2-6 0-15,-2 6 0 0,0 0-8 0,0 0-1 16,0 0-4-16,0 0-1 0,0 0-3 0,0 0-3 15,1-2-2-15,-1 2-5 0,0 0-9 0,0 0 1 16,0 0-6-16,0 0-2 0,0 0 3 0,-8 13-8 16,6-7-2-16,0 0-1 0,-5 3-3 0,2-1 2 15,1 2-3-15,0 1-4 0,-3 3-3 0,-2 1 0 16,2-1-1-16,1 3-1 0,-3 0 4 0,0 0-3 16,0 0-1-16,-1 1-2 0,0 0 3 0,3-1-2 15,-4 0 2-15,1 0-1 0,1 0-1 0,1-3-5 16,0-2-1-16,5-1 4 0,-4-2-5 0,5-2 1 0,-3-2 3 15,2-3-2-15,0 3 1 0,1-1-3 0,1 0 0 16,-1-1 4-16,2-3 0 0,-1 5 1 16,1-5 4-16,0 0-2 0,0 4 2 0,0-4 2 15,0 0 2-15,11 0 3 0,-11 0-4 0,11-5-1 0,-2 0-1 16,1 0 3-16,1 1 0 0,-1 1-5 0,3-2 4 16,-2 0-7-16,3 0 2 0,-3-2-2 15,2 3 1-15,-2-2-1 0,2 2-1 0,1-1 1 16,3-2-3-16,-6 2 3 0,0 2-3 0,0 0 0 0,2-3-2 15,-3 4 4-15,0 1-3 0,2-1-5 0,-2 1-10 16,-3-1-7-16,1 0-13 0,-4 2 0 0,-4 0-5 16,13 0-10-16,-13 0-15 0,7-1-5 0,-7 1-8 15,6 3-9-15,-6-3-15 0,6 0-9 0,-6 0-9 16,5 1-12-16,-5-1-103 0,0 0-252 0,0 0 113 16</inkml:trace>
  <inkml:trace contextRef="#ctx0" brushRef="#br0" timeOffset="-193995.946">13387 13205 67 0,'-2'-4'151'15,"2"4"-7"-15,-3-2-17 0,3 2-2 0,0 0-11 16,0 0-1-16,-1-5-3 0,1 5-5 0,0 0 1 15,0 0 3-15,0 0-2 0,0 0-2 0,0 0 5 16,0 0-3-16,0 0 4 0,0 0-7 0,0 0-8 16,0 0-4-16,0-4-10 0,0 4-3 0,0 0-9 15,0 0-6-15,0 0-4 0,0 0-8 0,0 0 2 16,0 0 2-16,0 18-2 0,0-11-1 0,0 3-2 16,1-2-5-16,-1 2-1 0,3 2 0 0,-3 4-3 15,-1-4-4-15,1 5-2 0,1 0 2 0,-1 0-1 16,-1-2 1-16,1 2-3 0,-2-1-1 0,4-1-6 15,-2-3 2-15,1 0-3 0,1 0 6 0,-2 0-4 16,0-1 1-16,0 0-5 0,0-2 3 0,0-3-2 16,3 2-1-16,-7-2-2 0,4-1-1 0,0 1-5 0,-1-2 0 15,1 0-3-15,0-4-1 0,0 8 1 16,0-6-3-16,0-2-20 0,0 5-49 0,0-5-61 16,-4 4-95-16,0-4-324 0,4 0-582 0,0 0 258 15</inkml:trace>
  <inkml:trace contextRef="#ctx0" brushRef="#br0" timeOffset="-192865.138">13960 13389 222 0,'0'0'225'0,"1"-5"-4"0,-1 5-16 0,1-5-18 16,-1 5-10-16,5-4-18 0,-5 4-13 0,0 0-11 16,0 0-11-16,0 0-8 0,0 0-1 0,3 9-8 15,-6 2-3-15,3-1-13 0,0 3-7 0,-3-1-9 16,0 8-9-16,-1-1-9 0,-5 5-37 0,-2 1-74 16,-3-1-96-16,-8 0-256 0,-2 3-439 0,-3-8 195 15</inkml:trace>
  <inkml:trace contextRef="#ctx0" brushRef="#br0" timeOffset="-188847.342">17246 13331 43 0,'-5'-2'86'0,"5"2"1"0,0 0-13 0,0 0-6 16,0 0-21-16,0 0-3 0,0 0-4 0,22 0-2 16,-22 0-14-16,9 0-1 0,-4-1 0 0,0-1-1 15,-5 2 4-15,6-2-5 0,-3 0-6 0,-3 2 1 16,3-6 5-16,-3 6-2 0,1-4 6 0,-1 4 9 15,0-5 1-15,0 5-8 0,0 0 9 0,-3-7-9 16,3 7 1-16,0-3 7 0,0 3-4 0,0 0-24 16,0 0 21-16,0 0-5 0,0 0-11 0,0 0 1 15,0 0 0-15,0 0-1 0,0 0 1 0,-2 15-1 16,0-8 2-16,0 3 0 0,-2 2 8 0,-1 4-2 16,-1 2-9-16,-3 6-2 0,-5-2 7 0,2 4-3 15,2-1-23-15,2-6-41 0,-5 3-66 0,-1-1-65 16,7-4-197-16,-1-5 88 0</inkml:trace>
  <inkml:trace contextRef="#ctx0" brushRef="#br0" timeOffset="-187720.716">17880 12937 85 0,'0'0'85'15,"0"0"1"-15,0 0-7 0,0 0-6 0,0 0 2 16,0 0-7-16,0 0-3 0,-5-3-5 0,5 3-2 16,0 0 1-16,0 0 1 0,0 0-5 0,0 0-1 15,0 0-2-15,0 0 3 0,0 0 3 0,0 0 1 16,0 0-9-16,0 0 0 0,0 0-8 0,-1-4-2 15,1 4-3-15,0 0-1 0,0 0-5 0,-4-3-6 16,4 3 2-16,0 0-3 0,-7-1-1 0,7 1-4 0,0 0 1 16,0 0-1-16,0 0-3 0,0 0 0 15,-1-4-2-15,1 4 2 0,0 0 2 0,0 0-2 16,0 0-6-16,0 0 5 0,0-5 0 0,0 5-1 16,0 0 6-16,0 0 6 0,0-5-4 0,0 5 4 0,0 0 1 15,0 0 4-15,1-4-4 0,-1 4 5 0,0 0-1 16,0 0-3-16,0 0-2 0,0 0 0 0,0 0-1 15,0 0-4-15,-1-5 1 0,1 5-1 0,0 0-7 16,0 0 1-16,0 0-3 0,0 0-1 0,0 0 2 16,0 0-4-16,13 1 2 0,-13-1 0 0,9 4-5 15,-3-1 1-15,-2 2 0 0,4 0-1 0,-2 1-4 16,3 4 4-16,-2-3 2 0,-1 9 1 0,-2 0 4 16,0 0 2-16,2 1 0 0,-4-6 3 0,3 8 3 15,-3 0 0-15,-1-2-1 0,-1 0 0 0,-1 2-1 16,-2 0-2-16,1-2 4 0,-3 0-6 0,-2-3-2 15,-3-1 1-15,1 0-1 0,-1 1-1 0,-3-3-1 16,-1-3 1-16,1 1-1 0,-3-4-2 0,-1 4 2 16,-1-5-12-16,5 0-1 0,-2-1 1 0,2-1-1 0,0 0 0 15,0-5 0-15,0 2 2 0,0-2-4 0,0 1-5 16,3-3 1-16,-1-1-10 0,4 1-1 16,-1-3-6-16,1 0 5 0,4-1-5 0,-2 0-1 15,5-2-2-15,4 2 0 0,-3-1 2 0,4 2 5 0,-1-3 0 16,1 8 4-16,-1-2 2 0,5 1 2 0,0 3-1 15,0-1 5-15,4 5 0 0,-1-2 6 16,5 5-1-16,-3-3 5 0,1 4 1 0,5 0 4 0,-2 3 0 16,1-1-2-16,6 1 2 0,-7-1 0 0,1-1-4 15,2 1 4-15,-3 0-6 0,-1-1 4 0,3 1 1 16,-4-5-5-16,3 3-12 0,-6-3-15 0,1-2-16 16,-4 1-24-16,2-3-17 0,-2 0-24 0,-2 0-7 15,-2-2-15-15,1 0-11 0,-1 1-19 0,-1-6-82 16,0 3-261-16,-1-1 116 0</inkml:trace>
  <inkml:trace contextRef="#ctx0" brushRef="#br0" timeOffset="-187365.586">18271 12972 183 0,'0'-7'219'0,"0"7"-16"0,0-4-23 15,0 4-15-15,0 0-17 0,0-5-13 0,0 5-13 16,0 0-16-16,0 0-7 0,0 0-13 0,0-5-11 0,0 5 2 16,0 0-14-16,0 0-4 0,0 0-6 15,0 0-2-15,0 0-6 0,9 10 2 0,-9-10-1 16,2 7-1-16,1-2-2 0,-2 2 1 0,2-3 4 0,-2 4-3 16,-1 4 3-16,4-2-1 0,-4 2-2 15,4-1 1-15,-3 1 2 0,1 4-6 0,0-1 1 16,-2 1-4-16,1-1 0 0,3 4-2 0,-4-2-7 15,0 0 2-15,0-2-4 0,0 2-2 0,-4 0-1 0,4 0-5 16,0-1 0-16,0 1-5 0,4-4-3 0,-4 0 0 16,1-4 0-16,-1 4-3 0,0-2 0 0,0-2 0 15,0 0-2-15,3-3-2 0,-3 2 0 0,0-1-14 16,0-2-14-16,0 0-24 0,0 1-39 0,0-3-36 16,0 1-60-16,0-4-28 0,0 0-193 0,-3 5-438 15,3-5 194-15</inkml:trace>
  <inkml:trace contextRef="#ctx0" brushRef="#br0" timeOffset="-187117.023">18674 13380 247 0,'0'0'249'0,"0"0"-22"0,7-1-20 0,-7 1-21 15,0 0-16-15,4 8-20 0,-4-1-15 0,1-1-14 16,1 6-13-16,-2 1-7 0,0 4-24 0,-5-2-40 16,-4 4-62-16,2-2-80 0,-7 6-210 0,4-6-340 15,0-1 151-15</inkml:trace>
  <inkml:trace contextRef="#ctx0" brushRef="#br0" timeOffset="-176717.754">22410 13171 73 0,'-3'-5'142'0,"3"5"-17"0,0-2-5 0,0 2-5 0,0 0-13 16,0 0-4-16,0 0-12 0,-1-7-4 15,1 7-5-15,0 0-2 0,1-5 5 0,-1 5-11 0,0 0-1 16,0 0-3-16,0-5 0 0,0 5 2 0,0 0 2 15,0-4 5-15,0 4 6 0,0 0 5 0,0 0-2 16,0 0-3-16,-1-4 0 0,1 4-6 0,0 0-5 16,0 0-4-16,0 0-6 0,0 0-13 0,0 0 4 15,0 0-9-15,0 0-3 0,0 0-7 0,0 0-3 16,-9 16-2-16,8-9-2 0,-5 4-1 0,-1 5-3 16,2-2 4-16,2-4-8 0,-5 7-2 0,1-1-13 15,-1 1-34-15,3 0-45 0,-2 0-48 0,2-5-72 16,-2 2-181-16,2-6-412 0,2 0 183 0</inkml:trace>
  <inkml:trace contextRef="#ctx0" brushRef="#br0" timeOffset="-175749.433">22767 12965 63 0,'-3'-2'156'0,"3"2"-18"15,-3-4-14-15,3 4-11 0,-2-5-9 0,2 5-2 16,-1-3-17-16,1 3-8 0,0 0-3 0,0-5-9 15,0 5 2-15,0 0-6 0,-3-5-1 0,3 5 2 16,1-7-5-16,-1 7 4 0,-1-2-8 0,0-3 9 16,1 5-6-16,0-5-1 0,0 5-2 0,0-5-2 15,0 5-4-15,0-4-9 0,0 4 3 0,0 0-2 0,0 0-5 16,0 0-2-16,0-5-6 0,0 5 2 0,0 0-9 16,0 0 1-16,0 0-7 0,0 0 2 15,7 0 0-15,-7 0-5 0,0 0 0 0,12 5 0 16,-10-2-1-16,2 2 1 0,0-1-1 0,1 0 0 0,-2 1-5 15,1 3 3-15,1 0 1 0,-3 1 0 16,1 3-2-16,-3-3 9 0,2 6-2 0,-2 1 4 16,0 1-11-16,0 1 8 0,-4-2 0 0,3 2 0 15,-4-2-2-15,3-3-1 0,-4 3-3 0,1-1-1 0,0-3 4 16,-1 0 2-16,0-2-10 0,-2-2 8 0,0 3 0 16,0-4 1-16,-3 1-3 0,2-3 3 0,-1 2-4 15,-4-2 2-15,6 0-1 0,-2-1-7 16,-4 1 6-16,2-5 1 0,1 3-3 0,2-3-3 15,-3 1 2-15,1-2-2 0,3 1 1 0,-1 0-9 0,3 0 0 16,-2-5-7-16,3 2 2 0,1 1-7 0,-1-3-3 16,3-1-1-16,0 0-2 0,2 1 6 0,0 0 1 15,0-1 3-15,4 0-1 0,-1 3-2 0,1-3 4 16,0 1 1-16,3 4 2 0,-1-1 0 0,2-1 3 16,-3 1-1-16,4 2 3 0,1 0-3 0,-1 2 1 15,0 3 4-15,4-2 1 0,-4 2 1 0,1 0 1 16,3 2-1-16,-3-1 5 0,4 3-2 0,2-1-3 15,-7-2 2-15,1 1 3 0,0-2-5 0,0 2 1 16,0-2 0-16,-1 2 2 0,2-4-1 0,-4 2-3 16,2-3-1-16,-4 2 0 0,3-3 3 0,0-1-5 15,-1 2-9-15,1-4-10 0,-3 1-17 0,0 0-22 16,4-2-26-16,0-1-23 0,-4 1-20 0,5 0-22 16,-6-4-127-16,4 3-303 0,0-1 134 0</inkml:trace>
  <inkml:trace contextRef="#ctx0" brushRef="#br0" timeOffset="-175097.803">23083 13065 43 0,'0'0'135'0,"0"0"-6"0,0-7-17 15,0 7-10-15,0 0-1 0,3-4-3 0,-3 4-8 16,0 0-21-16,0 0 16 0,1-5-3 0,-1 5-4 15,0 0-6-15,0 0 2 0,0 0 4 0,0 0-4 16,0 0-4-16,0 0-5 0,0 0-8 0,0 0-5 16,0 0-7-16,0 0-2 0,0 0-5 0,0 0-2 15,0 0-6-15,0 0 1 0,0 0-5 0,-14 6-3 16,14-6-1-16,-6 3-6 0,2-1 1 0,0 1 6 16,0 0-9-16,4-3-4 0,-5 5 2 0,3-4-4 15,-2 2-2-15,0 1 2 0,2 1 1 0,0-2-6 0,-2 2 3 16,4-4 2-16,-4 3-2 0,3 0 2 15,1-4-5-15,-2 8 1 0,0-6 0 0,2 3-3 16,0-5 8-16,0 7-2 0,0-3 1 0,0-1-4 16,0-3 3-16,4 7 0 0,-4-4 4 0,3 1-5 15,-1-1 1-15,2-2-2 0,0 1-3 0,0 3 3 0,0-3 4 16,2 2-2-16,-1-1 1 0,0-2-3 16,0-1-1-16,4 2-6 0,0 2 8 0,0-1-6 15,4 1 0-15,-3-3 1 0,-1 1-1 0,3-1 2 16,-3 1 0-16,1 3 1 0,0-4-3 0,0 2 0 0,-1 0 2 15,-1 0-1-15,-3-1 2 0,3 0-3 16,-2 0 0-16,-1 1-1 0,3 0-5 0,-3-1 4 16,1 2 5-16,-2 1-3 0,1 0-3 0,-2-2 1 15,4 1 3-15,-5-1 3 0,-1 2-3 0,4-2 1 0,-1 1 1 16,-3-2-6-16,1 5 7 0,0-4-2 0,-1 0 3 16,-1 1-1-16,3 3-1 0,-6-4 12 0,6 2-1 15,-6 0 4-15,2 0-1 0,-3-3 5 0,0 3-2 16,1 2 6-16,-1-2 1 0,1-2-4 15,-4 4 2-15,1-3-2 0,1 1 2 0,-3 0-1 0,2 0-4 16,-1-2-4-16,0 1 2 0,-3-1-4 0,3 1-4 16,0-1 1-16,-3 1 0 0,1-1-3 0,1-2 0 15,2 1-2-15,-5 1 2 0,4-3-2 0,-1 1-11 16,-2-1-5-16,2 0-9 0,8 0-20 0,-14-1-8 16,8 0-17-16,-1-2-24 0,1-1-22 0,-2-1-11 15,6-3-34-15,-2 2-34 0,0-2-118 16,0 0-332-16,0-3 148 0</inkml:trace>
  <inkml:trace contextRef="#ctx0" brushRef="#br0" timeOffset="-174749.005">23203 12995 166 0,'0'0'139'16,"0"0"0"-16,7-3-15 0,-3 1-7 0,2 1-22 15,0 0-4-15,1-2 2 0,-1 0-2 0,3 1-5 16,0-1 0-16,0 1-1 0,0 0 4 0,1 0-4 16,-5-3 22-16,4 3-4 0,-5-1-6 0,1 2-1 15,-2-1-7-15,3 0-4 0,-6 2-3 0,5-2-6 16,-1-1-6-16,-4 3-6 0,4-1-7 0,-4 1-8 15,5-3-3-15,-5 3-4 0,0 0-4 0,0 0-5 16,0 0-5-16,0 0-1 0,0 0-2 0,0 0-8 16,0 0 1-16,0 0-5 0,5-1-5 0,-5 1-5 15,0 0-23-15,0 0-18 0,0 0-15 0,0 0-16 16,0 0-21-16,0 0-31 0,0 0-21 0,-2 9-33 16,2-9-168-16,-4 6-369 0,1-4 164 0</inkml:trace>
  <inkml:trace contextRef="#ctx0" brushRef="#br0" timeOffset="-174030.054">23869 13205 107 0,'0'0'147'0,"-2"-2"-4"0,2 2-12 0,0 0-12 16,0 0-3-16,-3-4-9 0,3 4-4 0,0 0-6 15,0-5 3-15,0 5-4 0,0 0 3 0,0 0-3 16,-4-1 1-16,4 1 2 0,0 0 1 0,0 0-5 16,0 0 1-16,0 0 0 0,0 0-3 15,0 0-3-15,0 0-6 0,0-6-5 0,0 6-4 16,0 0-6-16,0 0-4 0,0 0-6 0,0 0-6 0,0 0-5 16,0 0-2-16,0 0-5 0,0 0-7 0,0 0-1 15,0 0-1-15,0 0-3 0,0 0-2 16,0 0-1-16,0 0 2 0,0 0-1 0,0 0 2 0,0 0 0 15,0 0-2-15,0 0 4 0,0 0 0 0,0 0-3 16,0 0 0-16,0 0 0 0,0 0-3 0,0 0 2 16,0 0-6-16,0 0-3 0,0 0 1 0,0 0-4 15,0 0-4-15,0 0-4 0,0 0 3 16,0 0-2-16,0 0 1 0,0 0 0 0,0 0 0 0,3 16-5 16,-6-9 2-16,2 3 1 0,-1 2 1 0,-2-2-4 15,0 7 2-15,-1-1 0 0,1-1 6 0,-2 0-6 16,3 2 2-16,-1-1-6 0,0-5 3 0,0 1 1 15,1-1 10-15,-1 0-15 0,1-2 2 0,2 0-1 16,-3-1 1-16,4-1-3 0,-3-2-8 0,1 1-15 16,1-3-38-16,1 2-58 0,-1-1-95 0,1-4-101 15,0 0-163-15,0 0-517 0,-8-11 228 0</inkml:trace>
  <inkml:trace contextRef="#ctx0" brushRef="#br0" timeOffset="-51127.21">2208 4033 28 0,'0'0'71'15,"1"-3"-2"-15,-1 3-25 0,2-2 14 0,-2 2-9 16,0 0 0-16,3-6-12 0,-3 6 2 0,5-1-10 16,-5 1-1-16,0 0-3 0,0 0 7 0,6-3 0 15,-6 3 4-15,0 0 8 0,0 0 7 0,0 0 10 16,0 0 15-16,0 0-12 0,3-2 3 0,-3 2-9 15,0 0 4-15,0 0-4 0,0 0 4 0,0 0-7 16,0 0-3-16,0 0-6 0,0 0-7 0,0 0-2 16,0 0-8-16,0 0 0 0,0 0-7 0,0 0 2 15,0 0-11-15,0 0 2 0,5 9-1 0,-5-6-4 16,1 2 2-16,2 1 0 0,-2 5-2 0,3-1-2 16,-4 1 0-16,4 2-1 0,-4-4-4 0,5 4 3 15,-4-2-1-15,3 2 2 0,-4-1-6 0,5 0 5 16,-2 0-1-16,-2 0 9 0,2-3-9 0,-2 0 8 15,-1-3-10-15,4 3-3 0,-3-2 4 0,2-1-2 16,-3 0 0-16,2-1 1 0,-2-2-1 0,0 2 2 16,4-3-1-16,-4-2 3 0,0 5-3 0,0-5 8 15,0 5 12-15,0-5 8 0,1 2 2 0,-1-2-3 16,0 0-2-16,0 0-4 0,0 0 0 0,0 0-7 16,-2-18-2-16,-1 9 2 0,3-3-6 0,0-6-2 15,0 0-2-15,0-8 0 0,4-1-4 0,1-4-3 16,-5 0-3-16,4-2-3 0,-2 3 0 0,1-2-1 15,-3 2 2-15,4 2-2 0,-4 2 1 0,2 6 7 16,-2 5-3-16,0 5 9 0,2-3 7 0,-4 7 9 16,2-4 1-16,0 3-3 0,2 0-5 0,-4 2-1 15,4 2-6-15,-2 3 1 0,0-7-4 0,0 7-2 16,0 0-7-16,0 0 2 0,0 0 4 0,12 11 0 16,-9-2 2-16,3 3-3 0,-3-1-8 0,7 6 11 15,-4 1-2-15,2 2 2 0,2 3-3 0,2-1 1 16,-2 3 4-16,-1-1-5 0,-1-6-2 0,-1 5 2 15,-3-3-1-15,4-1 3 0,-3 0-1 16,1-2-1-16,-1 0 7 0,2-2-6 0,-2 1 3 0,-1-4-5 16,1-2-1-16,1 2-7 0,0-4-14 0,-3 4-10 15,1-6-13-15,-1 2-22 0,1-3-16 0,-2 2-19 16,3-3-9-16,-1-1-30 0,-2 2-16 0,0-3-90 16,-2-2-265-16,0 0 119 0</inkml:trace>
  <inkml:trace contextRef="#ctx0" brushRef="#br0" timeOffset="-50196.417">2723 3926 60 0,'0'0'78'0,"0"0"-8"0,0 0-14 15,0 0 0-15,0 0-8 0,2 9 0 0,1-3-6 16,-2 1-1-16,2 4-6 0,0 0 4 0,0 3-1 16,0 3-2-16,-1 0-2 0,2 3 4 0,-2-1-9 15,0 1 1-15,0-1 1 0,1-1-10 0,-2 0 0 16,2-1-6-16,-2-7-1 0,4 1-2 0,-3-1-4 16,0-3 9-16,-1 1 0 0,2-6 14 0,-1 2-12 15,1-3 18-15,-3-1-17 0,0 0 0 0,16-10-1 16,-7 1-4-16,3-6 5 0,0 3-9 0,1-4 5 15,-1 0 7-15,-1 1-5 0,-2-1-8 0,-1-2-2 16,2 2-6-16,-2 2 2 0,-4 1 6 0,-3 2-7 16,3 2 4-16,-3 0-4 0,-1 2 3 0,-1 1 6 15,1 0-1-15,-3 2-2 0,3 1 3 0,0 3-5 16,-5-5-2-16,5 5 2 0,-5 0-9 0,5 0 6 16,-8 5 4-16,2-2-3 0,2 1-1 0,3 3 0 15,-4 1 8-15,5-2-18 0,0 2 1 0,2 1 4 16,2 1-1-16,0 0-1 0,2-1 3 0,-1-1 0 15,3 1 2-15,1-2-7 0,1 2-1 0,2-2 5 16,-2 0-8-16,1 0 8 0,-1 1-7 0,2-1 5 16,0-2-2-16,3 4 5 0,-4-3-8 0,-2 3 6 15,1-5-4-15,-3 0 2 0,-1 2-4 0,2-3-11 16,-3 1 9-16,-1 1-4 0,0 0-6 0,-3-2 22 16,2 1-17-16,-6 1 3 0,-1 2-4 0,-2-2 2 15,-3 4-1-15,-6-1-9 0,-3-1 6 0,-1 0-7 16,-9 3-2-16,-1-2-4 0,-1-3-17 0,-1 0-11 15,3-1-9-15,-3-1-69 0,2-1-149 0,0-4 67 16</inkml:trace>
  <inkml:trace contextRef="#ctx0" brushRef="#br0" timeOffset="-50016.871">2716 3845 16 0,'0'-4'148'0,"0"4"-12"0,0-9-23 16,0 9-25-16,0-4-39 0,3 1-48 0,-2 1-34 15,-1 2-54-15,8-6-94 0,-4 1 43 0</inkml:trace>
  <inkml:trace contextRef="#ctx0" brushRef="#br0" timeOffset="-49752.272">3236 3567 21 0,'0'0'187'0,"0"0"-18"0,1-4-20 0,-1 4-14 0,0 0-18 16,0 0-6-16,0 0-14 0,8 12-8 0,-3-4-11 15,0 2-3-15,2 6-11 0,-1-1-8 0,3 3-3 16,-1 0-4-16,2 6-2 0,-2 5-5 0,3 0-6 16,-2-4 2-16,-1 2-15 0,-3-1-10 15,3 3-7-15,-5-3-24 0,0 0-17 0,-2-6-24 16,-1 0-17-16,0-4-16 0,0 0-19 0,0-5-100 0,-1 1-228 16,-3-5 100-16</inkml:trace>
  <inkml:trace contextRef="#ctx0" brushRef="#br0" timeOffset="-49352.092">3318 3838 73 0,'-4'-4'188'0,"4"-1"-10"16,0 0-14-16,0 1-19 0,5 1-13 15,-5 3-8-15,4-3-20 0,0 1-9 0,-3 0-11 16,-1 2-8-16,13 0-2 0,-13 0-8 0,10 3-4 15,-1 1 1-15,-1 2-11 0,2-1-1 0,-1 4-3 16,3 0-6-16,-1 7-5 0,-1-3-2 0,2 0-3 0,-3 0-1 16,0 2-6-16,-2 0 1 0,2-2-5 15,-1 2 0-15,2-1 2 0,-5-3-7 0,0 0-3 16,4 2-2-16,-1-4 4 0,-3 4-6 0,5-8 0 16,-6 5-7-16,5-4-4 0,-1-3-9 15,2 2-4-15,-5-2-5 0,4-2 0 0,0-2 0 16,0-2 4-16,1 0 2 0,-1-4-4 0,1 0 3 0,-3-2-5 0,2-6 8 15,-7 4-11-15,3-5 9 0,-7 0 3 16,2 0-2-16,-3 0 2 0,1 0 1 0,-1 5 6 16,-2-1-3-16,-3-4 5 0,-1 6 3 0,2-2 3 15,-1 5-4-15,-6-6 1 0,5 10-4 0,-1-3 1 16,-2 3 0-16,2 0-8 0,-2 1-6 0,1 3-13 16,-2-1-3-16,1 2-21 0,1 0-25 0,1 5-26 15,0-2-14-15,2 0-18 0,0 3-80 0,3-4-233 16,0 1 103-16</inkml:trace>
  <inkml:trace contextRef="#ctx0" brushRef="#br0" timeOffset="-49007.489">3747 3767 11 0,'0'0'183'0,"0"0"-18"0,0 0-18 15,0 0-21-15,0 0-7 0,0 0-11 16,-2 14-15-16,2-7 2 0,0 0-22 0,2 3-1 0,1-2-11 16,-2 3-2-16,0 2-7 0,2-4-3 0,2 4-8 15,-2-4-2-15,3 5-4 0,-1-4-1 0,0-1-6 16,1-1-8-16,1 1 0 0,-3-2 0 0,5 1-3 16,-3-3 0-16,-2-2 5 0,0 0-16 0,0 1 0 15,1-3 2-15,-5-1 1 0,5 4 4 0,-5-4 0 16,0 0-1-16,0 0 3 0,8-8-4 0,-7 4-4 15,-1-2 0-15,0 2 5 0,0-3-4 0,-1-3-1 16,-1 1 1-16,-3-3-1 0,0 2 0 0,-1 2-5 16,-2-1-2-16,2-2-9 0,-2 2-4 0,-1 0-5 15,0 4-9-15,0-2-16 0,-2 4-12 0,3 1-27 16,3-1-21-16,-3 3-16 0,-5 0-114 0,3 3-252 16,2-1 112-16</inkml:trace>
  <inkml:trace contextRef="#ctx0" brushRef="#br0" timeOffset="-48498.171">4399 3732 1 0,'-2'-10'201'16,"0"4"-7"-16,-3-4-14 0,2 3-6 15,1 3-14-15,-5-4-12 0,6 3-10 0,-3 2-14 0,-2 1-13 16,6-2-8-16,-6 1-18 0,1 3-8 0,5 0-5 16,-16 0-10-16,7 7-4 0,-2-3-10 0,-2 2-2 15,3 6-7-15,2-1-1 0,-2-3-8 16,1 1-2-16,3 3-2 0,2-1-6 0,-3-1-2 15,4 1 1-15,0 0 2 0,3 1-9 0,0-1-5 0,3 1-3 16,1 0-10-16,-1-1-1 0,6 3-4 0,-2-2-5 16,3 2-8-16,1-2-4 0,2-3-3 0,2 2-2 15,0-2-11-15,2-2-5 0,0 3-15 0,-1-4-3 16,1 2 0-16,1-1-8 0,-3-2-3 16,1 3 5-16,-5-2 4 0,1 0 8 0,-3-3 0 15,-2 5 10-15,1-7-1 0,-2 3 9 0,-1 1 18 16,-1 0-13-16,-1-2 14 0,1 0 7 0,1-1 10 15,-5 2 14-15,0-4 3 0,-7 8 7 0,2-1-1 0,-5 1 2 16,-5-1 3-16,1 3 5 0,-2-1-2 0,0-2 2 16,-1 0 12-16,-2 0-18 0,1-1-1 15,1 1 6-15,0-1-4 0,6 0-9 0,-4-1 3 16,2 0-6-16,2 0-27 0,-1-3-27 0,4 3-27 0,-1-4-34 16,2 0-95-16,2-1-218 0,5 0 96 0</inkml:trace>
  <inkml:trace contextRef="#ctx0" brushRef="#br0" timeOffset="-47199.424">4577 3840 11 0,'4'6'132'16,"-2"-3"-11"-16,-2 1-12 0,0 3-7 0,1 1-12 15,3 2-5-15,-4-3-17 0,3 5 4 0,-1 0-13 16,-1-3-8-16,2 4-3 0,1 0 0 0,-3-2-5 0,3 1-7 16,0 0-1-16,-3-1-2 0,0-2-20 15,3-3 11-15,-1 5-5 0,2-6 1 0,-4 2-4 16,0-3-3-16,1-1 8 0,-2 1-1 0,2-1-10 16,-2-3 6-16,4 3 3 0,-4-3-3 0,0 0-6 15,4-11 3-15,0 7-3 0,-3-5 1 0,-1 1-4 16,5-2-2-16,-5-1 2 0,0-1 4 0,3-1 0 0,-1 3-9 15,-2 1 8-15,4-1 4 0,-4 2 5 16,0 2-2-16,3 0 0 0,-2 2-2 0,-1 0-4 16,0 4-2-16,3-4-4 0,-3 4 3 0,4 0-2 15,-4 0 1-15,7 6 8 0,-3-2-15 0,1 1 6 16,-1 0-3-16,2 4 4 0,-2-2-4 0,6 1 7 16,-5 1-9-16,0-1 6 0,2 0 2 0,-2-1 0 15,0 0-4-15,-1-1-1 0,2-2-1 0,-2 1-5 16,0-1 5-16,-1 1-5 0,-1-5 4 0,-2 0 6 15,4 4 1-15,-4-4 0 0,0 0-1 0,0 0-2 16,15-7-2-16,-11 1 0 0,-1 1 1 0,2-4-2 16,-1-1 7-16,-2 0-5 0,3-1 0 0,-1 0-8 15,-1 1 1-15,3-1 8 0,-1 2-5 0,-5 0 3 16,4 1 3-16,-3 3-14 0,2 1 2 0,-2-3 4 16,1 5-10-16,-2 2 5 0,4-1 4 0,-4 1-2 15,0 0 7-15,13 7-15 0,-5-3 6 0,-2 2 5 16,2 0-1-16,0 2 4 0,2 0-3 0,0 2 2 15,-1-3 0-15,3 1 2 0,4 5 5 0,-2-5-15 16,-1-1-10-16,4-1-18 0,-4-2-2 0,6 1-13 16,-3-4-1-16,2-1-16 0,-3-1-4 0,3-4-3 15,0-1 6-15,-4 1-3 0,-2-1 1 0,-2 1 8 16,1-2 9-16,-3-2-1 0,-3 1 6 0,0-4 6 16,0 3 4-16,-3-3 4 0,-1-1 13 0,-2 1 7 15,-1 0 32-15,-2 4 19 0,2-3 15 0,0 2 13 16,-1 3-4-16,0 1-9 0,0 3 6 0,0-1-7 15,3 3-2-15,-10 1 0 0,2 4-2 0,0 2 2 16,2 2-2-16,-3 3-8 0,3-4 2 0,1 1-7 16,-2-1 3-16,2 5-7 0,-4-3-6 0,7 1 0 15,-1-3 2-15,2 2-1 0,-4-1-4 0,5-3-6 16,2 1-1-16,-4-2-3 0,4 0-1 0,-2-2-1 16,4-1 1-16,1 0-6 0,-5-2 3 0,9 0-1 15,-9 0-3-15,9-2 1 0,-9 2-4 0,8-5 13 16,-5 5-10-16,-3 0-2 0,6-4 3 0,-6 4-3 15,2-1 1-15,-2 1 3 0,0 0-14 0,0 0 13 16,10 4 0-16,-8 0-11 0,-2-4 7 0,6 5 3 16,-2-1-3-16,1 1 0 0,-3 0 0 0,2 1 2 15,0-2-2-15,1 0 2 0,1 0-3 0,-2-1 3 16,5-1-9-16,0-2 0 0,3-2 0 0,-1-3-11 16,6 1-7-16,0-2-19 0,-2-2 1 0,4-1-7 15,-4-2-2-15,1-1-11 0,-1-1 3 0,1-3 3 16,-6-1 6-16,6-3-3 0,-4-6 2 0,-2-3 1 15,-2 2 6-15,-1 0 0 0,-1-2 6 0,-3-5 4 16,4 1-2-16,-5 1 4 0,-2 1 16 0,0-1 10 16,-2 6 14-16,-1-3 27 0,-1 12 10 0,2 0 13 15,1 5 11-15,-2 2 5 0,2 5 0 0,-1-2-11 16,2 1-1-16,-3 2-8 0,3 3-7 0,0 1-4 16,0 0-6-16,-8 9 0 0,5 0-8 0,-1 2-2 15,-1 5-4-15,2 4 2 0,0 1-3 0,3 4 1 16,3 1-1-16,-2 5-1 0,3-4-6 0,1 4 2 15,2-3-1-15,1 2-1 0,0-1 0 0,3-2 1 16,-3 1-5-16,2-2 0 0,0-2-4 0,-2-5 1 16,2-5 3-16,-1 3-7 0,0-2-2 0,-1-5-3 15,-3 1-16-15,4-4-8 0,-5-1-8 0,5-4-3 16,-3-1-5-16,-6-1-31 0,18-8-4 0,-11 1-13 16,3-7-6-16,0 2-6 0,-4-8-1 0,2-5 8 15,-2-1-1-15,1-3 8 0,-5 2 0 0,1-5 10 16,-1 0 10-16,-3-1 4 0,-2 0 22 0,2-2 10 15,-3 2 22-15,1 4 16 0,-1-3 22 0,1 10 27 16,1 3 7-16,-4 3 19 0,4 5 2 0,-3 2 16 16,5 2 8-16,0 2-11 0,-2 0-10 15,1-1-10-15,0 3-11 0,1 3-3 0,0 0-3 16,0 0 1-16,1 18 1 0,0 0 1 0,1-1-7 0,2 12-3 16,-1-2 0-16,5-1-2 0,0 3-7 0,2 0-1 15,-1 0-6-15,-1 0 1 0,6 2-2 0,-4 1-11 16,5-2-10-16,-2 1-43 0,-3-2-47 0,6 2-59 15,-4-5-179-15,1 2-339 0,0-6 150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5:45:05.844"/>
    </inkml:context>
    <inkml:brush xml:id="br0">
      <inkml:brushProperty name="width" value="0.05292" units="cm"/>
      <inkml:brushProperty name="height" value="0.05292" units="cm"/>
      <inkml:brushProperty name="color" value="#FF0000"/>
    </inkml:brush>
  </inkml:definitions>
  <inkml:trace contextRef="#ctx0" brushRef="#br0">7298 8876 38 0,'0'0'73'0,"0"0"-13"0,0 0-3 0,0 0-16 0,6-2 10 16,-6 2-11-16,0 0 9 0,0 0-6 15,0 0-3-15,0 0 5 0,0 0-3 0,0 0 6 16,0 0 2-16,0 0-9 0,0 0 1 0,0 0-6 16,0 0 8-16,0 0-1 0,0 0 9 0,0 0-13 0,0 0 11 15,0 0 1-15,0 0-3 0,0 0-7 16,0 0-4-16,0 0-1 0,0 0-4 0,0 0 1 16,0 0-4-16,0 0-3 0,0 0-5 0,0 0 0 15,0 0-3-15,0 0-4 0,0 0 4 0,3 12-6 0,-3-10 5 16,0-2-9-16,2 5 3 0,-2-5-2 0,0 5 4 15,0-2-7-15,2 2-7 0,0-1 5 0,0 0 1 16,-1 0 4-16,2 0-9 0,1 1 3 0,-2-1 3 16,1 0 2-16,-2 0-5 0,4 0 5 0,-2 0-9 15,1 0 0-15,-1-1 7 0,2 4-6 0,-1-4 1 16,1-2 0-16,1 3-3 0,1 0 2 0,1-1 2 16,-1-1 3-16,5 1-2 0,2-1-5 0,-1 0 1 15,2-2 0-15,3 2-1 0,-4-1-2 0,3-1 4 16,2 2 4-16,-5-2-2 0,4 0 0 0,-1 2 0 15,2-4-9-15,-2 0 13 0,0 0-7 0,2 2 0 16,-6-1-7-16,2 1 3 0,-2-3 5 0,4 2-3 16,0-2-3-16,-5 0-5 0,1 1 10 0,6-1 1 15,-6 2-7-15,0-2 2 0,-2 2 2 0,2 0 2 16,0-2-3-16,0-1-2 0,-1 0 5 0,-1 2-5 16,0-2 8-16,-5 4 1 0,6-5-2 0,-3 2-1 15,1 0-2-15,-5 2-3 0,3-3 5 0,0 0-1 16,-3-1-5-16,6-2 7 0,-2 3-1 0,-2 1-12 15,3-4 10-15,-3 3-2 0,2-2 4 16,-2 1 2-16,3-2-2 0,-2 2 4 0,1-4-3 0,-3 4-2 0,2-3 6 16,-1 0-5-16,0-1 3 0,-2 0 2 15,1 1 1-15,-1 1-4 0,0-3 5 0,-1 0-6 16,0 1 0-16,-3-3 0 0,3 3 1 0,0-3-2 16,-3 3 3-16,3-4 0 0,-1 3-6 0,-1-2 4 0,-1 0-2 15,2-3 1-15,1-2 2 0,-4 5 0 0,0-2-1 16,4 2 1-16,-3-5-8 0,3 1 7 15,0 0 0-15,1-1 2 0,-3 0-3 0,2 0 6 0,0 1-7 16,-3-1-3-16,3 1 9 0,0-5-3 16,-1 4-1-16,4 0 1 0,-4 0-5 0,1 1 1 0,-3-1 2 15,0 1-11-15,3-2 16 0,-4 6-1 0,4-1-3 16,-3-3 3-16,-1 4-2 0,-1-3-2 0,0 2 11 16,-2 4-5-16,3-4 6 0,-1 2-2 0,1-2 0 15,-4 4 0-15,3-1-4 0,-3-1 0 0,1 1 5 16,-2 0 3-16,3 0-7 0,-2 1 8 0,0 0-11 15,-1-1 5-15,1 4 8 0,0 0-6 0,0 0-2 16,-1 0 0-16,0 2-5 0,0-2 6 0,-2 1-7 16,2-1 0-16,-1 2-3 0,-2 0 6 0,3 0 2 15,0 2-3-15,-3-2-1 0,1 1-2 0,-2 1-1 16,-1-1 4-16,2 3 1 0,-2-2-7 0,-2 1-1 16,0 0 14-16,0 0-10 0,-1-1 2 0,-1 1-7 15,1 1 2-15,-2 0-3 0,-2-1-4 0,2 1 6 16,2 0 2-16,-2 0 0 0,2 0-3 0,-6 0 7 15,6 1-6-15,-2-1 4 0,-2 1 2 0,5 1 1 16,-3-2-7-16,-2 1 5 0,0 0-1 0,2-1-1 16,-1 1-3-16,1 1 5 0,2-2-7 0,-1 0 2 15,0 0 1-15,0 2-2 0,-3 0 1 0,-2-1 2 16,6 2 0-16,-6-2 0 0,5 2 3 0,0-1-1 16,0 0-4-16,-1-1 5 0,-2 2-2 0,6-1 3 15,-2 1-3-15,-4-2 0 0,4 2-5 0,2-2-7 16,-2 2 13-16,0-1 1 0,1 4 0 0,-1-4 2 15,-1 2-5-15,1-2 0 0,0 3 2 0,1-1-4 0,0 0 5 16,-2 2-1-16,4-3-2 0,-3 2 3 0,3 0 0 16,-2 0-3-16,2 0-2 0,1-1 2 15,0 3-6-15,1-2 0 0,-3 2 6 0,3 0 3 16,3-2-8-16,-4 2 12 0,3 1-6 0,2-2-5 0,-2 1 5 16,3-2 3-16,-1 2-2 0,2 1-4 0,-1-2 1 15,-1 0 0-15,2 2-10 0,0 0 17 0,1-1-6 16,-1 2-1-16,0-2-6 0,1 0 4 15,0 1 4-15,1 4 1 0,-3-5-2 0,3 3 0 0,0 0 0 16,0-1-3-16,-1-1 8 0,1 3-15 0,0-2 9 16,-1 2 2-16,2 0 2 0,-1-1 0 15,0 1 1-15,1 1-4 0,-1-3-4 0,0 1 9 16,0-2-3-16,3 1-7 0,-3 0 5 0,0 3-1 0,0-4 5 16,0 4-9-16,1-2 6 0,-1-2 2 0,-1 2-2 15,1 0 1-15,0-3 1 0,0 3-3 0,-3-2 6 16,6 1-3-16,-2-1-6 0,-1-1-3 15,1 0 3-15,1 0 5 0,-2 3-4 0,1-4 3 16,0 0 4-16,2 2-8 0,-1-1 1 0,0 0 1 0,3 0 3 16,-3-2-2-16,1 2-2 0,1-2 1 0,-1 3 0 15,1-4 5-15,-1 3-6 0,1-2 0 0,1 0 4 16,-3 0 3-16,1 0-4 0,-1 0 2 0,0-1-5 16,0 3 2-16,2-3 5 0,-4 1-5 0,1 0 2 15,1 0-5-15,-1 1 2 0,1-1 1 0,-2-3 1 16,0 3-2-16,0-2 0 0,0-3-1 0,3 4 10 15,-3 1-9-15,0-5 1 0,0 0-4 0,0 6 5 16,0-6-1-16,0 2 5 0,0-2-6 0,0 0 5 16,0 0-6-16,0 0 6 0,0 0-5 0,0 0-9 15,0 0 17-15,0 0-4 0,0 4-3 0,0-4-9 16,0 0-14-16,0 0-15 0,0 0-24 0,0 0-25 16,0 0-36-16,0 0-122 0,0 0-264 0,-13-9 117 15</inkml:trace>
  <inkml:trace contextRef="#ctx0" brushRef="#br0" timeOffset="4453.359">10299 14915 47 0,'0'0'60'0,"0"0"-3"16,0 0-6-16,0 0-4 0,0 0 6 0,0 0-11 15,0 0 3-15,0 0 8 0,0 0 4 0,0 0-11 16,0 0 5-16,0 0 1 0,0 0 5 0,0 0 2 16,0 0-6-16,0 0 1 0,0 0 1 0,0 0-6 0,0 0-1 15,0 0-6-15,0 0 3 0,0 0-2 16,0 0-4-16,0 0-3 0,0 0-8 0,0 0 6 15,0 0-14-15,0 0 2 0,0 0-9 0,0 0 6 16,15-6-6-16,-11 5 4 0,3 0-3 0,-1-2-3 16,0 3-2-16,2-2 2 0,1 2-3 0,-2-1-3 15,2 0 4-15,3 1-1 0,-1-2-7 0,1 0 6 16,0 0 1-16,0 0-3 0,0 2-1 0,-2-1 2 16,0 1-1-16,5 0-3 0,-6-1-2 0,3 1 1 15,-6 0-8-15,6 0 10 0,-6 0-1 0,2 0 6 16,-8 0-14-16,10 0 2 0,-10 0 10 0,8 0-10 15,-8 0-3-15,4 1-12 0,-4-1-2 0,2 3-5 16,-2-3-8-16,0 0-21 0,0 5-12 0,0-5-19 16,-5 5-12-16,1-2-87 0,0-1-199 0,0 2 88 15</inkml:trace>
  <inkml:trace contextRef="#ctx0" brushRef="#br0" timeOffset="4859.046">10254 15092 64 0,'0'0'77'0,"0"0"-6"0,9 3 8 0,-9-3-4 15,2 0-7-15,-2 0 9 0,8 0-8 0,-4 2 6 16,-4-2-7-16,9 0 3 0,-9 0 4 0,10 3-7 16,-2-3 1-16,-8 0-2 0,10-3-3 0,0 3-4 15,2 0-2-15,-3-2-4 0,5 2-8 0,-3-2 6 16,3 1-11-16,-1 1-8 0,1-2-3 0,4-2 2 16,-3 4-4-16,-2-3 0 0,0 2-7 0,2-1-1 15,-3 0 1-15,-2 0-3 0,0 1-7 0,-2 0 2 16,0 0-2-16,-2-1 2 0,-1 1-6 0,-5 1 1 15,7-1-1-15,-7 1-6 0,8 0 6 0,-8 0-1 16,4 0 2-16,-4 0 0 0,0 0 0 0,0 0 1 16,0 0-1-16,0 0-6 0,8-3-1 0,-8 3-4 15,0 0-11-15,0 0-20 0,0 0-23 0,0 0-33 16,0 0-33-16,0 0-125 0,0 0-269 0,0 0 120 16</inkml:trace>
  <inkml:trace contextRef="#ctx0" brushRef="#br0" timeOffset="7346.326">11545 14742 67 0,'0'0'96'0,"0"0"6"16,0 0 5-16,0 0-3 0,0-3 3 0,0 3-4 0,0 0-1 16,0 0-9-16,0 0 0 0,-2-6 3 0,2 6-4 15,0 0-8-15,0 0-6 0,0 0-6 16,0 0-9-16,-1-6-4 0,1 6-3 0,0 0-8 15,0 0-5-15,0 0-5 0,0 0-1 0,0 0-7 0,0 0 4 16,0 0-8-16,0 0 1 0,0 0-9 0,0 0-5 16,0 0 0-16,0 0 6 0,1 14-8 0,-1-5-1 15,-1 0 0-15,-2 3 0 0,3 0-4 16,0 2 3-16,0 4 1 0,0-1-2 0,-1-1-5 16,1 4 3-16,0-2-1 0,1-2 1 0,2 2-8 0,-3-5-6 15,1-1 6-15,-1 5-4 0,0-7 0 0,-1 1 5 16,1-3-5-16,0-1-1 0,0 0-9 0,0-1 10 15,-3 2 2-15,6-4 3 0,-6-1 0 0,3 1-6 16,0 0 5-16,3-1 3 0,-3-3-1 16,1 4 0-16,-1-4 0 0,0 0-2 0,0 0 2 0,0 0-1 15,0 0 1-15,0 0-4 0,4-16 6 0,-3 11-5 16,2-7 1-16,-2 1-14 0,1-4 8 0,-1-2-4 16,1-1-3-16,1 1 8 0,2 2-4 15,-5-6 5-15,0 4-2 0,5 2 1 0,-1-1 7 16,-3 3 1-16,3 1-9 0,-3 0 8 0,3 0-11 15,0 2 5-15,1 2 0 0,0 2 1 0,-2-1 4 0,1 2-3 16,1 1 1-16,-4 1-2 0,4 1 9 0,-1 1-5 16,-4 1-12-16,10 1 14 0,-10-1-6 0,10 5 6 15,-7-1-3-15,3 1 2 0,0 4 3 0,-2-1-3 16,2 2 5-16,-1 1-8 0,-1 0 8 16,1 4 0-16,-3-4 3 0,2 6-2 0,1-2 3 0,-4-1-9 15,2 0 1-15,-2 0 8 0,-1-3 0 0,1 0-4 16,1-1-1-16,-2 1 2 0,1-2-7 0,-1-1 1 15,1-4 7-15,2 3-8 0,-3-2 5 16,0-1-6-16,0-1 4 0,0-3 1 0,1 7 0 16,-1-7 0-16,0 3 4 0,0-3 0 0,0 0 5 15,0 0-1-15,0 0 0 0,0 0-4 0,8-10-3 0,-4 5 4 16,1-5 3-16,0 1-5 0,1-3 2 0,0-3-15 16,0-2 13-16,1 5 0 0,1-4-3 0,-1 5 1 15,0-5-5-15,1 5 4 0,-3 1-2 0,4-5 4 16,-5 5-5-16,1-1 0 0,1 2 0 15,-2 1-1-15,3 2 3 0,-5 1 2 0,1-2-5 0,2 4 3 16,-4-1-3-16,2 2 0 0,-2-1 0 16,-1 3 0-16,3-5-1 0,-1 2-3 0,-2 3 5 15,0 0 2-15,0 0-4 0,8 10-1 0,-6-4 0 0,1 1-2 16,-2 0 8-16,2 3-3 0,-1 1 4 16,0 1 3-16,0 1-7 0,-1 3 1 0,2-4 2 0,2 3-2 15,-4-3 1-15,2 1-1 0,-3-1 4 0,4-1-2 16,-2 2-1-16,2-2-1 0,-1 0-1 0,-1-1 0 15,-2-2 2-15,3 0 1 0,-2-4-3 16,5 2 0-16,-3-2-1 0,-1 2 2 0,2-2 3 16,-1 1-24-16,0-2-17 0,2-3-14 0,-2 2-26 15,-3-2-32-15,12-5-28 0,-6 5-126 0,-2-5-284 0,1 1 126 16</inkml:trace>
  <inkml:trace contextRef="#ctx0" brushRef="#br0" timeOffset="8315.804">12030 14979 23 0,'0'0'66'0,"0"0"11"16,0 0-4-16,0 0-1 0,0 0-6 15,0 0 0-15,17-4-14 0,-13-1 15 0,1 1-9 16,-3 0-4-16,2 0-2 0,0-2 4 0,1-1-9 16,0 0-1-16,0 2-5 0,0-3-2 0,2-1 8 0,-1 1-12 15,-2 0-1-15,0-2-5 0,3 0-4 16,-1 0-9-16,-4-2 7 0,1 0 1 0,-1 2-1 15,-1 0-1-15,2 2 3 0,-3-1-2 0,1 0 2 16,-1 2 9-16,-1 0-3 0,1 1 5 0,-1 1-3 16,1 0-4-16,-3-2 9 0,3 5 0 0,-1-2-3 15,1 4-5-15,-4-3-3 0,4 3-11 0,0 0 3 0,0 0-4 16,0 0 4-16,-15 3-11 0,12-1 11 16,-2 2-5-16,1 2 1 0,-1-1-6 0,0 4 7 15,-1 0-6-15,2 0-4 0,0 2 5 0,-1 1-2 16,0 0-3-16,1 4-1 0,0-5-1 0,-2 1 2 0,6 0-1 15,0 0 1-15,-1 1-2 0,2-2-2 0,-1 2 6 16,0-4-9-16,6 3 4 0,-2-3 3 16,1 0-5-16,0-1 2 0,3 2 2 0,1-3-2 15,1-2 0-15,2-1 2 0,3 0-5 0,-2-1-5 16,5 1 10-16,2-4-6 0,0-1 0 0,2-4 0 16,6 0-7-16,-1-3-8 0,-2 1 1 0,-5-1-5 0,0 1-3 15,0-2-15-15,-5-2 1 0,5 2-3 0,-4-1 0 16,0-1-5-16,-6 0 11 0,2 0-1 15,-1-4 9-15,0 6-8 0,-5-1 9 0,3 0 0 16,-4-1-3-16,-1 2 7 0,1-1 5 0,-2 3-3 16,-1-3 2-16,1 3 13 0,-2 1-3 0,-1 0 21 15,0 0-4-15,0 1 3 0,-1-1 7 0,-2 4 1 16,-2-2 7-16,5 4 0 0,-5-3 0 0,5 3 7 16,-13 0 0-16,4 4 0 0,3 1 3 0,-3 1-9 15,-4-1-1-15,5 1-6 0,-1 4 3 0,-1-1-4 16,0 1-1-16,-3 5-1 0,2-2-7 0,2 2-1 0,1-1-4 15,1-5 3-15,0 8 2 0,2-6 0 16,0-1 0-16,1 2-7 0,-1-2 3 0,1 0 2 0,3-4-4 16,1 5 2-16,-1-6-5 0,1-1 5 15,1 3-2-15,-1-4-1 0,3 0 2 0,-1 1-8 16,-2-4 6-16,6 0 4 0,-1 0-1 0,-5 0-5 16,12-2 5-16,-5-4-2 0,4 2 3 0,-2-4-15 0,2-1 4 15,-1 0-3-15,-1 1-2 0,4 1 0 16,-3-5 0-16,-2 2-1 0,2 3 2 0,-2-1 3 15,-3 1-1-15,0 3 2 0,-1 0-3 0,1 0 1 16,-1 0 2-16,-3 2-2 0,3-1 3 0,-1 0-2 16,-3 3-1-16,6-1 4 0,-6 1 1 0,0 0-1 15,9 4-1-15,-5 0 1 0,1-3-1 0,-1 6 2 0,-1-2-6 16,1 0 5-16,-1 1 2 0,2 2 3 16,3-1-8-16,-3-1-1 0,0-2 0 0,1 1-6 15,-2 0-7-15,1-1-3 0,0 0-30 0,0-3-3 16,1 2-3-16,-6-3-13 0,13 1-6 0,-6-1 0 0,-2-1-9 15,2-2-8-15,2-2 8 0,-3 3-5 0,0-3-5 16,3-2-2-16,0 0-59 0,0-1-167 16,-1-1 74-16</inkml:trace>
  <inkml:trace contextRef="#ctx0" brushRef="#br0" timeOffset="8783.777">12702 14855 181 0,'4'-7'16'16,"0"2"18"-16,-1-1 5 0,-1 2 12 0,1 0 10 16,-3 4 8-16,5-7-4 0,-5 3 2 0,0 4-3 0,4-3-14 15,-4 3 10-15,0 0-10 0,0 0-4 0,0 0 4 16,0 0 1-16,0 0 3 0,1 14-7 15,0-7 2-15,-1 0-5 0,0 2-3 0,0 0-2 16,1-2-6-16,-1 0-2 0,2 5-5 0,-1-3 4 16,-1 2-12-16,0-2-3 0,3 0 7 0,-2-1 1 0,-1 0-9 15,1-2 5-15,-1 0-5 0,1-1-1 16,-1-1-4-16,-1-1 5 0,1-3-4 0,1 6-1 16,0-3 2-16,-1-3-3 0,0 0 3 0,-1 5-1 15,1-5 0-15,0 0-6 0,0 0 7 0,0 0-8 16,0 0-4-16,0 0-6 0,7-14 1 0,-6 6 0 15,3 1-2-15,-2-5 6 0,1 3-5 0,-1-2-1 0,0 1 0 16,2 0-4-16,-2-1 8 0,0-1 5 0,0 6-3 16,5-5-6-16,-6 5 4 0,1-1 4 15,2 3-3-15,-3-3 12 0,2 3-3 0,-3 0-7 16,1 0 5-16,-1 4 6 0,4-5-8 0,-1 3 7 16,-3 2-3-16,2-3-3 0,-2 3 4 0,7 0 1 0,-7 0 3 15,5 3-3-15,2 1 9 0,-3 1-3 0,1-3 10 16,-1 4-8-16,0-2 6 0,1 3-10 15,0 2 3-15,0-3 6 0,-1 5 0 0,1-5-5 16,-1 5 6-16,1-3-4 0,-2 2-4 0,3 1 1 16,-1-1-4-16,-1 1-1 0,1-2 3 0,2 0-3 15,-1 0-7-15,-2 0 7 0,-2-2-4 0,2 0 3 0,-1 0-3 16,1-3 2-16,-3 3-2 0,3-3-1 16,-3 0 1-16,-1-2-2 0,4 3 0 0,-4-5 1 15,2 3 7-15,-2 0-14 0,0-3-9 0,0 0-27 16,0 0-47-16,0 0-58 0,0 0-139 0,0 0-305 0,0 0 136 15</inkml:trace>
  <inkml:trace contextRef="#ctx0" brushRef="#br0" timeOffset="10861.015">15456 14601 91 0,'1'-6'115'0,"1"2"-9"0,-2 4-18 16,2-5 5-16,-2 1-18 0,0 0 3 0,0-1-3 15,0 5 3-15,0-4 2 0,4 2-3 0,-4 2 1 16,0-9-7-16,0 9-1 0,-4-3-4 0,4 1-13 15,0 2-9-15,-11-2-3 0,6 2-1 0,-6 1-4 16,0 0-3-16,-3 3-6 0,1 0-1 0,-5 2-2 16,-1-1-3-16,2 1-6 0,0 0 4 0,0 0 2 15,-1 3-6-15,5-4 1 0,0 3-5 0,3-4 0 0,1 4-1 16,-1-2 0-16,2 4-4 0,3-5 0 16,1 1-4-16,-1 0 4 0,0-1-3 0,3 2-7 15,2 0 0-15,0-1 1 0,2 3-1 0,3-3-2 16,0 2 4-16,3-1-1 0,1 1-1 0,1-3 5 0,-1 2-1 15,5 0-1-15,4-1-8 0,-5-1 4 16,1-1 2-16,3 0-5 0,0 1 3 0,1 0-3 16,-3 0-7-16,5 0 3 0,-7-3-5 0,-1 4 2 15,5-2-12-15,-3 1 3 0,-4 0-6 0,2 2 2 0,-1-2-6 16,-2 1-1-16,-2 0 3 0,-1-4-8 0,2 5-3 16,-1-1 9-16,-3-2 1 0,-1 3-1 0,-2-2 1 15,2-1 3-15,-2 1 3 0,-1 1-4 0,-1-3 5 16,-2 4 4-16,0-1-1 0,-2-2 1 15,0 0 3-15,-5 3 4 0,4-1 5 0,-6-2-2 16,-1 1-2-16,3-1 1 0,-7 2 10 0,3-2-8 0,-5 2 8 16,3-2 1-16,-3-1 4 0,-2 1 3 15,1-1 7-15,1 0 0 0,-2-2 4 0,-7 0 8 0,6-1 4 16,3 0 1-16,2 0 8 0,1-2 13 16,0-1-11-16,2 0 8 0,4 3-3 0,-2-2 3 0,1-2 1 15,6 1 0-15,-1 1 1 0,-2-1-1 0,3 0-4 16,-1 1 2-16,3-1 0 0,-1 1-1 0,0-1-11 15,-1-1-2-15,5 4-5 0,-1-3-6 0,1 3 3 16,-5-4-7-16,5 4 1 0,0 0-7 16,-4-2-5-16,4 2-4 0,0 0-16 0,-1-5-3 0,1 5-24 15,0 0-19-15,0 0-18 0,0 0-22 0,5-3-17 16,-5 3-17-16,9-3-83 0,-9 3-233 0,10 2 103 16</inkml:trace>
  <inkml:trace contextRef="#ctx0" brushRef="#br0" timeOffset="11325.032">15696 14662 73 0,'0'0'132'0,"0"-4"-7"16,0 4-2-16,0 0-6 0,0 0-3 0,0 0-16 16,0 0-2-16,0 0-10 0,-5-4-4 0,5 4-8 15,0 0-9-15,0 0-5 0,0 0-7 0,0 0-9 16,0 0 2-16,0 0-7 0,0 0-2 0,0 0-4 15,0 0-4-15,-1 10-1 0,-2-3 5 0,2 1-7 16,-1 0-3-16,0 2 4 0,2 1 2 16,-1 1-5-16,-3 0 4 0,4 1 2 0,-3 3 5 15,1-3-7-15,2 1 1 0,0 3-3 0,0-5-4 0,0 4 0 16,0 1-2-16,0-4-2 0,2-1-2 0,1 5-1 16,-3-5-2-16,4 0-1 0,-3-2-1 0,-1 1 0 15,2-1-4-15,0-2 0 0,2-1 3 0,-3-1-5 16,-1 0 0-16,3-1-2 0,-1-2 0 0,-2 0-2 15,0-3 6-15,0 6-21 0,0-6-12 0,0 4-21 16,0-4-14-16,0 0-42 0,0 0-30 0,0 0-27 16,0 0-100-16,-5-16-280 0,1 5 124 0</inkml:trace>
  <inkml:trace contextRef="#ctx0" brushRef="#br0" timeOffset="11791.813">15645 14608 107 0,'0'0'106'0,"0"0"-8"0,0 0-9 0,0 0-5 16,0 0 0-16,0 0-26 0,0 0 3 0,0 0-3 15,0 0-2-15,19 6-7 0,-12-4-3 16,-1 0-9-16,-6-2 4 0,14 3-5 0,-5 1 0 0,0-1 2 16,0-1-4-16,1 4-4 0,-1-2-10 0,0-1 3 15,4 4-6-15,-4 1-1 0,1-2-2 0,0 2 0 16,0 0 1-16,-2 2-2 0,0 1-1 0,3 1 2 16,-2 0-6-16,-1 5-3 0,-2-2-2 0,-1-3 4 15,-1 2-2-15,0 3 0 0,-4-5-10 0,3 0 14 16,-1 0-2-16,-4 5-2 0,0 0 4 0,-1-1-2 15,1 0-1-15,-4-5 2 0,0 5-1 0,-2-2 2 16,0 1 2-16,1-5-2 0,0 1-1 16,-3 1 1-16,0 2-1 0,-4-4 10 0,0 1-14 15,-3 0-2-15,4-4 6 0,-3 3-3 0,0-2 1 0,-3-1 5 16,4 0-8-16,-2 0 1 0,2 1-2 0,1-4 1 16,1 1-1-16,0 0 2 0,3-1-2 0,0-1-2 15,2 0-10-15,0 2-18 0,1-4-11 0,0 0-13 16,2 2-25-16,0-3-15 0,5 0-18 15,0 0-76-15,0 0-201 0,-5-8 89 0</inkml:trace>
  <inkml:trace contextRef="#ctx0" brushRef="#br0" timeOffset="12150.849">16026 14817 4 0,'0'0'120'16,"0"0"-6"-16,0 0 8 0,17 5-5 0,-10-5-3 16,0 0 7-16,-1 0-10 0,7-3-12 0,-3 2-5 15,5-2-6-15,-3 2-16 0,2-1-1 0,4 2-12 0,-3-3-1 16,3 3-9-16,-4-4 1 0,-1 2-10 16,0-1 0-16,-2 3-15 0,-1-3-21 0,1 1-27 15,-4 0-32-15,2 1-29 0,-1 0-23 0,-3 0-111 0,-5 1-235 16,0 0 105-16</inkml:trace>
  <inkml:trace contextRef="#ctx0" brushRef="#br0" timeOffset="12356.028">16058 14976 89 0,'5'6'174'0,"-1"-4"-14"15,2 2-1-15,1-1-15 0,2 1-2 0,5-1-8 16,2 2-10-16,2-3-3 0,5 1-15 16,-5-2-7-16,13-1-11 0,-10-1-9 0,0-2-8 15,-2 3-16-15,1-4-35 0,-2 1-47 0,-2 0-64 16,-1-4-184-16,-5 2-297 0,-1-2 132 0</inkml:trace>
  <inkml:trace contextRef="#ctx0" brushRef="#br0" timeOffset="13487.126">13037 14909 20 0,'0'0'104'0,"0"0"-18"0,0 0 1 15,0 0-10-15,0 0-9 0,0 0-1 0,0 0-8 16,4 2-2-16,-4-2-1 0,0 0 5 0,0 0-6 16,3 2-4-16,-3-2 2 0,0 0-8 0,5 2 0 0,-5-2 3 15,7 1-6-15,-7-1 3 0,7 0 7 0,-7 0-8 16,10 0 1-16,-10 0-3 0,10-1-6 15,-1-1 4-15,0 1-8 0,1-2-2 0,4 2 1 16,-3-3-7-16,1 4 0 0,-2-4-4 0,2 2-2 16,-1 0 0-16,0 0-6 0,-1 0 2 0,-1 1-3 15,-1 1-28-15,-1-1-15 0,-7 1-24 0,9 0-16 16,-3 0-33-16,-6 0-21 0,0 0-77 0,0 0-217 16,0 0 96-16</inkml:trace>
  <inkml:trace contextRef="#ctx0" brushRef="#br0" timeOffset="13715.339">13066 15032 121 0,'0'0'149'15,"8"2"-14"-15,-3 0-14 0,4-2-10 0,3-2-6 16,-2 4-17-16,4-2-2 0,-2 0-14 0,1-2-2 16,0 0 3-16,-1 1-39 0,1-1-37 0,-3 0-51 0,1 1-131 15,-7 0-201-15,3-1 90 0</inkml:trace>
  <inkml:trace contextRef="#ctx0" brushRef="#br0" timeOffset="58023.748">5512 10556 27 0,'0'0'81'0,"0"0"2"0,0 0-7 0,0 0-3 16,0 0-14-16,0 0 3 0,0 0-1 0,0 0 3 15,0 0 6-15,0 0 10 0,-4-5-1 16,4 5 1-16,0 0-3 0,0 0 3 0,0 0-5 0,0 0-1 16,0 0-3-16,0 0-5 0,0 0-2 0,0 0-3 15,0 0-10-15,0 0 0 0,0 0 0 0,0 0-2 16,0 0-6-16,0 0-2 0,0 0 3 0,0 0-10 15,0 0 7-15,0 0-6 0,0 0-10 0,0 0 1 16,0 0 1-16,0 0 2 0,0 0 2 0,0 0-6 16,0 0 3-16,0 0-2 0,0 0-6 0,0 0-3 15,0 0 2-15,0 0-5 0,-6 7 0 0,4-5-2 16,1 2 1-16,0 3-6 0,-4 0 5 0,1 3-6 16,0-1 2-16,0 3-2 0,3 0 1 0,-4 3-2 15,-2 1 1-15,0 1-1 0,3 9 7 0,0-8-6 16,-1 7 0-16,1-7-2 0,0 0 0 0,2 1-1 15,-2-1-2-15,1-1 0 0,2 1 2 0,0 0-3 16,0-3 0-16,1 0 6 0,-2-3-3 0,2 1 2 16,0-2 0-16,0-1-5 0,2 0 2 0,-1 0-1 15,-1-2 5-15,1-2-7 0,-1-1-4 0,0 1 10 16,0-2-4-16,0-4-1 0,0 6-2 0,0-4 7 16,0-2-6-16,4 6-1 0,-4-6-15 0,0 0-16 15,0 0-50-15,0 0-30 0,0 0-53 0,0 0-159 16,0 0-352-16,-6-18 157 0</inkml:trace>
  <inkml:trace contextRef="#ctx0" brushRef="#br0" timeOffset="58918.944">5715 10650 63 0,'0'0'162'0,"0"0"-19"0,0 0-16 16,-5-2-11-16,5 2-10 0,0 0-7 0,0 0 0 15,0 0-6-15,0 0-6 0,0 0 3 0,0 0-8 16,0 0 1-16,-5-4 0 0,5 4-2 0,0 0 0 15,0 0-5-15,0 0-5 0,0 0-9 0,0 0-2 16,0 0-1-16,0 0 0 0,15-5-9 0,-12 2-3 16,6 1-1-16,2-2-7 0,2 2-5 0,-4 0 0 15,2 0-6-15,2 0-4 0,-1 2-3 0,-1 1 1 16,0 0-5-16,1-1 0 0,-4 2-2 0,4 2-2 16,-4 0 5-16,-1-2-6 0,0 2-4 0,-1 3 0 15,0 1 1-15,-2-3 0 0,0 0-3 0,-2 2 0 0,-1-2 1 16,2 1-3-16,-3 0-1 0,0 4 1 0,-3-2-2 15,0-2 3-15,0-1-4 0,-2 5 1 16,1-6 2-16,-1 6-1 0,-2-3-3 0,2-2-4 0,-2 3-3 16,-1-2-2-16,-2 0 2 0,0 0 0 0,5-1 1 15,-6 0-2-15,5-1 0 0,1 0 2 0,-3-1-1 16,3-1-3-16,3 0 2 0,-2 0 1 0,4-2-3 16,-8 3-1-16,8-1 4 0,0-2-6 0,0 0 9 15,0 0-4-15,-1 5 0 0,1-5 2 0,0 0 0 16,0 0 1-16,15-3-1 0,-6 1 1 0,-1 2 2 15,2-2 0-15,3 2 0 0,-1-3-2 0,4 3 2 16,-4-2-1-16,8 2 0 0,-4-2 4 0,5 4-3 16,-3 0-2-16,0-2 5 0,-4 3-1 0,0-1 9 15,-1 3-14-15,0-3-4 0,-1 1-4 0,0-1-1 16,-2 2-2-16,-1 2-5 0,-3-4 2 0,-1 4-5 16,0-3 0-16,-1 2-1 0,-4 1-2 0,0-1-1 15,-2 1 2-15,-1 2 0 0,-6-1-4 0,1 4 4 16,-3 1-2-16,-5-3 3 0,1 3 4 0,-3-3-2 15,-1 2-1-15,-4 3 7 0,4-5 5 0,-8 3-1 0,11-4 1 16,-11 0 5-16,6 0 3 0,2-3 4 0,-1 0 5 16,-2-1 8-16,9-2 7 0,-1-1 7 15,0 0 2-15,-1-1 0 0,6-1 8 0,-1 1 7 16,2-1-2-16,3-1 3 0,-3 1 0 0,3 0-1 0,1-2 0 16,4 3 2-16,-9-2-10 0,9 2-4 0,-5-1 0 15,5 1-5-15,-5-3-8 0,5 3-7 0,0 0-15 16,-6-1-35-16,6 1-35 0,0 0-59 15,0 0-54-15,0 0-133 0,-7-1-346 0,7 1 154 0</inkml:trace>
  <inkml:trace contextRef="#ctx0" brushRef="#br0" timeOffset="60459.386">18237 10636 43 0,'0'0'117'16,"0"0"-14"-16,0 0-11 0,0 0-13 0,0 0-1 15,0 0-3-15,0 0-5 0,0 0 0 0,0 0 11 16,0 0 1-16,0 0 4 0,0 0-1 0,0 0-1 16,0 0-2-16,0 0-6 0,0 0 10 0,0 0-15 15,0 0-7-15,0 0 0 0,0 0-11 0,0 0-3 16,0 0-7-16,0 0-2 0,12-5-3 0,-12 5-2 16,17 2-5-16,-7-2 0 0,4-2-7 0,4 1 0 0,0 0-6 15,1-2 1-15,1 3 1 0,0-2-4 16,3 1-1-16,-2-1-3 0,-1 0-3 0,1 0 1 15,1-1 0-15,-4 0-1 0,1 2 4 0,-2 0-7 0,-4-1 2 16,-3 1-1-16,-1-1-3 0,0-1 1 0,-4 2 4 16,0 1-5-16,-5 0 4 0,9-3 4 0,-4 3 5 15,-5 0 1-15,8 0-1 0,-8 0 2 16,0 0-2-16,4-1 2 0,-4 1-5 0,0 0 0 0,0 0 0 16,0 0-4-16,0 0-1 0,0 0-2 0,7 0-2 15,-7 0 1-15,0 0-1 0,0 0-2 0,0 0 0 16,0 0 0-16,-5 9 3 0,3-4 0 0,1 2-7 15,-1-2 3-15,-2 3-3 0,1 2 6 0,1 1-2 16,-3-1-1-16,2 5 0 0,0 1-2 0,-4 2 2 16,3-1 0-16,-2-2 1 0,3 2 2 0,-3 0-5 15,3 1 3-15,-2 0-5 0,0-2 3 0,5 1 0 16,-4 0 0-16,-1 0 2 0,5 0-1 0,-1-4-2 16,-3 4 0-16,3-3 0 0,0 3 0 0,1-5-3 15,0 0 0-15,0-1-3 0,-3 0 5 0,3-2-3 16,0 1-1-16,-4-3 4 0,4-1-2 0,0 1 1 15,0-2 2-15,0-2-4 0,0 3 3 0,3-3-3 16,-3-3 4-16,-3 5-2 0,3-5-20 0,0 0-24 16,3 3-33-16,-3-3-48 0,0 0-41 0,5-10-156 0,-4 3-349 15,3 0 156-15</inkml:trace>
  <inkml:trace contextRef="#ctx0" brushRef="#br0" timeOffset="60839.557">18317 10839 20 0,'0'0'110'0,"0"0"-5"0,0 0-11 16,0 0-21-16,12-3 20 0,-7 3-6 0,-5 0-11 16,10-1 9-16,-4 1-4 0,-6 0-2 0,12 0 8 15,-5 0-8-15,1 0-3 0,1-1-1 0,1 1-8 16,2 0 1-16,-1-3-2 0,3 3-12 0,-2 0 3 16,1-2-8-16,3 2 0 0,3-1-8 0,-2 2-3 15,2-1-5-15,-1-1-2 0,3 2 2 0,-8-1-6 16,6-1-10-16,-2 2 2 0,-1-3-1 0,3 2-15 15,-5 0 13-15,-1-1 2 0,-2 1-5 0,1-2-5 16,-5 2 1-16,1 2-11 0,-2-4-12 0,1 2-24 16,-7 0-32-16,11-2-21 0,-7-1-29 0,1 2-24 15,-5 1-103-15,3-6-265 0,1 4 118 0</inkml:trace>
  <inkml:trace contextRef="#ctx0" brushRef="#br0" timeOffset="61367.646">18924 10747 7 0,'0'0'156'0,"5"-1"-25"15,-4-2-7-15,2-1-13 0,1 0-12 0,-3 1-7 16,3 1-10-16,-4 2-9 0,5-2-2 0,-5 2-12 0,5-4-2 15,-4 2-2-15,2-2-9 0,-3 4-4 16,0 0 6-16,4-4-1 0,-4 4-2 0,0 0-5 16,0 0-6-16,0 0-3 0,0 0-1 0,0 0 4 15,0 0-4-15,-8 13 2 0,4-11 2 0,-4 4-4 0,1 2-2 16,3 0-4-16,-4 2 3 0,1 1-4 0,-3 2 6 16,3 2-5-16,-2-3-1 0,0 3-2 0,0 0-2 15,3-1 4-15,1 1-9 0,-3-1-1 0,6 1 0 16,-3-1 1-16,5-2-2 0,0 0 0 0,-2 0-2 15,2-1 0-15,2 0 3 0,3-2-10 0,0-1 6 16,2-1 0-16,1 0 0 0,2 0 0 0,2-4-4 16,1 1 7-16,7-2-5 0,-2 0-6 0,1-2 7 15,4-2-3-15,-5 0 0 0,4-2-4 0,1 1 5 16,-2-4 0-16,-1 0-1 0,5-3 2 0,-6 1-9 16,-1-1 8-16,-1-2-6 0,1-5 3 0,-3 2 0 15,-2 1 6-15,1-10-6 0,-6 7-2 0,1 0-1 16,-2 0 8-16,-2 0 1 0,-1 0 12 0,-1-3 8 15,-2 4 10-15,-1-1 10 0,-3 7 0 0,-3-5 4 16,0 1-4-16,-3-1 1 0,-2 1-5 0,0 3-8 16,-3 0 10-16,-5 2-10 0,6 0-5 0,-6 1-3 15,0 1-5-15,-2 2-11 0,1 0-24 0,1 3-35 16,-3 1-47-16,0 0-52 0,2 3-66 0,-2-2-162 16,3 2-404-16,-2 2 179 0</inkml:trace>
  <inkml:trace contextRef="#ctx0" brushRef="#br0" timeOffset="89029.599">16732 14462 13 0,'0'0'96'0,"3"-4"-14"0,-3 4-6 0,0 0 1 0,0 0-4 15,0 0 8-15,0 0-9 0,-3-6 5 16,3 6 6-16,0 0-1 0,-1-3 2 0,1 3 0 16,0 0-4-16,-2-4 1 0,2 4-8 0,0 0-2 15,0-5-1-15,0 5-1 0,0 0-1 0,0 0-10 0,0 0-2 16,-4-4-8-16,4 4 0 0,0 0-9 0,0 0 2 16,0 0-2-16,0-6 1 0,0 6-2 15,0 0 1-15,0 0-3 0,0 0 10 0,0 0-3 16,-1-5 0-16,1 5 0 0,0 0-1 0,-3-2 2 15,3 2-6-15,0 0-3 0,0 0-9 0,0 0 3 0,0 0 9 16,0 0-1-16,0 0 0 0,0 0-9 0,0 0-2 16,0 0-2-16,0 0-4 0,0 0 1 15,0 0-7-15,0 0 0 0,0 0 1 0,0 0-2 16,-2 14-5-16,0-6 7 0,2 1-9 0,0 3-1 0,2 0 2 16,-4 0-4-16,2 2 1 0,0 3 3 0,0 0-4 15,2 0 2-15,0 3 2 0,-1-3-5 16,-1-1 3-16,2 1-1 0,-1 3-3 0,-1-6 3 0,4 3-3 15,-2-4-1-15,-2 2 5 0,1-1-2 16,-1-5 1-16,3 4 2 0,-2-1 0 0,3-1 3 0,-4-1-7 16,4 0 0-16,-4-1 1 0,4 0 1 0,-3-1-4 15,-1-2 6-15,4 0-3 0,-4-1-2 0,5 1 1 16,-4-2-1-16,1 1-1 0,0 0-2 0,-2-3-3 16,1 3-4-16,1-3-10 0,-2-2-14 15,0 4-12-15,0-4-23 0,0 0-28 0,0 0-35 0,0 0-42 16,0 0-197-16,0 0-399 0,0 0 177 0</inkml:trace>
  <inkml:trace contextRef="#ctx0" brushRef="#br0" timeOffset="89506.915">17002 14423 28 0,'0'0'140'16,"0"0"-7"-16,-6-3-9 0,6 3-9 0,0 0-5 15,0 0 0-15,0 0 0 0,0 0-1 0,0-6 3 16,0 6-1-16,0 0-1 0,0 0 4 0,0 0-6 0,-3-3-1 15,3 3-4-15,0 0-5 0,0 0-5 16,0 0-7-16,0 0-6 0,0 0-2 0,0 0-14 16,0 0-4-16,0 0-9 0,0 0 1 0,0 0-6 15,-6 14 0-15,6-5 4 0,0-1-6 0,0 2-5 16,-3 2-1-16,3 3-3 0,-1 1 0 0,-2 1-3 0,2 0-2 16,1-3-2-16,-2 1-3 0,0 2 1 0,2-2-1 15,0 2-1-15,-4-1-2 0,2-5-3 16,2 2 1-16,0 2-6 0,-3-2-1 0,2-3-2 0,2-2 2 15,2 4-3-15,-3 0 0 0,5-4-1 16,-8 0-2-16,7 0 2 0,-4 0-5 0,4-3 6 0,-4-1-7 16,1 0-1-16,-1 0-2 0,3-1-3 0,-3 1 0 15,0-4-8-15,1 3-8 0,-1-3-8 0,0 4-14 16,0-4-12-16,0 0-18 0,3 6-36 0,-3-6-32 16,0 0-41-16,5-12-25 0,-1 6-170 15,2-3-406-15,-1 1 181 0</inkml:trace>
  <inkml:trace contextRef="#ctx0" brushRef="#br0" timeOffset="89866.127">17226 14586 112 0,'1'-4'194'0,"-1"4"-19"0,0 0-23 0,0 0-11 15,0 0-15-15,0 0-14 0,0 0-7 0,0 0-1 16,0 0-5-16,4 13-3 0,-3-8-11 0,-1 2-1 16,0-2-8-16,-1-1-6 0,2 1-10 0,-1 2-6 0,0-2-4 15,3-1-4-15,-3 1-8 0,1 0-1 0,-1-2-2 16,0-3-5-16,3 4-3 0,-3-4-1 16,1 4 0-16,0 0-3 0,-1-4 8 0,-4081 0-10 15,8169 0-3-15,-4088 0-2 0,0 0-3 0,10-10 0 16,-10 8 0-16,8-3-2 0,-7 1 1 0,4-3-2 0,0 3 2 15,-4-2-1-15,3 0 7 0,-3 1 2 0,1 1 10 16,-1 2 6-16,-1-3 6 0,0 5 4 16,0 0-5-16,-1-7-6 0,1 7-6 0,0 0-13 15,1-5-15-15,-1 5-21 0,0 0-29 0,0 0-40 16,0 0-52-16,0 0-34 0,-15 10-44 0,11-6-113 0,1 1-357 16,3-5 158-16</inkml:trace>
  <inkml:trace contextRef="#ctx0" brushRef="#br0" timeOffset="92383.898">17538 14702 160 0,'0'0'208'0,"0"0"-10"0,0 0-15 15,0 0-17-15,0 0-16 0,0 0-11 0,0 0-11 16,0 0-5-16,0 0-4 0,0 0-10 0,0 0 0 16,0 0-9-16,0 0-9 0,0 0-10 0,0 0-7 15,0 0-2-15,0 0-14 0,0 0-5 0,0 0-16 16,0 0-16-16,0 0-33 0,0 0-29 0,0 0-40 16,0 0-44-16,0 0-33 0,11-9-23 0,-11 9-117 15,8-2-321-15,-3 1 143 0</inkml:trace>
  <inkml:trace contextRef="#ctx0" brushRef="#br0" timeOffset="92543.643">17756 14675 45 0,'0'0'205'0,"0"0"-9"0,0 0-11 0,8 0-17 15,-8 0-20-15,0 0-15 0,0 0-22 0,0 0-27 0,0 0-29 16,0 0-32-16,0 0-40 0,0 0-33 0,6 0-45 15,-6 0-104-15,0 0-215 0,0 0 95 0</inkml:trace>
  <inkml:trace contextRef="#ctx0" brushRef="#br0" timeOffset="92738.86">18200 14633 185 0,'0'0'225'0,"7"0"-17"0,-7 0-21 0,0 0-15 16,7 0-29-16,-7 0-37 0,0 0-46 0,0 0-44 15,3-4-49-15,-3 4-40 0,0 0-127 0,0 0-215 16,0 0 95-16</inkml:trace>
  <inkml:trace contextRef="#ctx0" brushRef="#br0" timeOffset="92883.941">18566 14621 202 0,'4'-1'223'0,"-4"1"-7"16,7-1-15-16,-7 1-22 0,6-1-20 0,-6 1-27 16,0 0-55-16,0 0-59 0,8-2-79 0,-8 2-164 15,0 0-243-15,0 0 108 0</inkml:trace>
  <inkml:trace contextRef="#ctx0" brushRef="#br0" timeOffset="106214.694">13455 14924 25 0,'0'0'20'0,"0"0"6"0,0 0-4 0,0 0 0 16,0 0-2-16,0 0-3 0,0 0-1 0,0 0 0 0,0 0 9 15,0 0-1-15,0 0-5 0,0 0 4 0,0 0 0 16,0 0-2-16,0 0 4 0,0 0-6 16,0 0 2-16,0 0 3 0,0 0-7 0,0 0 4 15,0 0-2-15,0 0 1 0,0 0 0 0,0 0 1 16,0 0 1-16,0 0-3 0,0 0 2 0,0 0 2 0,0 0-1 16,0 0-1-16,0 0 0 0,0 0-2 0,0 0-1 15,0 0 3-15,0 0 2 0,0-5-5 0,0 5-1 16,0 0 2-16,0 0-3 0,-2-3 5 15,2 3-5-15,0 0 4 0,0 0-2 0,-3-4-6 16,3 4 1-16,0 0 0 0,0 0 5 0,2-5-3 16,-2 5-2-16,0 0 1 0,0 0-3 0,-2-3-3 15,2 3 5-15,0 0 4 0,0 0-7 0,2-5 1 0,-2 5 6 16,0 0-2-16,0-7-10 0,0 7 0 0,0 0-2 16,0 0-2-16,1-2 1 0,-1 2 3 15,2-4-4-15,-2 4 6 0,0-4-5 0,0 4 2 0,4-5-4 16,-4 5 6-16,0 0-2 0,1-4 1 0,-1 4 0 15,0 0 1-15,1-3 0 0,-1 3 4 16,4-2-8-16,-4-2 8 0,0 4-2 0,4-2-6 0,-4 2-3 16,3-4 4-16,-3 4-4 0,4-3 2 15,-4 3 4-15,6-2-7 0,-6 2 8 0,6-3-6 0,-2 1-3 16,-1 0 9-16,-3 2-5 0,6-3 0 0,-6 3-2 16,5-2-1-16,-5 2 5 0,5-5-2 0,-5 5 1 15,5 0 0-15,-5 0-1 0,5-3-2 0,-5 3-2 16,4-1 0-16,-4 1 6 0,5-3-5 0,-5 3 1 15,3-3-1-15,-3 3 2 0,0 0 1 0,10 0-5 16,-10 0 9-16,0 0-1 0,9 0-4 0,-9 0 1 16,0 0-7-16,5 3 11 0,-1-2-2 0,-2 2-1 15,3 0 8-15,-2 0 6 0,-3 1-5 0,5-1 9 16,-2 5-1-16,1-3 4 0,-4 4 2 0,5-2 1 16,-3 1-1-16,1 1 3 0,-3 3 0 15,3-1-2-15,0-1-1 0,0 1-1 0,-1 0-3 0,0 4-1 16,-1-5-3-16,0 1 4 0,1-1 0 0,-2 1 0 15,1-3 0-15,-1 2 2 0,-3-3-3 16,3 1 1-16,-1-3-1 0,-2 4-4 0,2-2 5 0,0 0 1 16,-3-1-4-16,-1 2-2 0,4 1 3 0,-3-2-5 15,-1-2-2-15,2 0 0 0,-1-1-4 0,-3 4 1 16,1-4-7-16,0 0 7 0,-3 0-7 0,4 0 2 16,-5-2-4-16,2 1-4 0,-1-3-2 0,-1 5 1 15,-1-4-1-15,-1 0 5 0,5-1-8 0,-3 0-5 16,0-1 4-16,4 0-6 0,-2-1 1 0,1 2 1 15,-1-3 0-15,1 2-2 0,-1-2 2 0,4-1 0 16,-1 3 0-16,1-2 11 0,0-1-13 0,1-1 6 16,3 1-6-16,0 4 2 0,-2-8 2 0,2 3 4 15,0 0-2-15,0 0 6 0,0 5-7 0,0-8 0 16,1 2 8-16,0 3-4 0,0-1 1 0,2 0-2 16,0 0 6-16,-1 0-4 0,2 1 1 0,-3-1 2 15,3 0 2-15,-2 0-3 0,-2 4 4 16,7-2-2-16,-3 2 3 0,-4 0 0 0,5-4-2 0,-5 4 3 15,7-2-5-15,-7 2 1 0,9 2-1 0,-3-1 1 16,-1 2 6-16,0-1-4 0,3 3 2 0,0 2 6 16,-2-3 3-16,1 0-2 0,2 3 8 0,-1 0-3 15,2 0 0-15,2-2 2 0,-7 2 1 0,5 1 1 16,-5-3 1-16,3-1 1 0,-3 1-9 0,5 2 3 16,-3-1 1-16,-2-2-4 0,0 0 5 0,0-1-7 15,0 3 2-15,1-3 1 0,-2 2 0 0,1-1 3 16,1-2-11-16,-3 0 1 0,1 0-3 0,0-1 2 15,0 2 3-15,-4-3-2 0,6 3-1 0,-6-3-2 16,4 3-7-16,-4-3-11 0,4 0-9 0,-4 0-12 16,0 0-11-16,0 0-24 0,9-5-29 0,-4 3-27 15,-3-2-122-15,2 1-269 0,-4 3 119 0</inkml:trace>
  <inkml:trace contextRef="#ctx0" brushRef="#br0" timeOffset="107407.225">13884 14950 53 0,'0'0'65'0,"0"0"-5"0,0 0-4 0,4 0-4 16,-4 0-11-16,0 0 4 0,3-5-3 0,-3 5 0 15,2-3-1-15,-2 3-14 0,4-5-1 0,-4 5 2 16,0-7 0-16,0 5-5 0,0 2 4 0,0-7-2 16,0 4-4-16,0-2 4 0,0 0 8 0,0 5-2 15,-3-7 1-15,3 4 0 0,0-3 1 0,-1 4-6 16,1-4 5-16,-4 2-6 0,3-1-3 0,0 2 5 16,1 3 15-16,-3-9-23 0,-1 5 3 0,2-1-7 15,1 1 3-15,-4-1-2 0,3 1 1 0,0 0 7 16,-3 3-1-16,5 1-9 0,-7-4-1 15,3 2 5-15,-1 1-4 0,5 1-6 0,-11 0 7 0,4-3-9 16,7 3 0-16,-11 3 0 0,2-2 6 0,0 3-10 16,3-2-3-16,-2 1 3 0,-1 1-2 0,3-1 1 15,-2 3 3-15,0-3-1 0,2 3-2 0,-2 1-5 16,3-2 9-16,-3 4-3 0,3-4-14 0,-1 2 10 16,2 3 1-16,0-3 6 0,-1 1 11 15,3-1-9-15,0 3-10 0,-2-4 4 0,2-1 0 0,-2 3-3 16,2-4-8-16,0 3 17 0,2-2-12 0,-1 0 6 15,2 1-3-15,-1-3-1 0,2 3 2 0,-2-2 3 16,2-1 5-16,0 0-13 0,2 1 0 0,0-1 3 16,0-2 2-16,1 1 0 0,0-1 6 0,4 0-6 15,-4-1 1-15,3 0-12 0,0 0 7 0,-2-1-2 16,3 0 12-16,-1-1-17 0,-2 1-6 0,3-3 6 16,0 0-20-16,-4 0 17 0,3 2-1 0,3-4-12 15,-4 0 11-15,0 0 0 0,-2 2 6 0,1-1 1 16,-1 1 16-16,1 0-13 0,-2-1-13 0,1 1 5 15,-1-3 3-15,0 1 0 0,0 2-3 0,2-1 8 16,-2-2-8-16,-2 1 1 0,1 0-1 0,-1 1 8 16,0 0-2-16,0-2 3 0,-2 5 1 0,0-4 1 15,0 2-13-15,1-1 12 0,-1 5 13 0,0 0-8 16,-1-5 6-16,1 5 1 0,1-6-8 0,-1 6 19 16,0 0-10-16,-1-3 8 0,1 3 3 0,0 0 1 15,0 0 0-15,0 0-1 0,-2-4-3 16,2 4 2-16,0 0 0 0,0 0 5 0,0 0-3 0,0 0-8 15,0 0 2-15,0 0-5 0,0 0 1 0,-3 13 1 16,2-10-4-16,-1 4 3 0,1 0-10 0,-1 0 12 16,2 3-4-16,-2-2-1 0,4 3 3 0,-5-1 4 15,3 2-1-15,-1 0 3 0,0-2 6 0,1 2-1 16,-2 0 4-16,2-2-5 0,0 2 2 0,-2-2 1 16,2 3-3-16,-1-7-4 0,2 6 2 0,-1-4 1 15,0-1-8-15,0 3 1 0,0-3 0 0,0-2 4 16,2 1-1-16,-2 1 4 0,0-2-8 0,2 1-5 15,-2-1 4-15,1 0-8 0,-2-1 4 0,1 0 0 16,0-4-5-16,1 8 3 0,-1-6-6 0,0 1 9 16,0-3-7-16,0 5-2 0,1-3 3 0,-1-2 2 15,0 5 0-15,0-5-4 0,0 0 5 0,1 5-5 16,-1-5 0-16,2 2 0 0,-2-2-7 0,0 0-3 16,0 0-4-16,0 0-14 0,0 0-3 0,0 0-12 15,0 0-14-15,0 0-12 0,0 0-19 16,0 0-20-16,6-10-9 0,-5 6-96 0,3-1-230 0,-4 2 101 15</inkml:trace>
  <inkml:trace contextRef="#ctx0" brushRef="#br0" timeOffset="107823.795">14051 15011 36 0,'0'0'103'0,"0"0"-9"0,0 0-4 16,0 0-23-16,0 0-6 0,0 0 0 0,0 0-2 15,-3 12 3-15,3-9-2 0,0-3-7 0,-1 6 4 16,-1-1-2-16,2-5-6 0,0 5-8 15,0 0 4-15,0-1-10 0,0-4 1 0,0 0-8 16,0 6 1-16,0-6-13 0,0 0 4 0,0 5-1 16,0-5 4-16,0 4-9 0,0-4 4 0,0 0-2 0,0 0-1 15,0 0 0-15,-1 3-3 0,1-3 1 0,0 0-6 16,0 0 8-16,0 0-1 0,0 0 2 16,0 0-6-16,0 0 2 0,0 0-2 0,0 0-2 15,0 0 4-15,0-12-13 0,0 12-1 0,-3-6 8 0,1 2 4 16,2 4-4-16,-4-6-9 0,4 2 5 0,0 4-21 15,-4-5 4-15,4 5-18 0,-1-3-10 0,1 3-8 16,0-4-21-16,0 4-15 0,0 0-19 16,-3-3-61-16,3 3-180 0,0 0 80 0</inkml:trace>
  <inkml:trace contextRef="#ctx0" brushRef="#br0" timeOffset="108862.974">14252 14887 39 0,'2'-4'69'0,"0"0"-5"15,1 0-10-15,1-1 2 0,-4 5 0 0,2-7-19 16,2 2 15-16,-4 5 16 0,1-6-31 0,2 2 3 16,-3 4 4-16,2-7 1 0,-2 7-2 0,0-7-1 0,0 7-2 15,-2-5-1-15,2 5 11 0,-2-5-2 16,2 5-4-16,-1-7-3 0,-2 5-2 0,3 2-2 15,-3-6-6-15,3 6-2 0,-5 0-5 0,5 0 8 16,-8-1-12-16,3 0-3 0,5 1 0 0,-13 1-3 16,6 0 2-16,0 2-5 0,2 1 0 0,-4 1 0 15,0 0-5-15,-1-1 8 0,-1 2 2 0,1 1 3 16,4-2-2-16,-3 2-5 0,0 2-1 0,2-1-6 16,-1 2 4-16,5-2-2 0,-5 1-2 0,2-1 4 15,1 0-1-15,1-2-2 0,0 2-7 0,3-1 8 16,0-2-2-16,-2 1 0 0,3 0-1 0,0 0 8 15,2-2-9-15,-1 1 0 0,1 2-5 0,2-3 3 16,0 1 1-16,1-1 5 0,1 1-2 0,2-3 0 16,1 0-5-16,-2-1-3 0,4 2 0 0,-2-1 3 15,1-1-7-15,4-2 3 0,-5-1-2 0,0 1-4 16,4-2-2-16,-4 1-9 0,1-2-2 0,0 1 12 16,-1 0-9-16,2-2-15 0,-1 0 5 0,-1-2-4 15,-3 4 3-15,2-3 2 0,-2 1-2 0,2-2 3 16,-6 2 0-16,4-1 6 0,1 0 0 0,-6 0 5 15,1 0 2-15,3 0 4 0,-3 1 2 0,0-2-2 16,0 1-4-16,-2 2 4 0,0-2 8 0,0-1 3 16,0 7-12-16,0-7 7 0,0 1 6 0,0 6-2 0,0 0 6 15,0-9 0-15,0 9-2 0,1-2 7 16,-1 2 5-16,0 0-1 0,0 0 0 0,0 0-6 16,0 0 8-16,0 0-5 0,0 0 9 0,0 0 0 15,0 0 19-15,-7 11-18 0,5-6-5 0,1-1 5 16,1 2 7-16,-2 1-12 0,0-3 4 0,2 4-2 15,-1 1 2-15,1 0-7 0,-2 3 10 0,0-3-3 16,0 4-2-16,1-4 1 0,-1 6-3 0,2-4-5 16,0 1 9-16,0 0 1 0,-2 1 0 0,0 2-1 15,1 2 1-15,0-5-3 0,-1-2 6 0,2 2-8 16,0 0-3-16,-2-3 6 0,4 1-7 0,-4 0 1 16,2-1 0-16,-1-2 4 0,-1 0-10 0,2 0 3 15,2 0 1-15,-1 2 1 0,-1-5 0 0,0 0-4 16,0 3-3-16,-1-3-2 0,1-4 5 0,0 8-4 15,-2-3 0-15,4 0 3 0,-2-4-5 0,0-1 1 16,0 0-3-16,0 0 2 0,0 0 1 0,-3 6-3 16,3-6 4-16,0 0-8 0,0 0-1 0,0 0-9 15,0 0-9-15,0 0-8 0,0 0-25 0,0 0-30 16,0 0-18-16,0 0-16 0,4-15-108 0,-4 9-247 16,2 1 109-16</inkml:trace>
  <inkml:trace contextRef="#ctx0" brushRef="#br0" timeOffset="109631.737">14542 14855 14 0,'0'0'59'0,"0"0"0"15,0 0-9-15,0 0 6 0,0 0-14 0,0 0 10 16,0 0-5-16,0 0-1 0,0 0 9 0,0 0-8 16,0 0-6-16,0 0-2 0,0 0-5 0,0 0 0 15,0 0 0-15,0 0-6 0,0 0-1 0,0 0 0 16,0 0 1-16,0 0-5 0,0 0 5 15,0 0-9-15,-15 12 12 0,12-7-3 0,1-2 0 0,-1 4 6 16,-1 1-6-16,2 0 0 0,-4 1 1 0,2 0-1 16,0 3 11-16,-1-2-2 0,0 5 2 0,1-2 2 15,-1-3 0-15,1 2-1 0,0 5 2 0,2-2-3 16,-1-5 1-16,0 2-1 0,-2 3 2 0,3-3-7 16,0 5 5-16,0-8-9 0,2 4-3 0,0-1-1 15,1-2 0-15,0 1-8 0,1 0-3 0,2-1 5 16,-2 0-3-16,2-1-4 0,0 2 0 0,1-6-1 15,-1 2 1-15,2-3-6 0,-2 0 5 0,1 3-3 16,0-5 1-16,0 2-1 0,3 0 1 0,-4 0 3 16,2-4-3-16,1 3-3 0,0-2 2 0,2 0-4 15,0-1 3-15,-4 2 0 0,6-2-11 16,0-4-3-16,-2 4 1 0,-3-3-5 0,3 2-2 0,-4-3 3 16,3 1-2-16,-3-2 0 0,3 1-2 15,-2 0 1-15,1-1 0 0,-5 0-1 0,5 0 4 0,-4 1 4 16,0-2 0-16,2-1 0 0,-4 2-2 0,1-1 0 15,-2 1 5-15,0 2-5 0,0-3-5 16,-2 1 12-16,1 0-1 0,0-2 4 0,-3 3 7 0,0-1-4 16,2 2 6-16,-2 1 2 0,0-2-1 0,0 0 0 15,-1 1-3-15,0 2-2 0,0-2 2 0,-3 2-2 16,0 1-9-16,2 0-12 0,-7 0-20 16,0 1-29-16,1 2-34 0,1-2-29 0,0 3-139 15,-7 1-285-15,6-1 126 0</inkml:trace>
  <inkml:trace contextRef="#ctx0" brushRef="#br0" timeOffset="153119.307">16703 14526 41 0,'0'0'78'0,"0"0"0"16,0 0-8-16,0 0-2 0,0 0-1 0,-1-4 0 15,1 4 4-15,0 0-8 0,0 0 6 0,-4-3-19 16,4 3 10-16,0 0-6 0,-6-1-13 15,6 1 8-15,0 0-8 0,-5-4-3 0,5 4-1 0,-6 0-10 16,6 0-1-16,0 0 1 0,-10-2 1 0,10 2-8 16,-7 0 6-16,7 0-6 0,-9 0-8 0,9 0 5 15,0 0 4-15,-7 0-17 0,7 0 7 0,0 0-6 16,0 0 1-16,0 0 2 0,0 0 1 0,0 0 1 16,0 0-2-16,0 0-17 0,17-15 23 0,1 6-15 15,0 0 4-15,0-2 2 0,7-3-3 0,-3 1-1 16,3 0 6-16,0 0-1 0,-6 3-5 0,-1 3-3 15,-2-2 7-15,2 2-7 0,-2-2 7 0,-5 4-4 16,-1 3 1-16,1-5-2 0,-3 6 9 0,-4-3-4 16,1 2-2-16,1 1 0 0,-6 1 5 0,0 0-8 15,0 0 6-15,-2 8-3 0,-7 1 2 0,-2 5-2 16,-1 0-8-16,-11 7 6 0,0-1-3 0,0 0 7 16,-6 2-7-16,3 3 1 0,-1 0 10 0,-1-1-4 15,0 1 2-15,0-2-7 0,0 1-1 0,2-2 4 16,2-2-5-16,4-1 5 0,7-4-9 0,-1-3 5 15,5-2 16-15,5 0-11 0,0-2-1 0,4-1-7 16,1-1 1-16,6-3-2 0,2-1-9 0,6 0 8 16,3-6-15-16,10-3-3 0,0-3 1 0,4 1-5 15,0-3 7-15,0-2 6 0,0 0-2 0,0 2 3 16,-4-5-1-16,-1 0 4 0,-1 5 4 0,-10 4-2 16,0 1 0-16,-6 1-5 0,1 2 16 0,-7 0-2 15,3 2 5-15,-2 0 1 0,-5 2 10 0,0 0-2 0,0 9 8 16,-3 1-4-16,-5 4-3 0,-1 0 5 15,-3 1-6-15,0 2-4 0,-2-1-1 0,3-3-2 16,-2 2 0-16,1 2-3 0,1-3 1 0,2-2 0 16,1-2 2-16,3 0-6 0,1-1 1 0,3-3-2 15,4 0-10-15,2-4-11 0,6-2-5 0,2-1-2 0,14-7-2 16,2-6-4-16,3-1 5 0,4-2 1 0,-3 0 1 16,14-7 5-16,-7-3 0 0,-7 5-3 15,-1 3 9-15,-4 0 0 0,-1 5 0 0,-4-1 19 16,-9 7-4-16,-2 1 3 0,-3 0 8 0,-2 5 0 15,-2 2 9-15,1 0 9 0,-3 5 0 0,-3 3 11 16,-1-2-5-16,-5 6 4 0,-1 4 0 0,-3 1-11 16,0 0 2-16,-4 5-9 0,1 3-3 0,-4-4-6 15,3-1 6-15,-1 4 0 0,2-10-6 0,1 3-13 16,5-2-33-16,3-3-26 0,-1-3-27 0,5-1-32 16,5-4-67-16,-1-1-200 0,6 1 89 0</inkml:trace>
  <inkml:trace contextRef="#ctx0" brushRef="#br0" timeOffset="153651.803">17980 14500 77 0,'-3'-7'138'0,"1"-1"-7"16,-3 2-4-16,5-3-13 0,-2 2 2 0,1 1-4 15,0-1 4-15,-2 2 1 0,3-1 0 0,-1 1 0 0,1 0-6 16,-2 1-7-16,1-1-5 0,1 5-7 16,-2-5-7-16,2 5-1 0,-2-2-14 0,2 2-10 15,0 0-2-15,0 0-8 0,0 0-6 0,0 0-2 16,-12 10-3-16,4 1 0 0,-2 2-1 0,-2 3 1 0,2 1-2 15,0 7 0-15,-3 2 1 0,3-1-2 16,-2 3-1-16,2-2-2 0,-1-1-3 0,2 3 1 16,3-3-6-16,0 3-5 0,2-3 0 0,2-6-4 15,-1 2 0-15,-1-4-1 0,3 0-1 0,-1-2 0 16,2-3-4-16,-2 0-2 0,2-1 0 0,0-2-6 0,0 0-5 16,0-4-19-16,0 0-26 0,0 1-21 0,0-2-23 15,0-4-31-15,2 2-31 0,-2-2-42 0,0 0-150 16,10-8-374-16,-2 2 165 0</inkml:trace>
  <inkml:trace contextRef="#ctx0" brushRef="#br0" timeOffset="154102.808">18211 14501 64 0,'8'-4'168'0,"-2"2"-14"16,-1-2-16-16,0 0-13 0,1 0-14 15,2 1-11-15,1 2-7 0,-4-3-1 0,3 4-5 0,3-1-5 16,-3 1-3-16,1 0-8 0,0 1-2 0,-1 0-2 16,-2 2-8-16,2-2 4 0,-3 3-6 0,4 2 0 15,-1-1-6-15,-5 0-4 0,0 4 2 0,1 1 0 16,1 1-4-16,-4 5-3 0,-4-4-5 0,-1 5-2 15,-3 0-1-15,-2-1-3 0,-2 0-3 0,-1 0-3 16,-1-1-3-16,-4 5 0 0,2-5-3 0,0-1-4 16,2 0 2-16,-3-2-3 0,0-2-2 0,4 1 0 15,-1 0-6-15,2-5 2 0,5 1 1 0,0-2-6 16,2-2 3-16,-1 1-1 0,1 0 2 16,-1 0-1-16,4-2-2 0,-2 2-4 0,3 0 4 0,0-4-2 15,4 7 1-15,2-7 2 0,2 3 3 0,2-2 1 16,4-1 0-16,4 0-3 0,1-2 0 15,4 0 0-15,5-1-2 0,3-1 0 0,-4 0 1 16,3 0-2-16,-1 0 2 0,-1 1 1 0,-8 0-2 0,-1-1-8 16,-1 4-11-16,0-4-14 0,-5 3-19 0,0 1-21 15,-3-2-28-15,2 0-26 0,-6 1-41 0,-1-2-159 16,-1 2-350-16,-1-2 156 0</inkml:trace>
  <inkml:trace contextRef="#ctx0" brushRef="#br0" timeOffset="154481.799">18897 14633 242 0,'0'0'236'0,"0"-4"-13"0,0 4-26 0,-3-4-16 16,3 4-21-16,0 0-14 0,0 0-15 0,3-4-12 15,-3 4-14-15,0 0-10 0,0 0-10 0,0 0-8 16,0 0-4-16,-8 9-9 0,7-5-5 0,-3 0-8 16,-3 1-3-16,6-3-5 0,-3 4-3 0,1-2-8 15,2 0 2-15,-3-1-7 0,4 1-4 0,0-1 1 16,0-3-7-16,0 0 0 0,0 6-1 0,0-6 0 16,0 0-3-16,3 4 1 0,-3-4-4 15,0 0 0-15,0 0 3 0,0 0-11 0,12-10 1 0,-10 7 1 16,3 1-6-16,-5-3-4 0,2 1-4 0,-1-1 0 15,1 0 1-15,-2-6-2 0,-2 6-1 0,2 1 0 16,-1-2-3-16,-1 1-4 0,-3 0-3 0,2 3-1 16,-1-4-11-16,-1 4-6 0,0-2-12 0,2 0-17 15,3 4-20-15,-10-2-26 0,7 0-28 0,3 2-28 16,-10 0-127-16,10 0-322 0,-5 4 142 0</inkml:trace>
  <inkml:trace contextRef="#ctx0" brushRef="#br0" timeOffset="155154.747">19548 14434 98 0,'0'-7'96'16,"-2"2"-5"-16,1 0-2 0,1-4-15 0,-2 6 1 16,0-1-4-16,-2 0-12 0,1-2 6 0,-4 1-4 15,-2 2 3-15,0-1-2 0,2 1 1 0,-5 1-2 16,-6 0 8-16,0-1 0 0,-1 3 0 0,0 2 0 16,-3 0-5-16,3 1 1 0,-4 0-4 0,4 2 3 15,0 0-9-15,0 2 1 0,-1-1-9 0,4 0-2 16,-1 1-5-16,8-2-4 0,-1 3-4 0,1 0-4 15,3-3-3-15,1 4 0 0,1-1-1 0,1-2-8 16,3 1 6-16,3 1-6 0,1-3-1 0,-2 1 0 16,7-1-1-16,1 2-1 0,1-2-2 0,3 0-2 15,-2-3-1-15,1 0-1 0,1 0 0 0,-1-1-1 16,2-1-7-16,-2-1-1 0,1-1 1 0,4-2-1 16,1 0-6-16,-7-2 2 0,4-1 2 0,-3-1-4 15,1 4-1-15,0-6 6 0,1 1-3 0,-5 2 2 16,-3-4-1-16,2 2 0 0,-2 0 0 0,0 0 2 15,2-2 1-15,0 5 3 0,-5-5 7 0,2 6 4 16,-3-2 2-16,1 2 5 0,0 0 9 0,-2 2 3 16,1-1 5-16,-2 0-2 0,-1 4-4 0,4-4-4 15,-4 4-5-15,2-4-1 0,-2 4-1 0,0 0-5 16,0 0 0-16,0 0 0 0,0 0-2 0,0 14 2 16,-2-7-1-16,-2 4-1 0,0-2 5 0,0 3 3 15,-1 5 5-15,-1-1-4 0,1 0 1 0,-4 1 0 16,5-2-1-16,-3 3 3 0,1-1 1 0,0 0-1 15,-2 2-3-15,2-1 0 0,1 1-1 0,-3 1-2 16,4-3-3-16,-2-1 3 0,-1 1-5 0,2-3 1 16,1 1-3-16,2-1-3 0,-1-1 1 0,-1-4 0 15,1 1 0-15,0 0-3 0,-1-3 1 0,3 1 3 16,0-2-4-16,-2-1-3 0,3-2 1 0,0 1-2 16,0-4 1-16,0 6-3 0,0-6-7 0,0 5-14 15,0-5-24-15,0 0-39 0,-4 1-58 0,4-1-45 0,0 0-51 16,-6-9-125-16,6 2-392 0,-3 0 174 15</inkml:trace>
  <inkml:trace contextRef="#ctx0" brushRef="#br0" timeOffset="155775.558">19861 14379 84 0,'0'-7'164'0,"0"7"-17"16,0-4-11-16,0 4-14 0,2-6-9 0,-2 6-13 16,0 0-1-16,0-3-11 0,0 3-4 0,4-3-8 15,-4 3-4-15,0 0-11 0,0 0-2 0,0 0-2 16,0 0-5-16,0 0-1 0,0 0 0 0,0 0-7 15,0 0-5-15,-1 16 2 0,-2-9-1 0,2 3-2 16,-3 1 0-16,-1-3-6 0,1 7 3 0,-1-1-1 16,-1-1-2-16,-1 3-2 0,2 1-3 0,-4-3-3 15,3 3 2-15,-4 2 1 0,3-4-4 0,-3 0-3 16,4-3 1-16,0 5-1 0,1-5-7 0,-1 0 2 16,4 0-4-16,0-2-2 0,-2-1 1 0,2-1-3 15,1-1-1-15,-2 0 8 0,3-1-5 0,0-1-3 16,0 1 1-16,0-3-2 0,0 1 4 0,3 0 4 15,-2 1 0-15,3-3 4 0,-2 1 2 0,3-2-2 16,4 2 0-16,0-2 13 0,5-1-4 0,-1 1-3 16,0-1 0-16,7 0-4 0,-2-1 2 0,2 0-4 15,0-2-4-15,3 2-5 0,-6-2-9 0,3 1-9 16,1-3-13-16,-2 3-9 0,-6-2-12 16,4 0-13-16,-2 2-15 0,-2-3-13 0,0 1-11 0,-3-1-19 15,2 0-15-15,-1 1-10 0,-4 1-20 0,-2-2-114 16,0 2-295-16,-1-1 131 0</inkml:trace>
  <inkml:trace contextRef="#ctx0" brushRef="#br0" timeOffset="156080.752">20056 14521 9 0,'0'0'222'0,"0"0"-17"0,0 0-24 0,0 0-19 15,0 0-18-15,0 0-12 0,0 0-13 0,0 0-9 16,0 0-10-16,0 0-3 0,0 0 0 0,-1 15 2 16,1-8-2-16,0 0 1 0,-1-2 1 0,-2 8-3 15,3-6-2-15,0 5-4 0,-2 0-2 0,0 0-2 16,1 1 2-16,-2-1-7 0,2 3-2 0,0 1-3 0,-2 0-7 16,2 1-2-16,-3-5-3 0,3 3-3 15,-3 3-10-15,3-1-4 0,-2-3-5 0,2 3-4 16,-3-1-3-16,0-3-3 0,4-1-6 0,-6 0 0 15,6 0-2-15,-3 0-6 0,0-2 3 16,0 0-5-16,-1 1-18 0,0-1-26 0,2-3-41 0,-1 0-41 16,1-2-74-16,0 1-77 0,-2-4-195 0,4-2-493 15,0 0 218-15</inkml:trace>
  <inkml:trace contextRef="#ctx0" brushRef="#br0" timeOffset="163265.378">11408 15704 24 0,'0'0'48'0,"0"0"1"16,0 0-6-16,0 0-4 0,0 0 9 0,0 0-1 15,0 0 2-15,0 0 0 0,0 0-3 0,0 0-5 16,0 0 4-16,0 0-2 0,0 0-1 0,0 0 1 16,0 0-1-16,0 0-3 0,0 0-2 0,0 0 11 15,0 0-11-15,0 0 5 0,0 0-6 0,0 0 1 16,0 0-9-16,0 0 20 0,0 0-9 0,0 0-2 16,0 0-3-16,0 0 3 0,0 0 2 0,0 0-3 15,0 0 1-15,0 0 8 0,0 0-1 0,0 0-6 16,0 0-6-16,0 0-6 0,0 0 3 0,0 0-9 15,0 0 4-15,0 0 0 0,-8-10-8 0,8 10 2 16,-2-6-3-16,2 6 0 0,-4-7 5 16,4 6 0-16,0 1-7 0,-3-3 5 0,3 3-4 0,-1-6 3 15,1 6-4-15,-1-5-4 0,1 5 5 0,2-6-5 16,-2 4 1-16,0-4-7 0,3 2 5 0,-2-1-13 16,-1 2 11-16,3-1-3 0,-3 4 0 0,5-6 2 15,-4 3-1-15,4 1-6 0,-1 2 8 16,1-3-2-16,0 1-4 0,-5 2-3 0,9 0 9 15,-9 0-8-15,10 0 4 0,-2 3-3 0,-3-1 0 0,5 3-3 16,-4-2 4-16,4 6 2 0,-3-3 7 0,0 4-9 16,1-2-5-16,0 6 5 0,-3 0-1 0,3 1 3 15,-4 1 2-15,-3 0-3 0,3 2 2 0,-4-1-2 16,-2 1 3-16,0 1-1 0,-2 1 1 0,-1-3 0 16,0 2-1-16,-6-2-3 0,1 0-1 15,-2-2 3-15,1 1-1 0,-2 0 0 0,-4-3 1 0,3 2 3 16,-2-6-7-16,0 4 2 0,-3-1 6 0,6-3-9 15,-6-1-2-15,4 0-4 0,-2-2-1 16,5-3-7-16,-1 0 1 0,2-1 0 0,-3 1-9 16,3-3 2-16,2-3-7 0,-3 1 1 0,5-1-1 15,0 1 15-15,2-1-11 0,1-1-9 0,-2-1 17 16,3 0-3-16,2-1 1 0,0 0 10 0,1 1-12 0,1-3-3 16,2 4 13-16,-2-1 3 0,5-1-5 15,-2 2 6-15,1 2 3 0,-1 0-1 0,3 0-8 0,-2 1 11 16,2-2-3-16,1 3 1 0,-2 0-2 0,6 4 6 15,-1-2-2-15,-3 0 8 0,5 3-13 16,-4-1 12-16,2 1 0 0,-1 0-10 0,2 2 6 16,-2 1 6-16,0-4-5 0,2 2 4 0,-2-2-5 0,0 4 3 15,2-4-6-15,-1 3 18 0,-1-1-20 0,-2-2 7 16,1 1 0-16,0-1-5 0,-1 1-12 16,-1-2-16-16,4 0-24 0,-2-1-12 0,1-1-26 0,0 1-14 15,3-2-68-15,-7-3-189 0,1 1 83 16</inkml:trace>
  <inkml:trace contextRef="#ctx0" brushRef="#br0" timeOffset="163994.847">11909 15836 5 0,'4'-5'107'0,"-2"2"-14"0,0-5 3 16,1 3-6-16,1 1 6 0,-4-5-9 0,3 2-5 16,-2-1 2-16,3-1-5 0,-2 1 5 0,-2-3-4 15,0 2 1-15,0 2 2 0,-2-3 0 0,-2 1 4 16,1 0-6-16,0-1-4 0,-4 3-2 0,3 1-4 15,-1 1-3-15,-5-2-6 0,6 5-7 0,-5-2-9 16,-1-1-1-16,-1 5-6 0,-2 0 1 0,0 2-8 16,0 1-3-16,0 1-1 0,-2 1-6 0,1 4 1 15,1-1-3-15,-1 1 2 0,0 3-8 0,5 0-4 16,-2-4 2-16,2 4-1 0,2-3 1 0,2 4-3 16,0-4-2-16,-2 1 1 0,3 0-1 0,0 1-5 15,3-2 0-15,-1 0 1 0,2 1-3 0,2-5 2 16,-1 1-9-16,1-1-2 0,1-2 3 0,2 1-2 15,1-3-4-15,2-1 6 0,-1 2-1 0,4-4-5 16,-1 1-4-16,3 0-10 0,-3-3-5 0,4-3 2 16,0 1 0-16,-2 1 1 0,-2-5-4 0,0 4 7 15,-1-5-1-15,3 6 1 0,-3-4-2 0,0 0 12 16,-3-1-7-16,0 2 7 0,2-2-2 0,-4 1 5 16,2-1 7-16,-2 2-8 0,0 1 6 0,0 0 1 15,-3 0 0-15,4 2 3 0,-5-3 2 0,3 4 3 16,-1 2 7-16,-1-2-2 0,-1 4 3 0,4-6-4 15,-4 6 3-15,0-5-2 0,0 5 2 0,0 0 2 16,0 0-6-16,0 0 3 0,0 0-5 16,0 0 4-16,2 17 1 0,-2-12 4 0,-3 5 1 15,3 2-1-15,0-1 0 0,-1 5 6 0,-2 0-3 0,2 1-1 16,1 0 3-16,0 2-2 0,0-2-2 0,1 0 2 16,-1 1 2-16,1-2-2 0,-1 1 0 0,0 0-3 15,2-5-1-15,-2 5 0 0,1-8 0 0,0 5-3 16,-1-5 2-16,2 0-3 0,-1-1 3 15,-1 1-6-15,0-2 5 0,2-1-5 0,-3-2 3 16,2 0-5-16,-1 1-2 0,0-5 4 0,1 6-4 0,-1-6 5 16,0 4-6-16,0-4 8 0,0 0 0 0,2 5-4 15,-2-5-3-15,0 0-21 0,0 0-8 0,0 0-27 16,0 0-36-16,0 0-30 0,0 0-29 0,0 0-138 16,0 0-313-16,-10-10 139 0</inkml:trace>
  <inkml:trace contextRef="#ctx0" brushRef="#br0" timeOffset="164577.315">12232 15854 56 0,'0'-4'118'0,"0"4"-6"0,0 0-3 0,0 0-8 16,0 0 2-16,-5 0-10 0,5 0-10 0,0 0-10 16,0 0 0-16,0 0-15 0,0 0 4 0,0 0-8 15,0 0-6-15,0 0-1 0,0 0-7 0,-4 12 0 16,4-9-4-16,-1 2 4 0,-3 0-7 0,4 1-6 15,0-3 0-15,0 4-5 0,-3-3-3 0,2 1-1 16,1 0-2-16,0-2 0 0,0 2 1 0,0-5-4 16,0 7 1-16,0-7-5 0,0 5-1 0,0-5 2 15,0 2-1-15,0-2 3 0,0 0 3 0,0 0-1 16,0 0 7-16,0 0-7 0,0 0-2 0,0 0-7 16,0 0 6-16,0 0 4 0,9-7-6 0,-6 3 1 15,-3-1-3-15,1 2-3 0,-1-4 5 0,0 4-3 16,0-2-1-16,0 0 4 0,0 5-3 0,-1-7-1 15,1 7-2-15,-3-5-7 0,3 3-5 0,0 2-12 16,0 0-21-16,-5-4-27 0,5 4-28 0,0 0-33 16,0 0-108-16,0 0-257 0,0 0 114 0</inkml:trace>
  <inkml:trace contextRef="#ctx0" brushRef="#br0" timeOffset="165345.128">12612 15783 80 0,'0'0'87'0,"3"-5"-1"16,0 3 0-16,-3-1-3 0,5 0 1 0,-4-3-4 15,2 4 7-15,-3-2-12 0,0-1-5 0,5-2 1 16,-4 2 2-16,-1 1 1 0,0-2-8 0,0 0-3 16,0 0-3-16,-1-1-5 0,1 2 2 0,-5-2-3 15,2-1-5-15,2-1-1 0,-3 6 2 0,0-3-4 16,3 1-2-16,-5 2 0 0,3-1-9 0,-4 2 0 15,2 0-7-15,-1 0-1 0,-1 2-3 0,-1 0-1 16,-3 2-1-16,-1 0-4 0,2 0-5 0,-3 2 2 16,0 3-2-16,-1-2-3 0,4 0 3 0,0 3-7 15,-2 1 1-15,2-1 1 0,1-1-1 0,0 2 0 16,1 0-2-16,2-1 2 0,-3 1-3 0,4-1-3 16,-1 2-2-16,3-2 3 0,0-1 6 0,2 1-6 15,1-2-1-15,0 1 1 0,1-1-3 0,2-3 3 16,0 3-10-16,3 1 1 0,-1-4-3 0,1-1 1 15,1-2-2-15,2 2 0 0,-3 1-8 0,8-3-2 16,-5-3 0-16,4 3-10 0,-2-2-6 0,1-1-7 16,1-2 2-16,-3-2 6 0,3 3 0 0,-4-3-4 15,0 1 3-15,1 0 0 0,0-3 6 0,-2 1 7 16,-2-1-1-16,3 0 7 0,-1-2-7 0,-2 2 9 16,-2 3 4-16,-1-4 3 0,0 4 8 0,1-1 9 15,1 3 6-15,-1-1 1 0,-4 3 1 0,3-2-2 16,-3 4 4-16,2-7 4 0,-2 3-9 0,0 4 0 15,0 0-6-15,0 0 4 0,0 0 3 0,0 0 5 16,0 0-4-16,2 15-2 0,-2-10 1 0,0 4 1 16,0 1 8-16,-2 1 2 0,2 2 1 0,0-1 0 15,-2 5 1-15,0-2-4 0,1 1 4 0,1 2 0 16,-4-4-3-16,4-2-1 0,-1 3 1 0,-3-4-1 16,4 1-5-16,-1 1 1 0,1-2-2 0,-3 2 4 15,2-4-5-15,1 1-2 0,-2 0-3 0,0-2 5 16,2-4-6-16,0 3 0 0,-1 1 1 0,1-6-2 15,0 5-4-15,-3-3-1 0,6 0 0 0,-3-4 0 16,-3 4 2-16,3-4-3 0,-1 5-6 0,1-5-14 16,0 5-17-16,0-5-14 0,0 0-33 0,0 3-29 15,0-3-39-15,0 0-133 0,0 0-306 0,0 0 135 16</inkml:trace>
  <inkml:trace contextRef="#ctx0" brushRef="#br0" timeOffset="166150.174">12894 15729 24 0,'4'-2'85'0,"-4"2"8"0,1-6-3 0,-1 6 3 16,5-6-3-16,-5 3-1 0,0-1-1 0,0 4 6 15,0-8-2-15,0 8 1 0,0-5-8 0,0 5 3 16,0 0-3-16,0-4-7 0,0 4-6 0,0 0-7 16,0 0-8-16,0 0 0 0,0 0-6 0,0 0-5 15,0 0-10-15,-18 7 0 0,12 0 0 0,-4 0-8 16,2 3 1-16,-1 0-10 0,0 4 1 0,0 1 0 15,0 2 2-15,2-1-4 0,-2 2 1 0,2 1-3 16,-3 5 4-16,5-5 3 0,-3-2-4 0,3 1-5 16,0-1 0-16,0 1-2 0,0 0-1 0,5-1 2 15,-2-1-3-15,4 0 1 0,0-5-6 0,1 3 1 16,1-4-6-16,1 2 9 0,4-4-1 0,0 4 2 16,-1-3-12-16,2-4-1 0,2 0-1 0,1 0 2 15,1-3-3-15,-1-1-4 0,2-2-9 0,-2 1-2 16,6-4-1-16,-7 1-11 0,2-1 10 0,-3-1-27 15,-2 1 7-15,3-4-5 0,-8 4 14 16,6-3-6-16,-5 0 4 0,0 0 7 0,-1 0 6 0,0 0-6 16,-2-1 13-16,-2 1 3 0,-1-3 3 0,1 5 4 15,-1-2 0-15,-3 2 8 0,0-3-1 0,0 4 5 16,-2 2-9-16,2-1 3 0,-5-2-5 0,-2 4 6 16,0 1-1-16,1 0 4 0,-5 0-20 0,1 5-18 15,-7-1-20-15,5-2-22 0,4 2-33 0,-7 3-113 16,1-3-239-16,4 1 106 0</inkml:trace>
  <inkml:trace contextRef="#ctx0" brushRef="#br0" timeOffset="167060.837">13700 15660 84 0,'-2'-6'134'0,"0"1"1"0,2 0-2 0,-2 1 0 16,-2 0-12-16,4-1 2 0,0 5-4 0,0-6-3 16,0 6-1-16,-2-5-2 0,2 5-9 0,2-6-3 15,-2 6-2-15,0 0-6 0,0 0-4 0,-2-5-7 16,2 5-8-16,0 0 0 0,-4-1-4 0,4 1-3 16,0 0-5-16,0 0-6 0,0 0-11 0,0 0 3 15,0 0-5-15,0 0-7 0,0 0-3 0,0 0 2 16,2 14 1-16,0-5-3 0,0 3-4 0,0 4 5 15,0 1-6-15,2 1-1 0,-2 0 2 0,2 2 2 16,0-1-3-16,-3 0-5 0,3 1 8 0,-4 0-5 16,1-1-9-16,2 0 1 0,-3-2-1 0,1-1-5 15,4-1 2-15,-5-3-5 0,1 0 3 0,2-2-3 16,-3 0-2-16,1-5 0 0,2 2 0 0,-3-3-2 16,1 2 1-16,0-2-3 0,-2 1 2 0,2 0-3 15,-1-5-2-15,0 5-2 0,0-5-11 0,3 2-7 16,-3-2-16-16,0 0-13 0,0 0-27 0,0 0-28 15,0 0-30-15,0 0-34 0,0 0-23 0,0 0-23 16,-3-14-126-16,3 7-367 0,-1-1 163 0</inkml:trace>
  <inkml:trace contextRef="#ctx0" brushRef="#br0" timeOffset="167446.925">13493 15782 112 0,'0'0'116'0,"0"0"-27"0,-7-1 16 0,7 1 2 16,0 0-6-16,0 0 2 0,0 0-8 0,0 0-6 15,-6-1-1-15,6 1-12 0,0 0-5 0,0 0-11 16,0 0-5-16,0 0 7 0,0 0 0 0,0 0 10 15,21-2-1-15,-11 0 7 0,2 1 0 0,8 1-3 16,-3 0-2-16,3-3-10 0,-1 1-3 0,3 0-3 16,6-2-1-16,-1 4-7 0,-5-2-2 0,0 1-4 15,7-2-4-15,-7 1 2 0,-1-1-5 0,-1 3-2 16,-1-3-4-16,0-1 6 0,-3 1-8 0,-2 1-3 16,-1 2-4-16,-1-3-2 0,-3 3 1 0,-3-2-3 15,1 2-1-15,-1-2-4 0,-6 2 2 0,10 0-2 16,-10 0-4-16,6-1 3 0,-6 1-4 0,6 0 0 15,-6 0-1-15,0 0-11 0,0 0-18 0,6-1-26 16,-6 1-34-16,0 0-39 0,0 0-52 0,0 0-192 16,0 0-397-16,0 0 175 0</inkml:trace>
  <inkml:trace contextRef="#ctx0" brushRef="#br0" timeOffset="167905.349">13469 16148 99 0,'0'0'117'0,"0"0"-7"0,0 2-10 0,0-2-3 0,0 0-8 15,0 0-3-15,13 2 3 0,-13-2 8 16,11-2 1-16,-7 2 5 0,-4 0 3 0,14 0 1 16,-9 0 2-16,2 0-1 0,0-2 1 0,5 2 3 15,-6 0-4-15,6-3 1 0,-1 1-4 0,1-2-4 0,1 1-4 16,1 3-5-16,-2 0-10 0,4-3 2 16,-1 1-5-16,4-5-4 0,-1 4-7 0,0 1 2 15,-3-1-11-15,3 0-4 0,1 0-3 0,-2-1-9 16,-2 2-1-16,2 2-5 0,-3-2-5 0,-3 0-1 15,0 1-4-15,-1 1 1 0,-4-2-3 0,2 0-2 16,0 2-2-16,-3-3 1 0,0 2 0 0,-5 1 2 16,6 0 3-16,-6 0-5 0,5-1 3 0,-5 1-2 15,0 0-3-15,0 0-1 0,9-2-1 0,-9 2 0 16,0 0-5-16,0 0 0 0,0 0-2 0,0 0 1 16,7 3-5-16,-7-3 3 0,0 0-8 0,0 0-18 15,0 0-27-15,0 0-30 0,4 1-47 0,-4-1-55 16,0 0-66-16,0 0-247 0,0 0-526 0,0 0 232 15</inkml:trace>
  <inkml:trace contextRef="#ctx0" brushRef="#br0" timeOffset="169207.8">15839 15616 18 0,'2'-3'67'0,"-2"3"-4"0,0-5 0 0,0 5 7 16,0 0-5-16,1-4 6 0,-1 4 5 0,0 0 1 16,0-6-6-16,0 6 1 0,0 0-6 0,0 0 2 15,0 0-1-15,-3-3-3 0,3 3 0 0,0 0-6 16,0 0 2-16,0 0-1 0,0 0-9 0,0 0-3 16,0 0 5-16,0 0-9 0,3-4 1 0,-3 4-2 15,0 0 2-15,0 0-10 0,0 0-9 0,0 0 7 16,0 0-9-16,0 0 3 0,0 0 2 0,0 0 6 15,0 0-1-15,0 0 3 0,6 13 3 0,-5-9-6 16,1 0 6-16,-1 2 0 0,0-1 0 0,1 4-2 16,0 2-2-16,2 0-3 0,-3 0-1 0,3 4 1 15,0 3 1-15,-3-1-2 0,6-3-3 0,-5 4 4 16,-1-1-7-16,1 0-5 0,-2-1 0 0,0 0-2 16,0 0 0-16,0 0-1 0,0 0-3 0,0-5-5 15,-2 0 2-15,1 2 2 0,1-3-5 0,-2 1-1 16,-1-2 1-16,3 2 2 0,-3-6-2 0,2 2-2 15,1-1-1-15,-1 0-6 0,-4080-1-6 0,8162-2-11 16,-4081 1-10-16,-2 2-23 0,2-6-27 0,-2 4-30 16,2-1-31-16,0-3-22 0,0 0-159 0,0 0-347 15,0 0 154-15</inkml:trace>
  <inkml:trace contextRef="#ctx0" brushRef="#br0" timeOffset="169647.842">16041 15724 60 0,'5'-5'142'0,"2"3"-13"16,-2 1-16-16,4 0-8 0,1-2-11 0,-4 0-12 15,7 3-7-15,-3 0-10 0,0-1-1 0,2 2-5 16,0-1-1-16,-1 0-13 0,-3 0 5 15,-2 3-7-15,2 0-16 0,-3 1 15 0,4-1-3 16,-4 2-6-16,0-1-4 0,1 3 2 0,-1-1-3 0,-1 3-2 16,-2 0 2-16,0 1-3 0,0-1-3 0,-2 3-3 15,-2-1 1-15,-2 0 1 0,1 1-1 16,0-1-12-16,-1 1 2 0,0-1 0 0,-2 0 0 0,3-1 2 16,-3 1 0-16,0 1-7 0,1-3 1 15,-2 0-1-15,2 0 3 0,1 0 1 0,-1-3-5 16,0 1-1-16,1-4-6 0,-1 3 10 0,4 0-2 0,-3-2-7 15,0 1 5-15,3-2-15 0,-2-1 15 0,3-2 0 16,-5 7 1-16,5-4-1 0,0-3 8 16,0 0 5-16,5 2 4 0,-5-2 3 0,13 0 0 15,-4 0-3-15,1-2 3 0,3-1-2 0,5-1-3 16,0 1-2-16,-4 1-5 0,3-2 2 0,0 0-12 16,0 0-13-16,-3 1-19 0,-2 2-26 0,2-2-19 0,-3 1-24 15,-2-3-14-15,1 0-19 0,-2 3-101 0,-3-2-253 16,3 0 112-16</inkml:trace>
  <inkml:trace contextRef="#ctx0" brushRef="#br0" timeOffset="169857.827">16605 15828 28 0,'0'0'311'0,"-1"-8"-13"0,1 8-18 0,0 0-26 15,-3-4-29-15,3 4-21 0,0 0-19 0,0 0-22 16,0 0-19-16,0 0-20 0,0 0-23 0,0 0-28 16,0 0-31-16,0 0-31 0,0 0-27 0,0 0-35 15,0 0-36-15,0 0-36 0,0 0-34 0,0 0-34 16,0 0-112-16,0 0-329 0,-6-1 145 0</inkml:trace>
  <inkml:trace contextRef="#ctx0" brushRef="#br0" timeOffset="170376.827">16816 15709 118 0,'0'-5'191'16,"0"-1"-24"-16,-3 0-17 0,3 0-15 0,-2 0-10 15,0 0-19-15,-1 1-1 0,0-1-13 0,-1 2 4 16,-1-1-11-16,-4 1-4 0,5 1-9 0,-5 0-5 15,1 2-5-15,-3 0-6 0,2 1-2 16,-4 0-4-16,-1 2-2 0,3 2-3 0,-6 0-7 0,2 5-5 16,-2-4 1-16,2 5-1 0,2-3-4 0,-1 4-4 15,0-2-8-15,4 3 3 0,1-3-6 0,0 1 3 16,1 0-3-16,1 0-1 0,4-1-6 0,-1 0 2 16,0-3-6-16,4 3-2 0,0-3-5 0,0 0-3 15,1-3-3-15,3 4 2 0,-1-6 0 0,6-1 1 16,-3 0 1-16,7-5-9 0,-1 2 7 0,-2-2-2 15,5-2 3-15,0-2-3 0,1 0 4 0,-5 1-4 16,2-2 5-16,-3 2 0 0,-2-1-1 0,1 1 2 16,-3-1 1-16,1 1-2 0,-1-1 0 0,-2 1 6 15,2 4 4-15,-2-1-6 0,-1-1 5 0,1 5 2 16,-2-2-3-16,-2 3 3 0,4-3 1 0,-4 3-8 16,0 0 7-16,0 0 1 0,0 0 1 0,5 7 1 15,-5-1-1-15,-2 6 7 0,0-2 0 0,2 3-5 16,0 2 6-16,-1 3 7 0,-3 1 1 0,2-2 3 15,0 4-3-15,0-1 0 0,-1-3-2 0,0 1-2 16,2 2-1-16,-5-3 0 0,5 0-4 16,-2-5-3-16,3 4 2 0,-2-3-3 0,0-3-3 15,2 2 3-15,-4 0-2 0,3-4-12 0,1 1-17 0,-1-4-13 16,0 2-25-16,1-2-25 0,1 0-33 0,-1-1-23 16,0-1-25-16,0-3-146 0,0 0-334 0,0 0 148 15</inkml:trace>
  <inkml:trace contextRef="#ctx0" brushRef="#br0" timeOffset="170769.322">17070 15648 27 0,'-3'-4'211'15,"3"4"-24"-15,0 0-23 0,0 0-10 0,0 0-22 16,0 0-14-16,0 0-8 0,-1 16-10 0,2-10-9 16,-2 1-11-16,-2 1-6 0,-1 5-6 0,4-4-5 15,-4 4 3-15,1 0 3 0,-3 2-3 0,-1 0 6 16,5 2-4-16,-6 0 0 0,2 1-1 0,-1-1-2 16,2 0 1-16,0-1-2 0,1-3-6 0,-2-1-2 15,2 3-4-15,-1-4-8 0,5 2-1 0,-3-4-4 16,3 2-3-16,-4-1-4 0,4-2-2 0,3-2-8 15,-2 3 5-15,2-4 0 0,-3 3-1 0,5-1 2 16,-1-5-2-16,7 1-1 0,-4 2 1 0,2-2-4 16,5-2 1-16,-1 2-4 0,4-6-3 0,1 3 1 15,3-4-2-15,-2 1-3 0,1 0 0 0,1-1-3 16,0-1-5-16,-1-1-13 0,0 0-14 0,1 3-18 16,-3-3-23-16,-1 0-19 0,-5 2-35 0,4-2-31 0,-3 2-23 15,-1-1-30-15,-3 0-155 0,-3 0-385 16,-1 0 172-16</inkml:trace>
  <inkml:trace contextRef="#ctx0" brushRef="#br0" timeOffset="171032.774">17218 15793 59 0,'-4'-2'208'16,"4"2"-20"-16,0 0-21 0,-9 2-17 0,9-2-13 15,0 5-14-15,0-1-7 0,0 5-6 0,2-4-4 16,-2 7 11-16,0-2-3 0,0 2 3 0,2 0-5 16,3 3 4-16,-5 1-4 0,3 0-5 0,-2-2-1 15,-1 4-8-15,0-2-9 0,0 3-6 0,0-4-11 16,0 2-5-16,0-1-6 0,0-2-6 0,0 6-4 16,-4-3-10-16,4 0 8 0,-5 1-22 0,3-6-26 15,2 2-34-15,-3-2-42 0,-1 1-57 0,-1-2-57 16,1 4-59-16,-6-7-133 0,3 0-412 0,0 0 183 15</inkml:trace>
  <inkml:trace contextRef="#ctx0" brushRef="#br0" timeOffset="171657.857">16440 15887 11 0,'0'0'176'0,"-5"-4"-20"15,5 4-12-15,0 0-15 0,0 0-7 0,0 0-16 16,0 0-13-16,0 0-6 0,0 0-9 15,0 0-3-15,-3-2-8 0,3 2-3 0,0 0 4 0,0 0-3 16,-5 7 0-16,3-2-4 0,-1 0-3 0,1 0 3 16,-4-2-5-16,4 3 3 0,-2 0-8 0,1 1-4 15,1-1-4-15,1 1-3 0,-2-1-4 0,2 0-4 16,-2 1-3-16,3-2-7 0,0 2 1 0,0-3-1 16,3 2-3-16,-3-4 0 0,1 3-4 15,-1-5-1-15,4 7 1 0,-2-6-2 0,-2-1 3 0,7 1-1 16,-7-1-4-16,8-1 5 0,-8 1-7 15,7-7 1-15,-4 6 0 0,1-2-1 0,-3 1-1 16,3-2 7-16,-2-2-8 0,0 1 2 0,-2 2 5 0,0 3 3 16,0-6 2-16,0 6 12 0,0-5 1 15,0 5 4-15,-2-4 6 0,2 4-11 0,-6-4-2 16,6 4-4-16,0 0-3 0,-10 3 0 0,6 0-4 0,-1 1-4 16,0 2-4-16,1-1 2 0,-1-1-2 0,1 3-15 15,-2-2-26-15,3 0-44 0,-2 2-56 0,5-2-56 16,0-3-202-16,0 3-421 0,0-5 187 15</inkml:trace>
  <inkml:trace contextRef="#ctx0" brushRef="#br0" timeOffset="173368.905">14472 15717 50 0,'0'0'90'16,"0"0"-5"-16,0 0-7 0,0 0-10 0,0 0 14 15,0 0-8-15,0 0 4 0,0 0-3 0,0 0-1 16,-2-2-3-16,2 2 3 0,0 0 5 0,0 0 0 16,0 0-1-16,0 0 0 0,0 0-5 0,0 0-2 15,0 0 0-15,0 0-2 0,0 0-4 0,0 0 2 16,0 0-3-16,0 0-2 0,0 0-2 0,0 0-3 16,0 0-4-16,0 0-6 0,5-7-9 0,-1 4-4 15,0-2 2-15,4 0-7 0,-2 1-3 0,4-4-1 16,0 3-1-16,0 0-4 0,-1 1 0 0,1-2-4 15,-1 3-1-15,0-1-1 0,-2 0 0 0,0 2-2 16,0 0-4-16,0 2-3 0,-2 0 1 0,4 1 2 16,-4 2 0-16,4 3-1 0,-2-1 1 0,4 5 0 15,-2 3 0-15,1 1-2 0,-1 3-2 0,-1 2-1 16,-4-1 5-16,5 5-4 0,-7-3 0 0,1-1 2 16,-3 6 0-16,-3 0 1 0,1-7-6 0,-1 1 4 15,-3 0 0-15,-4-3-3 0,-3 8 2 0,1-8-1 16,0 0 1-16,-5 5 0 0,0-10-4 0,5 0 0 15,-4 0 4-15,2-1-4 0,1-2 4 0,-2-4-15 16,3 2 12-16,-1-1-4 0,2-2-4 0,-1-2-2 16,3 1-2-16,-2-2-1 0,1 0-5 0,3-3 3 15,0-3-2-15,2 3 3 0,0-4 0 0,1-2 0 16,-1 4 0-16,4-3 3 0,1 3-2 0,0-2 5 16,-3 2 1-16,6 0-1 0,-2-2-1 0,4 5-3 15,-1-3 8-15,5-2-4 0,-4 4 4 0,4 1-1 16,2-1 3-16,0 3-1 0,-1-1-4 0,3 2 5 15,-1 2 2-15,0-3-4 0,2 2 1 0,1 3 0 16,-2 1-4-16,2 2 6 0,2-2 1 0,-2 2 0 16,-1 2 4-16,4-3-10 0,-2 1 5 0,-4-3 2 15,4 4-10-15,-4-4-14 0,2 5-18 0,-3-6-35 16,1 2-22-16,-1-4-32 0,-1 1-20 0,0 0-131 16,-4-3-303-16,2 1 134 0</inkml:trace>
  <inkml:trace contextRef="#ctx0" brushRef="#br0" timeOffset="173764.721">14909 15734 8 0,'0'0'132'0,"0"0"-22"0,0 0-6 15,3-3-2-15,-3 3 7 0,0 0 4 0,0 0 4 16,6 0 1-16,-6 0-7 0,8 3-9 0,-8-3-6 16,8 4 2-16,-3-1-3 0,2 2-1 0,1 2-2 15,0-1 0-15,-1 2-4 0,3 0-2 0,3 4-2 0,-3-5-3 16,3 5-1-16,1-2-2 0,0 5-1 0,-1-3-4 15,6 0-3-15,-5 0-9 0,2 0-2 16,-1 0-4-16,2 0-8 0,-2-3-5 0,0 2-2 16,0-2-4-16,2 2-3 0,-3-2-1 0,-5-4-6 15,-1 1-1-15,1 0-2 0,-2-2-4 0,1 2-5 0,0-2-8 16,-3-1-10-16,0 1-22 0,0-3-18 16,-2 2-32-16,2-2-13 0,-5-1-22 0,5 3-46 15,-5-3-46-15,0 0-167 0,0 0-400 0,0-15 176 16</inkml:trace>
  <inkml:trace contextRef="#ctx0" brushRef="#br0" timeOffset="174141.811">15213 15674 180 0,'0'0'174'0,"0"0"-19"0,0 0-11 0,0 0-17 16,0 0-13-16,0 0-13 0,0 0 0 0,0 0-7 16,0 0-11-16,0 0 5 0,0 0 1 0,0 0 4 15,-5 9-4-15,1-2-3 0,3-2 0 0,-1 4-6 16,-4 2 1-16,1 0-4 0,0 4-6 0,-4-1-8 16,2 1 0-16,-4 2-5 0,3 0-5 0,-3-2-3 15,3 4-1-15,1 0-7 0,-5-4-5 0,5 1-2 16,-2 0-1-16,2 0-6 0,-3-2-3 0,5 2-1 15,0-4-4-15,-3-3 2 0,3 1-1 0,0 0-4 16,0-1-2-16,-2 1 2 0,5-5-2 0,-6 2 0 16,5 0-2-16,-4 1-3 0,3-4 3 0,-2 4-1 15,3-2-4-15,-2-2 3 0,-2 2 0 0,1-1-3 16,3-2-4-16,-3 0-1 0,3 2-13 0,-4-1-20 16,3-2-26-16,1 1-35 0,-1-2-41 0,4-1-38 15,0 0-66-15,0 0-128 0,-9-4-395 0,9 4 175 16</inkml:trace>
  <inkml:trace contextRef="#ctx0" brushRef="#br0" timeOffset="174992.257">14562 15262 47 0,'0'0'136'0,"0"0"-10"0,0 0-7 15,0 0-10-15,0 0-16 0,0 0 2 0,-13 8-5 16,3-4-3-16,-2 2-1 0,2 2 4 0,-7 2 6 0,-4 6-5 16,-3 3-3-16,0 5 3 0,-4-1-1 15,-4 14 0-15,0 1-5 0,-4 4-2 0,8 4-3 16,-1 5-8-16,1 3-3 0,-7 22-4 0,15-20-9 0,-2 0-8 15,7 1 2-15,-2 22-10 0,8-24-3 16,2 3-6-16,4-5-1 0,4 0-4 0,2-7 22 16,3-11-3-16,3-2-6 0,1-2-9 0,5-2-7 15,4-4-15-15,6 1-16 0,-2-4-25 0,7-7-24 16,3 1-29-16,4-6-50 0,1-2-61 0,12-6-149 0,3 0-374 16,-2-6 166-16</inkml:trace>
  <inkml:trace contextRef="#ctx0" brushRef="#br0" timeOffset="175601.588">16971 15238 135 0,'4'-2'156'0,"0"-2"-12"15,0 2-18-15,0 0 2 0,-4 2-12 0,9 0-4 16,2 1-5-16,-2 3 12 0,4 0 2 0,4 7-1 16,0 0 0-16,7 9 3 0,0-1-2 0,0 8-5 15,-1-4 2-15,12 16-2 0,0-2-21 0,0-2-3 16,-1 1-7-16,1 5 0 0,-1-3 2 0,-1 2-7 15,-3 2-5-15,2 0-3 0,-4-2-11 0,-4-1-5 16,-3 4-6-16,-2 2-2 0,-9-11-7 0,-1 12-4 16,-6 4-9-16,-7-1-10 0,-5 5-32 0,-9 3-41 15,-19 23-55-15,-8-5-60 0,-6-5-50 0,-6-5-204 16,-11-2-458-16,-4-11 203 0</inkml:trace>
  <inkml:trace contextRef="#ctx0" brushRef="#br0" timeOffset="185633.902">18014 15850 62 0,'-5'0'151'0,"5"0"-10"0,0 0-14 0,0 0-11 15,-3-2-7-15,3 2-6 0,0 0-6 0,0 0 9 16,0 0-4-16,0 0 2 0,0 0 3 0,0 0-5 16,0 0 5-16,0 0-6 0,0 0 0 0,0 0-10 15,0 0-4-15,0 0-11 0,0 0-6 0,0 0-7 16,0 0-5-16,0 0-6 0,0 0-8 0,0 0-7 15,0 0 2-15,8-4-4 0,-8 4-5 0,9 1-3 16,-9-1-4-16,14 0-2 0,-7 0-2 0,4 0-2 16,1 0 0-16,-1 0 0 0,2-2-6 0,-3 0-5 15,-5 2-8-15,4-1-13 0,0 1-9 0,-4-2-17 16,-5 2-13-16,9-2-13 0,-9 2-10 0,8 2-20 16,-4-4-27-16,-4 2-28 0,0 0-24 0,0 0-116 15,0 0-315-15,0 0 140 0</inkml:trace>
  <inkml:trace contextRef="#ctx0" brushRef="#br0" timeOffset="185941.335">17830 16011 4 0,'5'4'142'0,"-5"-4"2"0,16 2-1 0,-5 3-8 16,1-5 2-16,4 3 0 0,4-3-5 0,0 0-5 15,0-1 3-15,3-2-7 0,4 1-2 0,3 0-7 16,0 1-6-16,1 0 2 0,-1-2-9 0,0 2-5 16,0 1-5-16,-1 0-6 0,-7 0-4 0,-2 0-10 15,-1-1-3-15,-1 1-10 0,-8 0 1 0,3 0-11 16,-4 0-4-16,-1 1-3 0,-2 0-2 0,0-1-2 16,-2 0 2-16,-4 0-11 0,9 0-4 15,-9 0 2-15,7 0-3 0,-7 0-3 0,0 0 0 0,0 0-2 16,0 0-3-16,8 0-2 0,-8 0-1 0,0 0-9 15,0 0-14-15,0 0-28 0,0 0-39 0,0 0-56 16,0 0-64-16,0 0-221 0,0 0-451 0,0 0 199 16</inkml:trace>
  <inkml:trace contextRef="#ctx0" brushRef="#br0" timeOffset="187495.648">18000 15831 3 0,'-4'0'67'0,"4"0"0"15,0 0 2-15,-3-3-11 0,3 3 13 16,-8-1-1-16,8 1-1 0,-5-3-3 0,5 3-2 0,-7-1 2 16,7 1-6-16,0 0-2 0,-10-3-5 15,10 3-4-15,-6 0-6 0,6 0-1 0,0 0-9 16,-8 3 8-16,8-3-17 0,-9 3-2 0,5-2-1 0,4-1 4 16,-7 2 1-16,4 0-8 0,-1-2 8 0,-1 2 11 15,5-2-8-15,-11 3-3 0,8-1 2 16,3-2 5-16,-6 2-1 0,2-1-1 0,4-1 3 15,-8 3-3-15,8-3 0 0,-5 1-6 0,5-1-7 16,-5 3 5-16,5-3-5 0,0 0 0 0,0 0 2 16,0 0 1-16,0 0-4 0,0 0 3 0,0 0 2 0,0 0 0 15,0 0 5-15,0 0 6 0,0 0-4 0,-5 0 2 16,5 0-4-16,0 0 2 0,0 0-1 0,0 0 3 16,0 0 3-16,0 0 5 0,0 0-1 15,20-3 8-15,-11 2-10 0,5 0-5 0,-2 1-3 16,1-2-1-16,0 1 1 0,0-1-5 0,4 0-1 15,2 2-1-15,-5 0-2 0,5-3 0 0,1 3 1 16,1 0-1-16,-3-2-5 0,4 2 3 0,-2 0-7 16,1 0 5-16,-5-2 0 0,4 1-6 0,-2 1 5 15,-1-2-1-15,-4 2 1 0,2-2-1 0,2 1 3 16,-3 1 1-16,-1-3-1 0,-2 2-1 0,2 1 0 16,-4 0 3-16,1-3-4 0,-3 3 3 0,-1 0 2 15,1-1 0-15,0 2-1 0,-7-1 2 0,9-1-3 16,-9 1 5-16,7-2-2 0,-7 2 2 0,6 0 0 15,-6 0-4-15,0 0 2 0,0 0-4 0,6-1 2 16,-6 1-2-16,0 0-1 0,0 0 0 0,0 0-3 16,0 0 0-16,7 3-3 0,-7-3 0 0,0 0 1 15,0 0-4-15,0 0 0 0,0 0-20 0,0 0-20 16,0 0-37-16,0 0-52 0,0 0-59 0,0 0-53 16,0 0-165-16,0 0-432 0,-21-3 191 0</inkml:trace>
  <inkml:trace contextRef="#ctx0" brushRef="#br0" timeOffset="208122.721">19084 15704 55 0,'4'-4'106'0,"1"2"-3"0,2-1-18 0,-2-2-9 0,3-2-9 15,-4 4 3-15,3 1 8 0,-3 0 6 16,0-3 1-16,1 0 5 0,-1 1-5 0,0 2 0 16,1-4-3-16,-1 4-3 0,-2-3-6 0,1 1 5 0,2 1-12 15,-5-3-9-15,4 3 1 0,0-1-10 16,-3 0 0-16,1-1-9 0,0 0-2 0,1 1-5 0,-1 0 3 16,-2 2-3-16,0 2-9 0,3-6 1 15,-3 6 0-15,5-2 0 0,-5 2-6 0,0 0 1 16,0 0-4-16,0 0-4 0,0 0-1 0,0 0-1 15,-10 9-1-15,7-4 1 0,-6 4 2 0,-5 4-7 0,5-2 1 16,-1 1 3-16,2 0-7 0,-4 2 6 0,5-2-5 16,1-2-1-16,-2 0-9 0,4-1 12 15,-2 1-6-15,2 0 5 0,-1 0-5 0,5-2 5 16,-1 3-8-16,-1-5 5 0,1 1-9 0,1-2 12 16,0 2-1-16,-1 0-6 0,-1-4 7 0,2 3-8 15,2-2 7-15,-1 0-6 0,2 1 4 0,-2-1-1 0,3-1-1 16,1-1 2-16,1 3 1 0,-2-3 1 15,6 2-2-15,-1-3-2 0,0 2-1 0,3-1 1 16,-1-2 2-16,3 5 0 0,-5-2-2 0,4 0 5 16,-3-2-2-16,-1 3-2 0,3 0 3 0,-2 0-4 15,-3-2 0-15,2 1-2 0,-2 1 3 0,3 0-2 16,-2 0 4-16,-2 4 1 0,0-1-9 0,2-2 6 16,-3 0 2-16,0 1-2 0,1-1 1 0,-3 2 1 15,0-3-4-15,2 2 3 0,-1 4-2 0,-2-4-2 16,0-3-3-16,-1 3 0 0,-1 1 1 0,0-2 4 15,-1 0-2-15,-1 0 0 0,-3-1-2 0,-4 1 3 16,4-2-1-16,-4 4 7 0,-1-5-4 0,-3 3-14 16,0-1 15-16,-4 0-4 0,0 0 3 0,-5 0 0 15,3-1-1-15,1-2-4 0,-6 0-4 0,4-1-14 16,-1 0-19-16,1 0-24 0,0-2-31 0,1 0-34 16,3 0-131-16,-5-1-284 0,6-2 126 0</inkml:trace>
  <inkml:trace contextRef="#ctx0" brushRef="#br0" timeOffset="208373.847">19118 15705 163 0,'4'-1'155'0,"4"-1"-17"16,3 0-14-16,1 0-10 0,2-2-9 0,1 0-14 16,3-3-7-16,1 4-11 0,-1 0-8 0,0-5-9 15,-5 5-14-15,1 0-26 0,-3 2-27 0,0-1-13 16,1-2-29-16,-7 0-25 0,3 4-18 0,-4-2-65 16,-4 2-175-16,10-1 78 0</inkml:trace>
  <inkml:trace contextRef="#ctx0" brushRef="#br0" timeOffset="208799.73">19596 15729 83 0,'5'0'253'15,"-5"0"-20"-15,4-3-23 0,-4 3-21 0,0 0-18 16,0 0-21-16,0 0-12 0,0 0-9 0,0 0-21 0,0 0-10 15,0 0-11-15,0 0-9 0,0 0-5 0,-18 11-10 16,14-7-7-16,-3 0-7 0,-3 1-1 16,3 0-9-16,-4 2 0 0,4 1-5 0,-2 0-4 15,0 1-1-15,1-2-5 0,2 3-5 0,1-2-2 16,1-1-1-16,0 2-4 0,4-4-2 0,0 6-6 16,1-5-2-16,1 2-4 0,2-1-2 0,1-1-4 0,3 2 4 15,2-1-2-15,-1-2-1 0,1 0 1 0,4-1 2 16,-1 1 0-16,1-2 0 0,0 0 4 0,-4-1-7 15,4 1 7-15,-1-1-3 0,1 0 3 16,-5 1-2-16,4 0 1 0,-4 1-4 0,-1-3 1 16,-1 2 5-16,2 0-1 0,-3-2-2 0,1 2-1 15,-1-1 2-15,0 2-1 0,0-2 2 0,-2 1 0 0,-2-1 0 16,2 0-3-16,-4 2 0 0,4-2 2 0,-4-2 2 16,-4 7-1-16,1-3-6 0,-3 2 4 15,-3-2-7-15,-1 3-5 0,-2-2-14 0,-3 2-12 16,0 1-19-16,-6-3-23 0,1 1-30 0,-1-1-32 15,-2 0-33-15,-3 0-112 0,-4-4-314 0,9-1 139 16</inkml:trace>
  <inkml:trace contextRef="#ctx0" brushRef="#br0" timeOffset="209009.712">19576 15720 188 0,'19'-11'214'0,"5"0"-21"0,-1-4-18 16,4 8-20-16,0-4-14 0,-7 6-14 0,2-1-14 15,-1 1-17-15,-4 3-29 0,-2-1-33 0,-3 2-40 16,-4 1-39-16,2-1-33 0,-4-1-29 0,1 2-16 16,-7 0-68-16,6 3-207 0,-6-3 92 0</inkml:trace>
  <inkml:trace contextRef="#ctx0" brushRef="#br0" timeOffset="209237.709">19983 15969 52 0,'4'0'249'0,"-4"0"-28"0,0 0-20 0,0 0-23 15,0 0-18-15,11-3-20 0,-6-1-23 0,-2 2-24 16,0-3-28-16,-1 2-34 0,2-2-30 0,-4 0-27 16,2 0-42-16,0-2-17 0,-2 2-31 0,0-2-87 15,0 2-219-15,-2 0 98 0</inkml:trace>
  <inkml:trace contextRef="#ctx0" brushRef="#br0" timeOffset="210207.143">20271 15737 106 0,'5'-16'225'0,"1"4"-24"15,1-2-17-15,-3-1-19 0,-2 4-12 0,1 1-15 0,-2-4-10 16,-1 5-2-16,3-1-11 0,-2 0-5 0,-2 2-7 15,-2 1-9-15,2 1-2 0,-2-1-13 16,-2 3-9-16,1 0-5 0,-2 3-7 0,-2-1 2 16,-1 4-17-16,-4 1-4 0,-4 2-1 0,0 2-7 15,0 2-3-15,0-1-3 0,0 3-2 0,3 0-2 16,0 0-5-16,1 3-1 0,5-6-1 0,-2 6-4 16,5-3 2-16,-1 0-1 0,3-1-3 0,3 2-4 15,0-3 4-15,4 4-9 0,2-3-4 0,1 2 3 16,2-4-1-16,2 3 1 0,3 0-4 0,1 2 3 15,0-5-2-15,2 2 0 0,-1-1 1 0,0 1-1 16,1-3 1-16,1 0-3 0,-3 2 2 0,-5-1-5 16,6 0-6-16,-1 1 0 0,-5-2-3 0,-2 1-4 15,1-1-5-15,-1 1-6 0,-6-2-5 0,6 3-13 16,-4-5-2-16,-3 5-10 0,-1-3-6 0,-1-1-12 16,-3 6-10-16,0-4-13 0,-4 1-5 0,-3-1 4 15,-1-2 17-15,-3 4-9 0,-3-5 9 0,0 2 10 16,-1-1 17-16,-1-1 4 0,-1-2 15 0,3-2 6 15,-1 1 2-15,2-1 6 0,2-2 15 0,6-1 3 16,-2-1 13-16,3-2-8 0,2-2 1 0,4 0-2 16,2 0-3-16,4-4 8 0,0 1-5 0,6-1 5 15,3-5-4-15,5-1 1 0,-1 2 2 0,3-2 1 16,-1 1-6-16,4-2 6 0,4 0 4 0,-3 3-1 16,3-2 1-16,0-2 1 0,-4 3 3 0,4-2 0 15,-2 2-4-15,0 3-1 0,-5-1-4 0,-2 2 8 16,-3 2 1-16,1-2 0 0,-7 6 14 0,-2-2 2 15,2-1 15-15,-3 5 8 0,0-1 13 0,-2 3 6 16,0-2 1-16,0 1-3 0,-1 2-4 0,-3-1-5 16,0 3-3-16,6-4-11 0,-6 4-4 0,0 0-7 15,0 0-5-15,0 0 2 0,0 0-5 0,0 0-1 16,-6 18-2-16,1-11-3 0,-1 5 1 0,0-2-3 16,1 4 4-16,0 1-5 0,-1 2 3 0,-3 1 8 15,0-3-8-15,4 1-5 0,-2 0 0 0,2 1 0 16,-1-3 1-16,1 4 4 0,2-6-4 0,3 0 3 15,0 0-5-15,3-3 6 0,-3 1-1 0,2 0 2 16,2 1-3-16,5-4 5 0,-4 3-1 0,3-6-3 16,7 7 7-16,-2-8-4 0,-1-1-3 0,7 0-4 15,0-2-9-15,1 0-17 0,-7-2-14 0,6-3-17 16,-5 2-16-16,3-2-3 0,-2-2-15 0,2 1 3 16,-6 0-7-16,-2 0-1 0,-1 0-5 0,1-1 2 15,-4-1 1-15,-2 3 1 0,-1-3 0 0,-2 3 1 16,0-2 2-16,-1-1 10 0,0 4 7 0,-2-2 9 15,0-1 5-15,-2 3 16 0,3 1 6 16,-3-4 12-16,2 3 15 0,-1 0 5 0,2 3 13 0,-1-2 34 16,3 3 19-16,-5-7 2 0,4 5 11 15,1 2-2-15,-4-3 0 0,4 3-7 0,-5-2-10 0,5 2-1 16,0 0-9-16,0 0 0 0,0 0 2 0,0 0 10 16,2 14 1-16,-2-10 11 0,3 4-3 0,-3 1-3 15,1-1 4-15,3 4-3 0,-3 2 4 0,3 3-6 16,-4 0-6-16,0 2 0 0,3 6-10 15,-3 0-1-15,0 3-7 0,-4-4-6 0,-1 7-2 0,-7-4-2 16,3 3-23-16,-4 2-47 0,-6 13-31 0,5-15-50 16,-2 1-46-16,4 0-157 0,-6 0-346 0,8-2 154 15</inkml:trace>
  <inkml:trace contextRef="#ctx0" brushRef="#br0" timeOffset="212333.139">18065 15642 93 0,'0'0'102'0,"0"0"-7"16,0 0 12-16,0 0-13 0,0 0-8 0,0 0 4 15,0 0-3-15,0 0-2 0,0 0-7 0,-1-4-7 0,1 4-4 16,0 0-11-16,0 0 1 0,0 0-9 0,-14 5-6 15,10-4-1-15,-1 3-6 0,1 0-6 16,0 2-2-16,-2-2-3 0,0 5-2 0,1 0 0 0,0 5-6 16,0 1 5-16,2 1-5 0,-2 2 1 15,1 0-7-15,1 8 0 0,3-7-7 0,-1 2 6 16,1 6-6-16,0-6 0 0,1-2-2 0,1-2 3 16,-1 2 0-16,1-2 0 0,2-1 2 0,1 2-6 15,-1-5 4-15,-2-4-1 0,4 3 1 0,0-1-1 0,1-3 4 16,0 1 5-16,0-2-6 0,2-1 7 15,2-3 2-15,-1 0 0 0,3-2-4 0,5-2 4 16,-2-3-7-16,2-3-2 0,2 0 2 0,-1-1 3 16,0-3 0-16,1-2 0 0,0-1-6 0,1-3 1 15,-8 5-1-15,6-9 4 0,-5 0 0 0,0 0 1 16,-2 3 0-16,0-5-1 0,-2-4 10 0,-4 9 2 16,1 2 8-16,-3-4 2 0,-1 9 11 0,-3-6-1 15,3 6 5-15,-2 0-1 0,-1 3-1 0,0 1 3 16,0 0-10-16,0 3-4 0,0-2-4 0,0 2-1 15,0 0-5-15,0 4-1 0,-1-7-14 0,1 7-14 16,1-4-24-16,-1 4-20 0,0 0-17 0,0 0-35 16,0 0-17-16,0 0-35 0,0 0-151 0,-14 9-331 15,14-9 147-15</inkml:trace>
  <inkml:trace contextRef="#ctx0" brushRef="#br0" timeOffset="213122.762">18428 15636 70 0,'-3'-4'155'0,"3"4"-17"0,0 0-14 16,0-6-13-16,0 6-13 0,0 0-14 0,0 0-1 15,0 0 2-15,0 0-20 0,0 0-6 0,0 0-5 16,0 0-6-16,3 19-2 0,0-6 0 0,-1-2-5 0,0 6-3 16,-1 1-1-16,0 2-3 0,2 3-3 15,-1 2-1-15,-2-4-2 0,2-2 3 0,-4 0-8 16,4 0-3-16,-4 2-8 0,0-4 7 0,0 3 0 16,2-5-2-16,-2 0-5 0,1-3 3 0,-1 0-5 15,2-5 2-15,-2 1-3 0,0-4-1 0,1 2 3 16,-1-2-5-16,2 0 7 0,0-4 8 0,-1 5 3 15,1-5 2-15,-3 2-6 0,3-2 5 0,0 0-11 16,0 0 1-16,0 0 1 0,-12-12-3 0,10 3 0 16,-2-3 0-16,3 0-7 0,-2 0 1 0,-2-5-3 15,5-6-5-15,-1-3 9 0,-1-3-3 0,2 5 0 16,2-7-3-16,3 6 5 0,-4-2-5 0,4 1-3 16,-1 7 10-16,3-5-8 0,-1 9 4 0,0 3-7 15,1-3 4-15,0 5 0 0,0 1 0 0,2 1 1 16,2-1-2-16,-2 1 3 0,-4080 4-1 0,8165-1-3 15,-4085 2 2-15,2 2-4 0,1 1 2 0,-3 1-5 16,1 2 1-16,-3 0 4 0,-1 3 0 0,2 0 4 16,-3 3-2-16,-2 0 6 0,-1 4-8 0,-2-2 0 15,0 2 3-15,-3 3-1 0,-3-1-4 0,1 3 3 16,-3-4-5-16,2 1 4 0,-2-4 2 0,2 0-4 16,-2-1 1-16,3 1-3 0,-3-3 1 0,3 1 0 15,0-3-6-15,1 0-5 0,0-1-3 0,1 1-10 16,1-3-1-16,1 0-5 0,-3 0-2 0,4-3 4 15,0 7 2-15,0-7 1 0,4 2 7 0,-1 1 0 16,-3-3-4-16,7 0 9 0,1 0-2 0,-8 0 5 16,15 0 1-16,-6 0-2 0,0 0 2 0,3 2 0 15,-2-2 13-15,1 3-9 0,0 1-2 0,-1-1 7 16,-4-1-4-16,3 1 1 0,-3-1-5 0,4 3 4 16,-4-1 5-16,1 2-1 0,-1-4 1 15,1 5-2-15,-2-2 3 0,1-1-2 0,-3 1-3 16,-1 2 11-16,-2-2-10 0,2 1-1 0,-2-6 1 15,-4 11 12-15,-1-5-9 0,-2-1 2 0,0 4-2 16,-3-2 4-16,0-1 0 0,-1-1-4 0,-1 2 3 0,-5 0-2 16,1 1 8-16,0-4-6 0,2 1 6 15,0 0-3-15,2-1 8 0,1-1-16 0,2-1 13 16,-3 0-19-16,5 1-24 0,3-1-37 0,-2-2-30 16,6 0-123-16,-7 0-240 0,7 0 106 0</inkml:trace>
  <inkml:trace contextRef="#ctx0" brushRef="#br0" timeOffset="213374.837">18836 15775 100 0,'8'-2'136'0,"-8"2"-20"15,12-1-10-15,-5 1-7 0,-1 0-6 0,-1-2-12 16,-5 2-8-16,14 0-7 0,-10 0-11 0,1 0-3 16,-5 0-1-16,0 0-7 0,9 0-6 0,-5 2-12 15,-4-2-22-15,0 0-10 0,0 0 3 0,8 1-24 16,-6 2-16-16,-2-3-18 0,-5 7-27 16,4-2-64-16,-3 1-165 0,-2 2 72 0</inkml:trace>
  <inkml:trace contextRef="#ctx0" brushRef="#br0" timeOffset="213535.286">18713 16005 56 0,'21'0'168'0,"-5"-2"-7"0,2-1-9 0,3 1-2 16,-1-2-12-16,7-3-11 0,-5 3-11 0,-2 2-17 15,3-1-8-15,-4 3-9 0,-1-2-14 0,1-2-21 16,-6 3-46-16,1-1-71 0,-5 2-161 0,-1 0-251 15,-8 0 111-15</inkml:trace>
  <inkml:trace contextRef="#ctx0" brushRef="#br0" timeOffset="214352.832">18038 16622 19 0,'0'0'139'0,"0"0"-13"0,0 0-13 16,0 0-11-16,2-5-10 0,-2 5-21 0,0 0 1 16,0 0-9-16,0 0 7 0,0 0-14 0,0 0 4 15,0 0 0-15,0 0-8 0,6 15 3 0,-6-9 0 16,0 9 4-16,0-3 0 0,0 6-8 0,0 1 1 16,-2 1-3-16,2 6-2 0,-3 0-3 0,-1 4-3 15,2-5-2-15,-5 1-3 0,2 2-4 0,0-1 2 16,1 0-5-16,-4-1 1 0,2-2-4 15,-1 1 2-15,3-10-2 0,1 2-2 0,-2-1-4 0,1-6-2 16,2 1 2-16,-3-1-4 0,3 0-1 0,4-3-1 16,-4 2-2-16,4-3-3 0,1 0 3 15,-1-1 3-15,0 2-2 0,1-2 2 0,1-2 6 0,2 0 0 16,0 1 5-16,6-1-3 0,-2 0 2 0,9-4 4 16,-1 2-6-16,4-4-4 0,-2 2 1 15,1-3-7-15,10-1 0 0,-10 2-2 0,1 1 2 0,-3-4 0 16,0 5-4-16,-6-2-5 0,2 2 5 0,-4-2-1 15,1 2 1-15,-4-3-3 0,-3 4-1 0,0-1-1 16,-5 1 3-16,10-1-1 0,-7 1-6 16,-3 0-14-16,9 0-15 0,-9 0-15 0,0 0-24 15,0 0-39-15,0 0-42 0,5-3-38 0,-5 3-119 16,0 0-330-16,0 0 147 0</inkml:trace>
  <inkml:trace contextRef="#ctx0" brushRef="#br0" timeOffset="-214742.276">18404 16685 22 0,'2'-5'109'0,"-2"5"-15"0,0 0-5 0,0 0 4 16,0 0-1-16,0 0 1 0,6 15-4 0,-2-6 4 16,-3-3-7-16,0 10 1 0,0-1 2 0,-2 2-6 15,2 4-3-15,-2 5-8 0,1 1-9 0,-1-3-4 16,0-4-2-16,-3 6-2 0,4-1-6 15,-2-4-6-15,0-1-6 0,-1 4 1 0,1-4-10 16,-1-2 4-16,-2-3-4 0,1 2-10 0,2-5 0 16,-2 1-3-16,0-1-4 0,1-5 0 0,0 4-8 0,0-4-17 15,2 1-4-15,-2-3-18 0,2-1-21 16,-4-1-10-16,5-3-15 0,0 0-21 0,0 0-9 0,0 0-5 16,-7-15 0-16,6 4-69 0,1-1-201 15,3-4 90-15</inkml:trace>
  <inkml:trace contextRef="#ctx0" brushRef="#br0" timeOffset="-214289.985">18660 16573 50 0,'6'4'65'0,"0"0"9"0,-2 3-2 15,-1 4 7-15,-5 1-13 0,-1 0-5 0,-5 3 1 16,0 1-12-16,-1 0-4 0,-2 2-3 0,-1-1-5 15,2-1-1-15,-3-1-9 0,3-1 6 0,0-4-15 16,0 3 1-16,2-3-1 0,2-3 5 0,-1 1-8 16,2-2 6-16,0-2-10 0,1 1-3 0,-1 0 2 15,5-1-12-15,-4-1-1 0,4-3 4 0,0 7 1 16,0-7-2-16,3 5 5 0,-3-5 2 0,6 3-11 16,1-3 3-16,-7 0 0 0,14 2 6 15,-7-2-2-15,4 3-5 0,0-1 0 0,2 0-1 16,1 1 4-16,-1-1-4 0,1 3 4 0,2 0 2 15,0 0-5-15,-4 0 4 0,1 0-3 0,2 2 9 16,1 2-7-16,-6-1-5 0,0-1-1 0,4 3-9 16,-6-1 3-16,0 1-14 0,-3 1 4 0,0-3 9 15,-1 4 1-15,-4-4-5 0,0 4-1 0,-2-3 4 16,-4-1 0-16,2 1 8 0,-2-3 7 0,-3 1 2 16,0 0 4-16,-1-2 18 0,-2 2 5 0,-1-4 4 15,1 1 13-15,0-2 1 0,-2 2 8 0,1-3 0 16,-3-1 0-16,3 0 3 0,-2 0-5 0,3-2-7 15,-1 0 2-15,3 1-5 0,0-1-5 0,1-1-7 16,3 2-9-16,-1-2-26 0,7 3-29 0,-9-5-26 16,9 1-36-16,-1-1-38 0,1 2-84 0,0 3-232 15,1-10 104-15</inkml:trace>
  <inkml:trace contextRef="#ctx0" brushRef="#br0" timeOffset="-213986.044">18996 16862 49 0,'4'-2'146'0,"4"-1"-12"0,3 1-13 0,0-1-5 15,6 0-7-15,-1-1-7 0,-2 3-5 0,3-3 0 16,2 4-15-16,-5-2-5 0,-1 1-7 0,-3-2-9 16,4 3-10-16,-5-1 6 0,-9 1-7 0,12-1-11 15,-6-1-14-15,-6 2 2 0,8 3-11 0,-8-3-16 16,0 5-11-16,0-5-24 0,-8 11-21 0,-1-5-34 0,-1 2-12 16,-3 2-6-16,-1 3-80 0,-4-4-202 15,-5 8 89-15</inkml:trace>
  <inkml:trace contextRef="#ctx0" brushRef="#br0" timeOffset="-213847.519">18831 17123 5 0,'1'2'171'0,"1"2"3"0,4 0 2 0,0-3-3 16,4 2 4-16,4-2-12 0,4 2-9 0,0-3-15 16,0 0-12-16,5 0-11 0,-4 0-17 0,4-1-20 15,-2 1-50-15,-5 0-70 0,3-3-101 0,-10 3-131 16,-2-3-291-16,0 2 129 0</inkml:trace>
  <inkml:trace contextRef="#ctx0" brushRef="#br0" timeOffset="-200348.066">19651 16528 29 0,'0'0'67'0,"0"-4"0"0,0 4 0 16,0 0 14-16,0 0 2 0,0 0 4 0,0 0 10 16,0 0 4-16,0 0 14 0,4-4-8 15,-4 4-2-15,0 0-3 0,0 0-5 0,0 0-2 0,0 0 0 16,0 0-8-16,0 0-4 0,0 0-1 0,0 0-10 16,0 0-4-16,0 0-6 0,0 0-8 15,0 0 1-15,0 0-6 0,0 0-7 0,0 0-2 0,0 0-6 16,0 13-1-16,-4-6-2 0,-1 7-1 0,-4 1-6 15,-1 2-1-15,2-1-3 0,-2 1 3 16,-3 8-12-16,4-8 8 0,-2 0-5 0,-1 4 2 16,1-4-3-16,1-2 1 0,1-1-2 0,0 2-1 0,0-3-4 15,4 0 3-15,-1-1-2 0,1 0 7 0,0-3-12 16,0 0 5-16,1-1-3 0,2-1-1 0,1 0-4 16,-1-1 0-16,2 0 1 0,0 0 1 15,0-6-2-15,4 9 2 0,-3-6-2 16,-1-3 1-16,8 7 4 0,-2-6-2 0,-1 1-2 0,2 0 3 15,-7-2 2-15,20 0 0 0,-11 0 0 0,5-2-3 16,6 1 3-16,1-1-2 0,7 0 0 0,-5 0-4 16,5 4 3-16,2-5 0 0,-4-2-1 0,4 1-4 15,-2 2 1-15,0-2-8 0,-7 2-7 0,-2 0-16 16,-1 1-8-16,-5 1-12 0,1-3-3 0,-3 2-8 16,1-1-5-16,-6 1-7 0,-6 1-11 0,13 0-9 15,-8-2-17-15,0 2-17 0,-5 0-26 0,0 0-104 16,0 0-279-16,0 0 124 0</inkml:trace>
  <inkml:trace contextRef="#ctx0" brushRef="#br0" timeOffset="-200029.919">19723 16719 57 0,'0'0'196'0,"-4"-3"-20"0,4 3-19 15,0 0-17-15,-3-5-16 0,3 5-13 0,0 0-10 16,0 0-9-16,0 0-8 0,-6 8-10 0,4-4 0 16,1 2-5-16,-1 1-1 0,-2 2 2 15,2 3-3-15,-2 0-4 0,2 3-1 0,0 4 4 0,-2-2-4 16,3 0-2-16,-2 2-4 0,-1-1-2 0,3 3-1 16,0-1-6-16,-1 4 1 0,2-5-4 0,0 1-3 15,-1-3 5-15,2 1-14 0,-1-2-5 16,2-1 1-16,-1-3-31 0,0 1 1 0,0-1 0 15,2 1 1-15,-2-4 2 0,2 3 0 0,0-7-1 16,-2 2 1-16,-1 0-4 0,1-3 0 0,2 3-14 16,-3-1-16-16,2-3-22 0,0 1-29 0,-1-1-32 0,-1-3-49 15,0 0-163-15,3 2-356 0,-3-2 158 0</inkml:trace>
  <inkml:trace contextRef="#ctx0" brushRef="#br0" timeOffset="-199789.946">20123 16713 134 0,'5'-3'202'16,"-5"3"-20"-16,4-3-24 0,-4 3-20 0,0 0-20 15,0 0-25-15,6-2-28 0,-6 2-37 0,0 0-20 16,0 0-35-16,0 0-28 0,0 0-32 0,0 0-73 16,0 0-173-16,0 0 77 0</inkml:trace>
  <inkml:trace contextRef="#ctx0" brushRef="#br0" timeOffset="-199283.274">20331 16611 152 0,'-1'-5'140'16,"1"5"-14"-16,0 0-12 0,0 0-12 0,0 0-7 16,0 0-11-16,0 0-2 0,0 0-9 0,0 21 0 15,-2-12-1-15,2 3 7 0,-2-4-4 0,-2 9 1 16,0-2 1-16,2 1-5 0,-2 1-7 0,0 1-6 16,3-2-3-16,-2 1-5 0,2 1-1 0,1-2-10 15,-1-2-4-15,2-2-3 0,0-2-2 0,2 2-4 16,-2-2-1-16,-1-1-4 0,6-1 0 0,-3-3-4 15,0 4 3-15,2-6 0 0,-2 4 1 0,3-5-4 16,0-1 5-16,7-2-4 0,-13 1-1 0,16-1-1 16,-5-5-1-16,-1 0-4 0,2-2-1 0,3-1 0 15,-4-2-2-15,3-1-1 0,-4-4 2 0,-2 7-6 16,3-8 6-16,-7-1-3 0,4-2 3 0,-1-4-5 16,-1 3-1-16,-6-6-1 0,0 2 1 15,-3-1 0-15,-2-1 1 0,0 5-4 0,-3 4 4 0,3 0 1 16,1 1 4-16,-6 3 6 0,1 1-1 0,0 3 5 15,0 2-4-15,2 0-2 0,-5 3-1 0,1 2-1 16,0 3-15-16,1 1-21 0,-6 6-25 0,4 0-28 16,-3 1-19-16,5 1-54 0,-2 3-27 0,-2 0-135 15,4 3-338-15,-3-2 149 0</inkml:trace>
  <inkml:trace contextRef="#ctx0" brushRef="#br0" timeOffset="-198703.508">20840 16504 146 0,'2'-8'167'0,"1"1"-23"0,-1 2-13 0,0 0-1 15,0 0-6-15,-2 0-6 0,0 1-1 0,0 1-5 16,0 3-5-16,0-7-10 0,0 7-7 0,-4-5-7 16,4 5-7-16,-6-1-8 0,6 1-7 0,-9 0-9 15,1 3-2-15,-1 0-6 0,0 0-2 0,-1 4-5 16,-1-3-8-16,0 4 1 0,2-2-3 0,-2 2-1 16,-2 4-4-16,3-4-6 0,2 3 3 0,2-4-4 15,1 2-4-15,1 2 1 0,-1-3-2 0,2 3 4 16,3-2-8-16,3 0 0 0,-1 0 3 0,5-1-3 15,-2 4 3-15,1-7-5 0,2 4 1 0,5-1-4 16,0 1 5-16,-1-1-4 0,2-1 3 0,-1 0-5 16,1 2 2-16,3-1-1 0,-6-1 3 15,0 0-2-15,-4077 1 2 0,8157 1-3 0,-4081-3 3 0,0 5-7 16,-2-3 0-16,1 1 2 0,1-2 1 0,-1 5-5 16,-5-4-7-16,1-1-6 0,-2 3-3 0,-3 0 0 15,0 1-8-15,0-2-3 0,-4-1-8 16,0-3-1-16,-1 4-4 0,-3-1 8 0,-2 1-3 15,1-3-1-15,-1 2 5 0,-3-4 9 0,2 1 1 16,-6-3 3-16,4 4 7 0,-1-6-4 0,1 0 12 16,-1 1 3-16,2-3 8 0,-1-3 5 0,0 0 3 15,2-1-2-15,0-2 10 0,1 1-7 0,1-6 6 0,0-2 3 16,5-1-6-16,-1 1 4 0,4-5-4 16,7-5-2-16,3 0-1 0,4-2 1 0,6-2-6 15,5 0 2-15,8-11 0 0,4-2-11 0,1 2-14 16,2 0-15-16,-2 2-33 0,4-6-50 0,-3 5-44 15,-3 3-106-15,-13 10-286 0,0 4 127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6:11:02.687"/>
    </inkml:context>
    <inkml:brush xml:id="br0">
      <inkml:brushProperty name="width" value="0.05292" units="cm"/>
      <inkml:brushProperty name="height" value="0.05292" units="cm"/>
      <inkml:brushProperty name="color" value="#FF0000"/>
    </inkml:brush>
  </inkml:definitions>
  <inkml:trace contextRef="#ctx0" brushRef="#br0">20515 2501 27 0,'0'0'82'16,"1"-5"12"-16,-1 5-7 0,0 0 3 0,0 0-2 15,0 0 3-15,0 0-2 0,0 0-2 0,0 0-3 16,0 0-11-16,0 0 5 0,0 0-5 0,0 0-5 15,0 0-2-15,0 0 5 0,0 0-5 0,0 0 2 16,0 0-4-16,0 0 4 0,0 0-9 0,0 0 10 16,0 0-11-16,0 0 1 0,0 0-7 0,0 0-2 15,0 0-6-15,0 0-4 0,0 0-3 0,0 0-4 16,0 0-2-16,0 0-4 0,0 0-3 0,0 0-3 16,-2 18 0-16,2-7-4 0,0 5 1 0,-4 2 4 15,4 8-7-15,0-1-2 0,-1 4 0 0,-1 0-3 16,1 2 4-16,-3-2-3 0,3 1 0 0,-2 3-2 15,2-2-2-15,0-1-1 0,-2 1 3 0,-2 0-1 16,4-1 1-16,-3-2-4 0,3-1 2 0,-3-3-2 16,1 2 4-16,3-8-4 0,-1-1 0 0,-2-1 1 15,2 1-2-15,-3-7-1 0,4 1-1 0,0-5 0 16,0-1 3-16,0 2-2 0,0-3 3 0,0-4-2 16,0 9 3-16,0-9 2 0,-6 4-3 0,6-4 0 15,0 0-4-15,0 0-3 0,0 0 2 0,-10-14-3 16,9 3 2-16,-1-5-1 0,-2 0-4 0,-1-9 0 15,1 0 0-15,-1-1 0 0,4-2 0 16,-1 0 1-16,2-2 1 0,-2 2 1 0,0-6-2 0,0 1 0 16,1-1-2-16,1 1 1 0,0-2 3 0,0 5-4 15,0 5 1-15,0-2 7 0,0 0-10 0,0 9 2 16,0 1 3-16,0 5 4 0,0-1-6 0,0 8 3 16,0-4-1-16,0 4 1 0,1-3-3 0,3 3 6 15,-2 2-4-15,0-1 2 0,-2-1-2 16,0 5-1-16,5-3 4 0,-5 3-2 0,5-2 4 15,-5 2 0-15,8 7-6 0,-4-2 8 0,2 3-3 0,4 4 4 16,-1 5 0-16,0 8 3 0,0-8 0 0,3 12 0 16,-2-2-5-16,3 3 5 0,-4-4-3 0,-2 4 2 15,2-1-4-15,3 2 2 0,-3 2 0 16,1-3 2-16,0 0-1 0,-1-4-2 0,0 0 0 16,3 0 1-16,-5-1 2 0,0-6-3 0,1-2-2 15,0 3 2-15,-3-4-1 0,1 1 0 0,-3-4-1 16,4-1 0-16,-1-3 1 0,-2 0-2 0,-3 1-1 0,4-3 1 15,-2 0 0-15,-2-3-6 0,3 2-5 16,-4-2-8-16,1 0-7 0,-1-4-6 0,5 5-7 16,-5-5-19-16,0 0-23 0,0 0-28 0,0 0-26 15,0 0-27-15,-10-10-138 0,6 4-321 0,-1-3 142 16</inkml:trace>
  <inkml:trace contextRef="#ctx0" brushRef="#br0" timeOffset="240.772">20450 2975 126 0,'0'0'115'0,"0"0"-16"0,0 0-11 0,0 0-2 15,0 0-4-15,0 0-6 0,0 0 4 0,0 0-2 16,0 0-5-16,0 0 1 0,0 0-11 0,25-12-1 15,-21 8-13-15,5-1 1 0,1 0-13 0,2 0 2 16,-4-1 1-16,3 2-26 0,-2-3-33 0,0 5-30 16,-2-2-31-16,4-3-36 0,-5 2-63 0,2 1-191 15,1-1 84-15</inkml:trace>
  <inkml:trace contextRef="#ctx0" brushRef="#br0" timeOffset="965.333">21015 2890 43 0,'1'-7'167'0,"1"0"-12"16,0-1-17-16,0-1-17 0,2-3-5 0,-3 2-1 15,-1 0 0-15,3 0 2 0,-3 1 2 0,0-3-2 0,-3 5 9 16,1 2-10-16,-1-3-3 0,-2-1-2 0,1 2-8 16,0 4-9-16,-3 1-7 0,3-1-9 15,-4 3-5-15,-1-2-10 0,-3 5-4 0,-1-1-6 16,-1 2-8-16,2 4-3 0,-3-1-3 0,1 5-2 16,1 0-9-16,-1 0-7 0,1 1 0 0,1 0-3 15,4-3-4-15,-1 6 0 0,1-7-3 0,2 8-3 16,1-3-1-16,1-4-2 0,1 3-3 0,1-1-1 15,2-5-1-15,1 5 0 0,0-5-5 0,2-2-5 16,-1 2-2-16,1-2 0 0,1-3-1 0,2 1 3 16,0 0 3-16,-6-3-3 0,12-3-2 0,-3-2 2 15,5 0 2-15,-5 0-1 0,0-2 2 0,0-2-2 16,1-3-4-16,-1 4 9 0,1 0-4 0,-1-1 7 16,-5-3-5-16,4 2 2 0,-2-1 1 0,-2 0 0 15,0 2 3-15,-2-1 1 0,1 0 1 0,0 3 0 16,-2 2 4-16,0 0-2 0,-1 1 2 15,0 4 0-15,0-8-3 0,0 8 3 0,0 0-4 0,4-5 2 16,-4 5-2-16,0 0 1 0,0 0 0 0,0 0 1 16,0 0-2-16,2 21 1 0,0-8-3 0,-1-3 2 15,3 7-1-15,-3 2 2 0,3-1 0 0,1 11 0 16,1-6-2-16,1 5 2 0,3-2-1 0,-1 1 0 16,0 2 3-16,2-3-4 0,0 3 1 0,-4-2-1 15,7-1 1-15,-7-1-6 0,0 2-3 0,-2-1-4 16,3-1 3-16,-3 0-2 0,-3-8 1 15,0 2-3-15,-2-6 6 0,0 6-1 0,0-5-3 16,-4 3 7-16,-1-5-1 0,0 1 1 0,1-4-1 0,-1 3 10 16,-3-3-6-16,3 2 1 0,-6-4 3 0,3 2 3 15,-1-4-2-15,-2 1 2 0,1-2-2 0,-2 1 5 16,-2-1-1-16,1-2-2 0,-6 2 0 0,2-4 1 16,-2 0 1-16,0 0-4 0,5-1 2 15,-6-2-4-15,4 1-4 0,2 0-5 0,1-4-7 16,0 2-8-16,3-3-2 0,0 0-20 0,0 0-17 15,4 0-21-15,0-2-28 0,3-4-34 0,-1-2-29 16,2 3-154-16,1 0-354 0,4-7 157 0</inkml:trace>
  <inkml:trace contextRef="#ctx0" brushRef="#br0" timeOffset="1492.514">20994 3096 111 0,'4'-4'117'16,"2"-7"-13"-16,2 1-2 0,1-3-16 0,1-1-17 16,2 2-1-16,-3-4-13 0,1 2-2 0,-1 0-6 15,-2-1 1-15,1 5-10 0,-3-7 1 0,1 1 7 16,-2 0-2-16,-4 7 10 0,4-5-1 15,-4 4 6-15,2 0 6 0,0 1 3 0,-4-1 4 16,0 4 0-16,2-1-1 0,-2 2-1 0,-1 1 0 16,3 4-3-16,-5-8-10 0,1 6-3 0,4 2-10 0,0 0-1 15,0 0-8-15,0 0-1 0,-24 12-5 0,16-2-1 16,-1 1-3-16,0 2 1 0,0-1-1 16,3 1-6-16,0 3-1 0,1-1-4 0,-1 0 1 15,3 1-6-15,-1-6 3 0,3 2-1 0,2 0-5 0,-1-2 5 16,2 2-5-16,2-2 1 0,0-1 0 15,2 1-1-15,0-3 3 0,1-2-7 0,3 2 1 16,-1-2 1-16,2-3-1 0,1 3 1 0,1-4-1 16,-2 0 2-16,-11-1 4 0,26-5-1 0,-13 0 1 15,4-1-3-15,-3 1 4 0,-3 2-1 0,7-4 0 0,-6 5 2 16,1-5 3-16,-2 2-3 0,0-1 3 0,3-2-3 16,-5 0-2-16,-3 6 1 0,1-3 0 15,-2 2 2-15,4-2-2 0,-4 3 2 0,-5 2 5 16,5-6-6-16,-5 6 2 0,0 0-4 0,9-4 0 15,-9 4 2-15,0 0-5 0,8-4-7 0,-8 4-18 16,0 0-18-16,0 0-40 0,0 0-34 0,0 0-45 16,0 0-49-16,0 0-125 0,0 0-357 0,0 0 158 15</inkml:trace>
  <inkml:trace contextRef="#ctx0" brushRef="#br0" timeOffset="2221.732">22420 2481 7 0,'5'-10'164'15,"3"1"-12"-15,-3-1-14 0,4-1-14 0,-4 2-10 16,0-3-13-16,-1 1-4 0,0-1 0 0,-4 0 2 16,1 2-10-16,-1-5 1 0,0 6-2 0,0-1-7 15,-5 3 1-15,2 0-1 0,0-1-11 0,-1 3-7 16,-1 0-10-16,-3 3-3 0,-2 0-5 0,-2 0-6 16,3 4 5-16,-5 0-13 0,-1 5-3 0,2-1-2 15,-2 4-3-15,-3 2-1 0,3 1-6 0,-1-1-1 16,3 2 1-16,2 3 1 0,1 1-9 0,2 1 12 15,2-3-11-15,-2 2-4 0,6-1 6 0,2 0-5 16,1-5-6-16,0 9-6 0,9-4-5 0,-1 0 0 16,3 1-5-16,4 1-1 0,2-1-5 0,5-1 4 15,0-3-8-15,4 2-2 0,1-4-3 0,-1-4-4 16,1 3 5-16,-1-4-5 0,-5-2 6 0,6 0-2 16,-8-1-2-16,0 0 6 0,1 3 4 0,-3-5 2 15,-5-1 4-15,1 2-4 0,-4-1 1 16,-1 2-8-16,1-1 12 0,-2-3-3 0,-3 3-3 0,-5-3-2 15,8 2 3-15,-8-2-2 0,11 2 8 0,-8 0-4 16,-3-2 10-16,0 0-4 0,-2 8 4 0,2-8 2 16,-6 9 10-16,0-5 3 0,3 0 7 15,-4 3-8-15,0-2 3 0,-4 3 0 0,-1-2 4 16,-2-1-3-16,1 5 4 0,-4-3 1 0,1 3 1 0,-2-3 5 16,-6 6-4-16,3-6-1 0,-3 6 6 15,0-3 0-15,5 0-1 0,-2-5 0 0,1 2-3 16,2-1-4-16,0 0 1 0,4 0-8 0,1-1-2 0,4-4-23 15,1 3-15-15,-4-2-18 0,6 0-28 16,6-2-21-16,-12 3-22 0,12-3-106 0,-11 0-248 16,11 0 110-16</inkml:trace>
  <inkml:trace contextRef="#ctx0" brushRef="#br0" timeOffset="2958.687">22914 2613 85 0,'-4'-6'159'0,"4"6"-12"0,0 0-19 16,0 0-11-16,-16 3-2 0,9 4-8 15,0-2-1-15,-3 4 1 0,-3 1-5 0,0 3-2 16,1 0-8-16,-2 1-5 0,3 1-4 0,1-1-7 0,-1 1-3 16,3 0-7-16,-3 0-9 0,3 0-5 0,5-3-6 15,1 0-3-15,-3-3-4 0,5-2-4 0,-2 3 1 16,2-5-8-16,2 1-5 0,0 0-4 0,-1-1-3 16,-1-5-4-16,7 6 4 0,-2-5-4 0,-5-1-1 15,0 0-2-15,18-5-2 0,-9-3 0 16,0 2 0-16,-2-2-2 0,4-1 0 0,-2 0 1 15,2-1-1-15,-6 0 1 0,0 0-3 0,0 2 2 16,-1-3-4-16,1 6 5 0,-1-3-6 0,0 4 3 16,1 1-1-16,-2 0-2 0,-3 3-3 0,2-5 1 0,-2 5 1 15,0 0-1-15,0 0 3 0,0 0 2 16,0 0-5-16,19 10 5 0,-15-9-4 0,3 3 1 16,-3 1 2-16,-2 0 0 0,6 0 0 0,-2-4-6 15,4 3-5-15,-3 0-9 0,2-3-3 0,0-1-7 16,1 0-8-16,0 0-8 0,0 0-1 0,-1-1-6 15,3-3-3-15,-5 0 4 0,-2 1 3 0,1-2 1 16,0-3 1-16,0 3 5 0,-4-5 1 0,0 1 0 16,3-2-2-16,-1 1-8 0,-4-2 7 0,0-5-11 15,1-3 8-15,-2 3-2 0,-3-9 14 0,0-3 0 16,3 4 11-16,-3 0 16 0,-2 0 4 0,-2-5 9 16,4 12 14-16,-6-7 5 0,8 10 16 0,-6 0 10 15,6 3 15-15,-2 1 7 0,2 3 10 0,-1 1 0 16,-1 3-5-16,0-1-8 0,4 5-6 0,-2-7-8 15,2 7-6-15,-2-3-5 0,2 3-6 0,0 0 2 16,-8 15-8-16,7-4 1 0,-1 2-3 0,2 5-5 16,0 8 0-16,1 3 1 0,0-1-1 0,-1 4-3 15,1-3 0-15,3 0-4 0,0 3-2 0,0-1 1 16,2-2-4-16,1-3 1 0,0 0-4 0,2-1 1 16,0 2-3-16,-2-2-9 0,-1-8-8 0,4-1-16 15,-5 1-11-15,4-5-22 0,1 2-11 0,-6-6-25 16,5-1-6-16,0 0-20 0,1-3-15 0,1 0-6 15,-2-3-3-15,2-1-5 0,1-1-107 16,-2-3-274-16,2 0 122 0</inkml:trace>
  <inkml:trace contextRef="#ctx0" brushRef="#br0" timeOffset="4074.718">23317 2663 197 0,'0'-8'198'0,"0"8"-12"16,-6-2-21-16,6 2-13 0,0 0-16 15,-12 7-13-15,10-3-8 0,-6 5-3 0,-1-1-10 16,4 0-11-16,-3 2-4 0,1 0-3 0,-2 5-9 16,6-2-2-16,-4-5-10 0,3 4-7 0,-2 0-8 0,5-4 0 15,-5 3-7-15,2-1-4 0,0-2-5 0,3 1-4 16,1-3 0-16,-1 0-5 0,1-1-3 16,0-5-8-16,-1 10-2 0,1-10-4 0,1 5-4 15,1-3-1-15,-2-2 2 0,0 0-2 0,0 0 0 16,18-5-1-16,-18 5-3 0,10-8-2 0,-3 2-2 15,0-3-1-15,-1 1 0 0,-3 3 4 0,1 0 0 16,-2-2-3-16,1 5 2 0,1-3 1 0,1 2-2 16,-5 3 0-16,0 0 0 0,5-4 4 0,-5 4 1 15,0 0 3-15,0 0 1 0,11 10 0 0,-6-4-2 16,-3-3 5-16,6 4-6 0,-3-2 2 0,3-1-5 16,-2 4 6-16,2-3-5 0,1-1 5 0,0-1-5 15,0 2-1-15,2-5 4 0,-2 2-2 0,2-2 11 16,0-2-12-16,2-1-6 0,-1-1 7 0,-1-1-2 15,0 0-4-15,2 0 5 0,-3-2 1 0,0 0 5 16,0-3-7-16,-1 1-1 0,-1-2 1 0,1 2-2 16,-4-1-4-16,0 0-2 0,-2 0-12 0,2-7-3 15,-5 6-1-15,-1-1 0 0,1 4-1 0,-4-4 2 16,0 3-7-16,0 4 2 0,0 0 1 0,-1-2 2 16,3 4 4-16,2 3-3 0,-11-5 1 0,11 5 4 15,-9-1-3-15,9 1 0 0,0 0-4 0,-13 6-10 16,13-6-6-16,-3 7-2 0,-1-3-14 0,4-4-2 15,4 8-2-15,-4-8 6 0,5 8-1 16,1-3 0-16,-2-1 1 0,1 1 6 0,4 0 11 16,-5 0-4-16,6 1 11 0,-3 0 8 0,-1 1 1 0,-1-2 15 15,2 3-4-15,0-1 11 0,0 2 8 0,-3 1 3 16,2-5 3-16,-2 4-5 0,3-3 0 0,-3 4-1 16,0-1 7-16,-1-4 5 0,0 2-11 0,1-2 3 15,1 0-6-15,-1-1 0 0,3-1-4 0,-7-3 1 16,10 2-8-16,-2-2-5 0,-8 0-12 15,12-5 0-15,-3 1-6 0,-2 0-15 0,-1 0 5 16,0-2-12-16,2-2 5 0,-4 0 4 0,5-3 7 16,-6 3 3-16,4-2 10 0,-2 1 11 0,-1 0 8 15,-3 0 14-15,3 2 9 0,0 3 7 0,-3-1 3 0,-1 5 1 16,2-6 7-16,-2 6-5 0,5-3 4 16,-5 3 8-16,0 0 3 0,0 0-3 0,0 0 0 15,0 0-4-15,15 11 0 0,-15-11-9 0,10 6 2 16,-6-2-3-16,2 0-8 0,1 1-3 0,-7-5 4 15,15 4 1-15,-7-2-12 0,-8-2 4 0,15 4-8 16,-4-6-5-16,-11 2-10 0,21-7 3 0,-8 7-9 16,-2-6 3-16,0 1-1 0,-2-1 2 0,1 1 0 15,-3-2-1-15,4 0 0 0,-4-1 6 0,-2 0 11 16,2-1 3-16,-1 0 3 0,-2-1-3 0,2 0 10 16,-6 3-5-16,4-4-5 0,-4 1 18 0,-1 0 13 15,2 2 10-15,-1 1 16 0,0 0 13 0,0 4 2 16,-1-4 10-16,-2 0-1 0,6 6 3 0,-3 1-1 15,0-7-7-15,0 7-3 0,-3-4-9 0,3 4-7 16,0 0-5-16,0 0-8 0,0 0-4 0,-6 12-1 16,2-7-9-16,-1 7-5 0,5-1 0 0,-8 6-4 15,7 1-3-15,-3 6-2 0,-1-5-3 0,3 6 1 16,-1 1-6-16,3 1-1 0,0-1-1 0,3 3 0 16,-1 3 0-16,5-5-2 0,-4 2 1 0,4-2-2 15,-5 4 1-15,2 0-1 0,5-3 1 0,-4 1-6 16,4 1 4-16,0-3 0 0,1 2-3 15,1-3-4-15,-2 1-7 0,2-3-7 0,-2 3-4 16,-4-8-5-16,6-2-14 0,-5-2-8 0,0-1-11 16,-2-4-3-16,-1 0 6 0,0-2 7 0,-1-2 6 15,-1-1 25-15,3-1 23 0,-4 1 21 0,0-5 12 0,-5 6 4 16,5-6 6-16,-8 4 5 0,8-4 8 0,-13-2 6 16,13 2-2-16,-24-3-6 0,10 4-6 0,-3-4-5 15,-3 3-10-15,-2 0-2 0,-5-3-14 0,4 3-34 16,-8 0-49-16,1-3-68 0,8 2-81 15,-10 1-264-15,4 0-505 0,0-5 225 0</inkml:trace>
  <inkml:trace contextRef="#ctx0" brushRef="#br0" timeOffset="5062.279">21951 2450 81 0,'-2'-7'153'0,"-1"2"-11"15,1 2-8-15,0-1-14 0,1-3 4 0,-1 4-12 16,2 3-7-16,-3-2-7 0,3 2-7 0,0 0-10 16,-3-6-8-16,3 6-8 0,-2-4 0 0,2 4-9 15,0 0-9-15,0 0-2 0,0 0-4 0,0 0-8 16,0 0 1-16,0 0-3 0,0 0-4 0,0 0-3 15,0 0-2-15,2 14-5 0,-2-2 1 0,0 0 4 16,2 8-1-16,-1 5 0 0,4 3-6 0,-4 4 6 16,6 4-8-16,-4 14 7 0,5 1 3 0,-2 0-1 15,2 7-1-15,2 25 4 0,-2-26 0 0,1 26-4 16,0-23 2-16,-3 29 6 0,2-6-8 16,4-26-2-16,4 28-2 0,-7-26 3 0,7 21-3 0,-8-22-5 15,3 30 2-15,4-6 0 0,-6-24 4 0,2 26 3 16,2-27-4-16,-1 24 3 0,-1-23 2 0,-2-4 1 15,1 1 2-15,3 0 5 0,-5-1 0 16,2 2-1-16,5-7 5 0,-6 2-3 0,3-4 0 16,-6-13-5-16,6 10-4 0,-6-9 0 0,5-3-2 15,-2 0-1-15,1 1-1 0,-2-5-1 0,0 3-6 16,1-3 1-16,-1-5 2 0,-1 3-3 0,-3-8-2 16,1-1-1-16,-1-1-7 0,1-4-13 0,-3-1-20 0,0-1-25 15,4-2-29-15,-4 1-35 0,-1-3-40 0,-1-6-45 16,5 10-155-16,-5-10-389 0,0 0 172 0</inkml:trace>
  <inkml:trace contextRef="#ctx0" brushRef="#br0" timeOffset="6143.689">20442 3549 1 0,'0'0'84'0,"-9"0"-15"16,9 0-2-16,-7 0-10 0,7 0-1 0,0 0-13 0,-9 0 7 15,9 0 2-15,0 0-7 0,0 0-13 16,-7-1 4-16,7 1-12 0,0 0 0 0,0 0-3 16,-6 2 7-16,6-2-4 0,0 0 4 0,0 0-4 0,0 0 12 15,0 0 7-15,0 5-10 0,0-5 3 0,0 0 2 16,11 1-5-16,-4 1 10 0,4-4 1 0,-1 2-2 16,7-2-1-16,5-2-2 0,6 0-2 15,5 0 2-15,3-4 3 0,16 0-5 0,7-6-5 16,1 2 1-16,3-3-2 0,1 1 3 0,33-8-6 15,-9 0 0-15,13 4-1 0,-11-4-4 0,1 2-5 16,8-2 2-16,6 2-3 0,-2 0 2 0,3-3-8 16,3 1 5-16,1-1-9 0,3 3 4 0,5-4 3 15,5 2-2-15,-2 5-6 0,0-5-1 0,-4 3 3 16,1-2 3-16,0 1 0 0,-7 3-2 0,8 0-2 16,-14 2-2-16,-6 1 3 0,-3 2-2 0,-33 4-6 0,0 3 4 15,-6-4-3-15,-3 2 2 0,-19 3 0 0,1-1-1 16,-1 2 5-16,-8-2-6 0,-8 2-3 15,1 3 7-15,-10-2-1 0,3 0-10 0,-3 2 6 16,-3-1 5-16,-3-1 4 0,3 0 8 0,-3 1 0 16,1 0 2-16,-5 1 0 0,9-3 5 0,-9 3-7 15,5-5-6-15,-2 3-17 0,-3 2-22 0,2-3-26 0,2-1-37 16,-1 1-40-16,-2-2-146 0,2 0-298 16,0 0 132-16</inkml:trace>
  <inkml:trace contextRef="#ctx0" brushRef="#br0" timeOffset="12799.645">20128 3824 89 0,'1'-4'137'16,"-1"1"-3"-16,0 3-16 0,0-5-11 0,0 5-12 15,0-3-7-15,0 3-3 0,0 0-11 0,0 0-7 0,0 0 2 16,0 0-17-16,0 0-9 0,-22 7-5 15,13-1-1-15,-1 0-5 0,-3 3 1 0,-2 0-9 16,6 3-1-16,-5-4 6 0,0 4-8 0,2-1 1 16,1 4-6-16,2-5 4 0,3 1-9 0,-1 5-3 15,0-2 7-15,2-3-7 0,3 4 3 0,2 0-1 16,0 1-11-16,3 0 5 0,1-2-4 0,3 3-2 16,0-3-3-16,4 1 1 0,-1-1 5 0,3 0-9 15,0-1 12-15,1-1-10 0,-2 0 3 0,4-2-3 16,-3 2 0-16,2-2 3 0,-1 2-11 0,-5-2 14 15,0-1 2-15,0-1 7 0,-3 2-16 0,1-1 3 0,0 1-3 16,-3 0 8-16,-2 0-9 0,-2 1 10 16,0 1-5-16,-2 1 0 0,-2 2 1 0,1 0-3 15,-5 1 7-15,2 0 1 0,-2 1-9 0,-1-2 3 16,-1 0 2-16,3 1 1 0,1 0 3 0,-1 1-2 16,0-1-2-16,6-3 3 0,-2-2-7 0,2 3-1 15,2-4-3-15,-1 0-3 0,2-4 1 0,0 3-1 0,2-1-1 16,1-2 1-16,0-2 3 0,3 2-5 0,-3-1 3 15,5 0 7-15,-2 1 0 0,-2-1 1 16,3 0-3-16,0 0 3 0,-1 0 4 0,2-1-12 16,-4085 1-3-16,8165 5 10 0,-4081 0 0 0,-4-1 7 15,1 5-1-15,-3 3-8 0,2-2 2 0,-1 2 3 16,-4 0 7-16,0 1 0 0,1 3-2 0,-2 3-7 16,-1 0 3-16,0 3 4 0,-4-3 1 0,4 0 1 15,-3 3 1-15,0 1 2 0,4-3 5 0,-7 2-6 16,5 2 3-16,-2-2 1 0,-3 1-6 0,5 1 9 15,-2 1-2-15,1 3 5 0,-1 2-4 0,1-3 4 16,-3 5-13-16,3-3 11 0,-1 0 7 0,2-4-3 16,1 1 4-16,-1-2-1 0,2-2-1 0,1-1 2 15,2-7-2-15,2 0 0 0,1-2-2 0,6-3 3 16,1-2 1-16,0-1-2 0,6-4 0 0,9 0-2 16,3-3 3-16,5-5-6 0,1-5-6 0,16-5-27 15,-14 4-35-15,17-7-56 0,-18 3-169 0,-5-2-298 0,-4-3 132 16</inkml:trace>
  <inkml:trace contextRef="#ctx0" brushRef="#br0" timeOffset="13547.544">18666 5050 14 0,'0'0'125'0,"0"0"-16"15,0 0-9-15,0 0-12 0,1-5-1 0,-1 5-8 16,0 0-3-16,0 0-2 0,14 6 0 0,-10-1 9 16,-3 0-11-16,3 2-3 0,-2 3-4 0,1 0-1 15,1 1 1-15,-1-1-8 0,-1 2-7 0,2 2 4 16,-3 1-11-16,-1-3-3 0,0 0-7 0,0 0 6 16,0 0 0-16,0-3-8 0,0 2-6 0,0-4 0 0,2 0 1 15,-2 1-5-15,0-6 1 0,0 5-7 0,0-2 0 16,2-2 1-16,-1-1-4 0,-1-2-1 15,0 5 12-15,0-5 6 0,0 0-11 0,0 0 3 16,0 0 4-16,7-10-7 0,-6 2-5 0,3-1-2 0,-3-3-1 16,4 1-3-16,-3-5 5 0,1-1 0 0,4-2-5 15,-3 0-2-15,1 0-2 0,-5 2-3 16,9 0 3-16,-4 2 2 0,-1 3-3 0,2-3-9 0,-2 6 7 16,-2 2 1-16,1 0 1 0,3 2 0 15,-2 2-7-15,0-1 3 0,0 0 5 0,4 4-4 0,-8 0 1 16,14 6 4-16,-8 1-2 0,2 2-4 0,-2 1 6 15,4 3-2-15,-2 3 2 0,-2 0-4 16,1 1 1-16,4 1 4 0,-7-3-4 0,5 3 3 16,-6-7-2-16,1 6-5 0,-1-5 7 0,1 0 1 0,1 0-4 15,-1-5 5-15,-4 3-2 0,5 0-2 0,-4-2-3 16,2-4 1-16,-2 2-19 0,2-2-14 0,-2 0-16 16,-1-1-10-16,0-3-23 0,4 1-27 0,-4-1-29 15,0 0-128-15,5-8-287 0,-4 2 128 0</inkml:trace>
  <inkml:trace contextRef="#ctx0" brushRef="#br0" timeOffset="13768.246">19098 5064 94 0,'4'-3'122'0,"-4"3"-7"16,11 0-7-16,-6-2-21 0,5 1-3 16,-1-1-6-16,-1-1-13 0,1 2-5 0,1-1-14 0,-5 1-21 15,3-2-18-15,-3 1-34 0,-2 0-21 0,4 1-22 16,-7 1-55-16,0 0-134 0,0 0 59 0</inkml:trace>
  <inkml:trace contextRef="#ctx0" brushRef="#br0" timeOffset="13940.383">19098 5220 92 0,'6'1'147'0,"-6"-1"-12"0,18 0-16 16,-8-1-13-16,1-1-5 0,0 0-13 0,2-3-22 15,-3 1-24-15,3-1-18 0,-3-1-29 0,2 0-38 16,-1 0-40-16,1-2-49 0,-5 0-142 0,1-1 62 15</inkml:trace>
  <inkml:trace contextRef="#ctx0" brushRef="#br0" timeOffset="14322.303">19399 4886 156 0,'0'0'218'0,"0"0"-21"0,0 0-21 0,0 0-20 0,0 0-15 16,0 0-11-16,0 0-14 0,3 14-16 0,-2-8-1 15,2 4-11-15,-1-1-4 0,1 4-3 16,1 2-2-16,-3 3 3 0,4 2 8 0,-5-4-14 16,4 2-6-16,-1-1-6 0,-3 0-2 0,2-1-3 15,-2 4-10-15,3-4-3 0,-2 1-3 0,-1-2-8 0,-1 0 6 16,1-5-9-16,-2 4-1 0,2-4-6 0,-1 1-2 16,2-1-11-16,-2 0-14 0,-1-4-16 0,2 3-19 15,0-2-25-15,0-7-25 0,0 7-27 16,0-7-22-16,0 2-15 0,0-2-19 0,0 0-144 15,0 0-341-15,0 0 151 0</inkml:trace>
  <inkml:trace contextRef="#ctx0" brushRef="#br0" timeOffset="14650.112">19537 4961 5 0,'0'0'169'0,"2"-7"-11"0,-2 7-9 0,2-5-16 16,-2 5-10-16,0 0-12 0,0 0-13 0,0 0 0 15,0 0-11-15,0 0-3 0,0 19 0 16,0-11-6-16,0 4-3 0,0 0-4 0,2 1-2 0,0 1-7 16,-1-1-6-16,1 3-1 0,-1-1-7 15,1 1-6-15,0-3-5 0,0-1 1 0,-2 0-4 0,4 0-6 16,-3-1-1-16,3 0-3 0,-1-1-4 0,3-1-6 16,-1-1-3-16,0-1-5 0,-1-1 0 15,5-5 2-15,-4 1-4 0,3-1-1 0,5-2 1 16,-3-1-4-16,0-1 0 0,2-3 0 0,-2 0-2 15,0-1 3-15,0-2-1 0,-3 0 2 0,-1 0-1 0,2 0 5 16,-3-6-1-16,-1 5 2 0,-4-2-1 0,0 0 0 16,1 0 5-16,-5 1-6 0,0 0 6 0,-3 2-4 15,0 0-2-15,0 1-10 0,-1 0-10 0,-5 2-24 16,3 2-37-16,0-3-48 0,-4 6-56 16,-2-2-113-16,1 2-315 0,-2-1 140 0</inkml:trace>
  <inkml:trace contextRef="#ctx0" brushRef="#br0" timeOffset="16576.506">20770 3759 16 0,'2'-3'74'0,"-2"-1"-4"16,0 4 6-16,0-5-2 0,0 5 0 0,2-4-3 15,-2 4 8-15,0-4-4 0,0 4-4 16,0-6 3-16,0 6-9 0,0-6-2 0,0 6-5 0,2-2 0 16,-2 2-6-16,0-7-6 0,0 7 0 15,2-5-3-15,-2 5-6 0,0 0-1 0,0-1 9 0,0 1 0 16,0 0-10-16,0 0-2 0,0 0 1 16,0 0-2-16,0 0-3 0,0 0 0 0,0 0-1 15,0 0-6-15,0 0-2 0,0 0-3 0,0 0 0 16,0 0-3-16,3-3 1 0,-3 3-4 0,0 0 0 0,6-3 0 15,-2 1-3-15,4-1 1 0,-2 2-1 16,2 0 5-16,-1-2-9 0,5 2-1 0,-2-1 0 16,2 1 2-16,0 0-2 0,-1-2-1 0,-4 2-1 15,1 2-2-15,1-1 2 0,-3 3 0 0,2-1-2 0,-2 0 1 16,1 2 2-16,-5 1-7 0,2 1 5 0,-1 0-4 16,-1 3-2-16,-2-1 5 0,3 4-5 0,-3-5-3 15,-3 4 1-15,3 0-11 0,-2 0-4 0,-3-2-4 16,3 2-2-16,-4 0 1 0,-1-2-2 15,1 3 0-15,-3-4 5 0,4 1-1 0,-3 0 0 0,2-5 5 16,0 4 8-16,0-3-2 0,3-2 4 0,1 2-6 16,-2-1 5-16,3-4-4 0,1 0-15 0,0 0 6 15,0 0 4-15,0 7 4 0,0-7-1 0,0 0-3 16,9-2 1-16,-9 2 4 0,11-2 5 16,-3 2-6-16,-5-2 5 0,7 1 1 0,-5 1 1 15,5 0 0-15,-3-3 2 0,-1 3-3 0,6 3 4 0,-3-3 2 16,1 0-1-16,-1 0 4 0,0 1-3 0,0 3 3 15,1-1-3-15,-2-2 5 0,-1 3-2 0,2 0-1 16,-2-1 3-16,-2 1-5 0,2-2 3 16,-7 1-2-16,4 2 11 0,-4 2 4 0,0-2 7 15,0-1-2-15,-2 0 7 0,0 2 0 0,-5-1 0 0,2 2 7 16,-4 1 2-16,-2 0-1 0,-1-1 5 0,-1 2-8 16,-2-1 3-16,-1 1 3 0,2-1-7 0,-1 1-6 15,-2 0 4-15,2-1-9 0,0 1 2 0,0-2-18 16,2-2-24-16,2-2-25 0,2 1-35 0,-2-1-35 15,3 0-86-15,2 1-222 0,1-4 99 16</inkml:trace>
  <inkml:trace contextRef="#ctx0" brushRef="#br0" timeOffset="16921.693">21141 3662 85 0,'4'-3'190'0,"-4"3"-21"16,0-4-16-16,0 4-12 0,0 0-12 16,0 0-19-16,0 0-10 0,0 0-12 0,-8 12-7 15,8-6-10-15,-1-1-9 0,-2 1-3 0,2 1-4 16,1-2-6-16,-1 5-10 0,-3-3-2 0,9 2-5 0,-5 1-6 16,0-3 1-16,1 3 4 0,2-3-11 15,-2 1 5-15,3 2 0 0,1-4-11 0,-1-1-2 16,4-1-4-16,1 3 1 0,-3-1-1 0,6 2-1 15,-2-2-5-15,0-2 3 0,0 4 6 0,0-4-2 16,-2 1-1-16,2 1-8 0,0-3-2 0,-1 2 4 16,-3-1-2-16,-2 0 0 0,1 0 5 0,0-1-1 0,-3 2-1 15,1 2-3-15,-1-3 0 0,-4 2-1 0,-1-2-2 16,2 4-6-16,-3-2-12 0,-2 4-1 16,-1-3-24-16,-2 0-10 0,-3 1-16 0,3-1-34 15,-2-2-17-15,-1 1-119 0,0 0-262 0,-2-1 116 16</inkml:trace>
  <inkml:trace contextRef="#ctx0" brushRef="#br0" timeOffset="17100.503">21187 3592 123 0,'10'-9'161'0,"2"3"-12"0,3-4-14 0,3 6-12 15,1-1-20-15,-7 2-21 0,8-2-38 16,-4 1-46-16,1 4-45 0,-4-1-99 0,0 2-157 16,-7 2 70-16</inkml:trace>
  <inkml:trace contextRef="#ctx0" brushRef="#br0" timeOffset="17647.698">20969 4316 21 0,'0'0'122'16,"0"0"-12"-16,3-3-3 0,-3 3-14 0,0 0 0 16,8 12-12-16,-7-5 1 0,2-1-4 0,-1 1-13 15,1 2-2-15,0 1 3 0,0 0-3 0,0 0-9 16,0 0-4-16,-2 1-8 0,3-3 1 0,-1 0-13 15,0-1 4-15,0-3-2 0,-1 3-7 0,1-3 1 16,-1-1-7-16,2 0 1 0,1-3 0 0,-5 0-3 16,0 0 2-16,14-3 1 0,-7 0-2 0,-3 0-8 15,5-3 2-15,-1 0 4 0,1 0-6 0,-5 1-2 16,1-1 2-16,-1 1-1 0,-2-1 2 0,2 1 3 16,0 2 5-16,-2-1-6 0,0 2 10 0,-2-1-7 15,0 3 2-15,4-4-6 0,-4 4 2 0,0 0 3 16,0 0 6-16,5 12-1 0,-5-6 0 0,1 3 1 15,3 5 0-15,-4 1 3 0,3 0-8 0,-2 3 4 16,4-1-2-16,-4 3 1 0,3-4-6 0,0 5-9 16,0-6 9-16,0 1-1 0,0-4-5 0,-2-2-16 15,1 1-8-15,-1-1-22 0,3-2-17 0,-2-2-24 16,2-3-25-16,0-2-33 0,2-1-130 16,-7 0-288-16,10-4 127 0</inkml:trace>
  <inkml:trace contextRef="#ctx0" brushRef="#br0" timeOffset="18133.815">21339 4227 135 0,'0'0'158'0,"-4"-2"-25"0,4 2-10 15,0 0-11-15,0 0-8 0,0 0-14 0,0 0-5 16,-2-4-6-16,2 4 4 0,0 0-2 0,0 0-3 16,0 0 5-16,0 0 6 0,0 0 3 0,0 0-6 15,0 0-8-15,0 0-3 0,0 0-9 0,0 0-2 16,0 0-6-16,0 0-9 0,0 0-3 0,0 0-1 16,0 0-7-16,0 0-2 0,0 0-3 0,0 0-3 15,-3 14-7-15,-1-8 2 0,2 3-3 0,-1 1-2 16,-1 0-2-16,3 0-3 0,-3 6-2 0,-1 1 1 15,5 0 0-15,-4 0-5 0,3 2 0 0,-3 0 0 16,0 4-2-16,1-2 1 0,3 3-1 0,2-7 1 16,-4 4-6-16,5-3 6 0,1-1-2 0,1-1-3 15,4 0 0-15,-1-1 0 0,-5-4 0 0,4-2-2 16,1 0-7-16,-2-2-3 0,3-3-7 0,0 0-3 16,-1-1-6-16,1-2-2 0,0-2-5 0,0-3-7 15,0-1-3-15,-2 0 9 0,1 0-4 0,-5-1 8 16,0 0 4-16,1 1 0 0,1-7 2 0,-4 2 5 15,-1 3 0-15,-1-5 0 0,0 4 3 0,-4-1 5 16,2 0-6-16,-2 1 12 0,1 3-2 16,-2 0 1-16,0-2 3 0,-2 6-6 0,0-2-5 0,2 2-12 15,6 1-34-15,-22 2-31 0,12 1-34 0,-3 1-154 16,-2 1-299-16,3 5 133 0</inkml:trace>
  <inkml:trace contextRef="#ctx0" brushRef="#br0" timeOffset="18692.548">20960 4867 57 0,'0'0'171'0,"-2"-4"-13"0,2 4-15 16,0 0-14-16,6-6-14 0,-1 4-13 0,-2 0-9 16,4 1-8-16,-2-1-11 0,-1-1-8 0,0 2-6 15,-4 1-1-15,12-5-9 0,-4 3-5 0,0-3 4 16,-2 1-2-16,3-1-1 0,2 1-3 0,1 1-7 16,-1-3 2-16,2 1-5 0,-3-1 3 0,3 0-6 15,-1 1-2-15,-3-1-2 0,1 2-5 0,-5-1 2 16,0 3-6-16,2-3 8 0,-2 3 1 0,0-3 2 15,-3 3 2-15,-2 2 3 0,7-5-1 0,-6 4 2 16,-1 1-4-16,5-1-1 0,-5 1-2 0,0 0-4 16,0 0-1-16,3 9-2 0,-5-1-2 0,5 1 0 15,-3 4-1-15,0 0-3 0,0 4 2 0,1 1-1 16,1 3-4-16,0-1 0 0,2 4 0 0,-3-4-2 16,0-2 0-16,1 1-8 0,0 1-11 0,-2-1-18 15,0-4-21-15,0-1-21 0,0-2-32 0,0-2-18 16,-1 0-32-16,0-1-27 0,-1 0-102 0,-1-2-302 15,-2-2 134-15</inkml:trace>
  <inkml:trace contextRef="#ctx0" brushRef="#br0" timeOffset="19237.877">21027 5007 229 0,'0'0'237'0,"0"0"-13"0,-1-4-28 16,1 4-19-16,0 0-17 0,4-3-17 0,0-2-16 15,5 1-13-15,2 1-12 0,0-1-9 0,2-2-12 16,4-1-6-16,1-2-14 0,2 1-19 0,7-1-20 16,0-6-19-16,-3 4-20 0,3-1-17 0,-3 0-23 15,3-1-18-15,-4-2-17 0,-2 1-5 0,4-1-4 16,-4-2 1-16,-7 5 6 0,1 3 0 0,-2-3 11 16,0-1 10-16,-3 1-3 0,-2 5 14 0,-1 0 13 15,1-3 22-15,-2 0 12 0,-3 5 18 0,-1-1 11 16,2 2 20-16,-4-2 8 0,2 3 17 0,-2 3 1 15,0-5 2-15,0 5-1 0,-2-4-5 0,2 4-7 16,0 0-9-16,-6-1 1 0,6 1-11 0,-12 5 1 16,6-3-2-16,0 2-2 0,-2 0 2 0,1 3-3 15,-1 0-2-15,0 0 0 0,0 1-5 0,3-1 1 16,-2 3-3-16,0-3-1 0,-3 1-4 0,7 1 5 16,1-1-5-16,2 1 1 0,-3 1-2 0,3 0 2 15,3-2 0-15,1 3-4 0,2-1 1 0,-1-1-6 0,7 4 1 16,-4-3-1-16,5-1 2 0,0 4 1 15,-3-5-2-15,6 3 1 0,-6-2-5 0,5 1-2 16,-2-1 4-16,-3 1-2 0,0-3 0 0,-1 0-6 16,-1 3-9-16,-1-3-5 0,-5-2-1 0,3 4-3 15,-5-5-11-15,0 3 5 0,0 0-3 0,-4 0-1 0,-1-2 1 16,-2 0 1-16,-3 3 2 0,0-3 12 16,0-2-5-16,1 2 5 0,-2-2 9 0,4-1 4 15,-2-2 10-15,0 0 4 0,2-2 1 0,2 0 2 16,1-1-4-16,0-3-3 0,4 0 5 0,2-4-6 15,1-1 4-15,6-5-3 0,1 2 3 0,4 0-6 0,5-6-8 16,-1 3-17-16,-1 3-16 0,2-5-28 16,0 6-35-16,2-1-24 0,-7 3-89 0,-3 2-230 15,-2 2 102-15</inkml:trace>
  <inkml:trace contextRef="#ctx0" brushRef="#br0" timeOffset="19465.901">21284 5242 256 0,'0'5'230'0,"0"-5"-23"0,0 0-25 0,0 0-41 15,0 0-52-15,0 0-63 0,0 0-68 16,0 0-140-16,0 0-197 0,0 0 88 0</inkml:trace>
  <inkml:trace contextRef="#ctx0" brushRef="#br0" timeOffset="19671.387">21268 5513 223 0,'2'1'221'0,"0"1"-29"16,-2-2-37-16,0 5-68 0,0-5-76 15,1 7-79-15,-1-5-70 0,0-2-148 0,0 5 67 0</inkml:trace>
  <inkml:trace contextRef="#ctx0" brushRef="#br0" timeOffset="19850.656">21333 5746 109 0,'0'0'220'0,"0"0"-20"15,5 4-29-15,-5-4-40 0,1 4-44 0,-1-4-55 16,4 6-59-16,-3-2-63 0,-1-1-50 0,0-3-149 16,0 0 66-16</inkml:trace>
  <inkml:trace contextRef="#ctx0" brushRef="#br0" timeOffset="19998.878">21344 5859 146 0,'0'0'211'0,"0"3"-22"0,0-3-16 0,0 0-24 16,4 4-35-16,-4-4-42 0,1 4-51 0,2-3-61 15,-3-1-133-15,0 0-187 0,1 4 83 0</inkml:trace>
  <inkml:trace contextRef="#ctx0" brushRef="#br0" timeOffset="20559.387">21113 5682 125 0,'0'0'207'0,"-3"-4"0"0,3 4-16 0,3-3-13 16,-3 3-17-16,0 0-14 0,0 0-16 0,0 0-11 15,0 0-14-15,0 0-5 0,0 0-13 16,0 0-5-16,0 0 3 0,0 17 4 0,0-6-3 0,0 1-6 16,0-1-1-16,0 4-10 0,0 1-2 0,4 2-10 15,-3-1 0-15,-1 1-6 0,1-1-8 0,2-1-6 16,-3 0-1-16,0-1-6 0,1-3-6 0,2 5-13 16,-3-7-21-16,1 1-25 0,3-3-27 0,-4 1-41 15,2-4-16-15,2-2-35 0,0 4-21 0,0-5-30 16,0-1-115-16,-4-1-343 0,11-6 152 0</inkml:trace>
  <inkml:trace contextRef="#ctx0" brushRef="#br0" timeOffset="20886.138">21370 5726 111 0,'0'0'216'0,"0"0"-20"15,6 7-3-15,-6-2-10 0,3 0-11 0,-1 2-21 16,1 1-12-16,-3 1-11 0,6 1-11 0,-3-1-14 15,1 1-10-15,-2-2-7 0,6 2-10 0,-3 0-11 16,-1-2-5-16,1-2-16 0,-2-1-4 0,2-1-10 16,1 1-7-16,-1-3-8 0,-1 1-4 0,1-3 1 15,0 0-4-15,-5 0-3 0,12-4 0 0,-9 0 0 16,1 0-4-16,-1-3 2 0,-2 0-1 0,2-1-6 16,-1-1 2-16,-4 1-4 0,2-2-6 0,-4-2 0 15,1 2-3-15,-3-2 1 0,-2 0 2 0,2 3 6 0,-3 2 2 16,1-1 5-16,-4 3 6 0,2-1-3 15,-1 3 3-15,0 2 2 0,0-1 3 0,0 2-2 16,3 0-6-16,-1 0-1 0,0 2 0 0,4-1-3 16,-4 2-17-16,3-2-11 0,3 3-17 0,-2-3-19 15,1 3-27-15,1-1-14 0,3-3-21 0,-2 5-17 0,2-5-132 16,-4 3-297-16,4-3 132 0</inkml:trace>
  <inkml:trace contextRef="#ctx0" brushRef="#br0" timeOffset="21904.538">21601 5595 75 0,'0'3'169'0,"0"-3"-11"0,0 0-14 15,0 0-18-15,0 0-7 0,0 0-15 0,0 0-9 16,0 0-10-16,0 0-9 0,9-6-3 0,-9 6-9 16,0 0 2-16,0 0 4 0,3-1 3 0,-3 1 9 15,0 0-2-15,0 0 0 0,0 0 2 0,0 0-6 16,0 0-5-16,0 0-2 0,0 0-5 0,0 0-6 16,0 0-2-16,0 0-6 0,0 0-5 0,0 0-6 15,0 0-4-15,0 0-4 0,0 0-2 0,0 0-1 16,0 0-4-16,0 0-1 0,0 0-5 0,0 0 0 15,0 0-2-15,0 0-1 0,0 0-2 0,0 0-2 16,0 0 3-16,0 0-2 0,0 0-3 0,0 0 4 16,0 0 1-16,0 0 0 0,0 0-3 0,0 0 3 15,0 0-1-15,0 0-2 0,7-5-3 0,-4 5 4 16,1-3-1-16,1 0-1 0,0-1-2 0,1 2 0 16,4-3-2-16,2 1-1 0,-1-2-4 0,1 4 4 15,0-1-2-15,2-1 0 0,-3 2 4 0,-1-1-3 16,4 0-2-16,-5 3-1 0,1 0 2 0,2 3-4 0,-4-3 2 15,-6 3 2-15,7-1 2 0,-4 2-4 16,-3 1 4-16,3 1 0 0,-4 0-1 0,0 2-1 16,-2 1 0-16,0 1-3 0,-2 0 1 0,-1 3 2 15,-1-3 1-15,-1 1-4 0,-2-1 2 0,3 1 1 0,-3 0-8 16,-2-3-2-16,1 1 0 0,1-1-6 16,2 0-5-16,-3-1-8 0,2 0 7 0,1-3-4 15,1 1 0-15,1 1-2 0,-1-1 1 0,0-4-2 16,2 2 2-16,3-3-5 0,-4 3 2 0,4-3 4 15,-2 2 2-15,2-2 4 0,0 0-1 0,9 3 2 0,-9-3 5 16,10 0-3-16,-10 0 6 0,13-5-1 16,-4 3 2-16,1-2-3 0,1 3 2 0,0-2 1 15,2 1 2-15,-3 2 2 0,-1-2-1 0,3 2 0 16,-3 0-2-16,1 0-1 0,4 2 3 0,-4-2 7 0,-4 2-6 16,5-2 3-16,-1 3-4 0,-1-1-3 0,0 1 5 15,0 1 4-15,-3-1-5 0,1 2 4 0,1-3-2 16,-4 2 1-16,1 2 6 0,-2-1-7 15,2-3 2-15,-5 3 1 0,1 4-1 0,-2-4-1 0,1 1 1 16,-5 1 2-16,4-2 3 0,-6 5 4 16,1-3 0-16,-4-1-1 0,2 2 0 0,-4 0 3 0,0-2-2 15,-2 4-4-15,-3-1 1 0,2-1 0 0,-4 1-16 16,4-4-19-16,-1 3-50 0,3-6-63 0,-4 1-58 16,2-1-136-16,1-2-362 0,1-1 160 0</inkml:trace>
  <inkml:trace contextRef="#ctx0" brushRef="#br0" timeOffset="25925.891">24325 2181 88 0,'0'0'92'0,"0"0"0"0,0 0-11 15,0 0 10-15,0 0 2 0,4-4 3 0,-4 4 3 16,0 0 2-16,0 0 6 0,0 0-3 0,0 0-1 16,0 0 8-16,0 0-12 0,0 0-4 0,0 0-10 15,0 0-11-15,0 0-11 0,0 0-2 0,-19 8-10 16,9 0-4-16,-7 1-2 0,-5 6-3 15,-2 3-5-15,-4 6-3 0,4-1-7 0,1 4 0 16,-12 10-3-16,17-6-3 0,-1-1 1 0,-4 16-6 0,10-13 4 16,1 0-2-16,-1 12-2 0,8-10-2 15,0-3-4-15,0 0 3 0,6-1-3 0,0-1-1 0,6 1 2 16,0-6-5-16,4 1 4 0,4-2-9 16,3-2 1-16,-2-3-16 0,7-2-10 0,2-5-19 15,0-2-37-15,6-3-51 0,3-7-199 0,-3-3-357 16,1-4 158-16</inkml:trace>
  <inkml:trace contextRef="#ctx0" brushRef="#br0" timeOffset="26394.496">24930 2031 103 0,'6'0'105'0,"2"-2"-15"15,0 2-2-15,4-3-7 0,-1 3-2 0,2 1-8 16,4-1 10-16,2 3-14 0,1-2-7 0,4 9-4 15,-2 0-5-15,3 2-1 0,-2 6 2 0,-1 2-2 16,-3 5 6-16,-1 4-7 0,-3 5 9 0,-2 13-11 16,-2 0-8-16,0 4 2 0,-10-3-5 0,-2 3-16 15,-11 0-14-15,-2-4-29 0,0 5-28 16,-9-5-34-16,-4 0-36 0,-2-3-72 0,-6-1-209 16,-2-6 93-16</inkml:trace>
  <inkml:trace contextRef="#ctx0" brushRef="#br0" timeOffset="28897.775">22641 3413 106 0,'0'0'130'0,"0"0"-10"16,0 0-14-16,0 0-2 0,0 0-12 0,0-5 1 16,0 5-21-16,0 0-12 0,0 0 0 0,0 0-8 15,3-4 9-15,-3 4-25 0,0 0 5 0,0 0 0 16,0 0 0-16,0 0-2 0,0 0-1 0,0 0-4 16,0 0-3-16,5 9 11 0,-5-4-2 0,0 4 4 15,5 3-4-15,-4 5 8 0,3 0-7 0,0 3-1 16,-3 0-17-16,3 6 11 0,1 1 0 0,-2-4-4 15,-1 4-4-15,3-8-1 0,-1 6-4 0,0-6 0 16,-1-2-4-16,1 3-8 0,-3 1-12 0,4-9-22 16,-1-1-7-16,-3 2-25 0,0-3-6 0,0 0-11 15,1-4-12-15,0 0-8 0,-2 0 8 0,2-4 0 16,-2-2-12-16,2 3-9 0,-2-3-74 16,0 0-194-16,0 0 86 0</inkml:trace>
  <inkml:trace contextRef="#ctx0" brushRef="#br0" timeOffset="29348.294">22925 3467 115 0,'0'0'116'0,"0"0"-14"15,0 0-10-15,0 0-11 0,0 0 1 16,0 0-9-16,0 0-5 0,-1 16-10 0,-4-7 2 16,2 1 0-16,1 2 0 0,-2 6-4 0,1-1 3 15,-1 4-1-15,1-2 3 0,2 6-11 0,0-6-3 0,0-2-4 16,1 3-5-16,0-3-5 0,5 9 10 16,-4-9-20-16,3-1 7 0,-1-3-12 0,3-1 4 15,0-1-5-15,-1-1 6 0,2-2-10 0,-2-1 1 16,2-2 1-16,-1 0 0 0,2-2 4 0,0-3-11 15,-1 3 2-15,4-4-3 0,-11 1-3 0,18-6-2 16,-8-1 6-16,-1-2-2 0,0 3-11 0,-1-3 9 16,0 0-4-16,-2-1 1 0,-1 0 6 0,0-3-5 15,0-3-2-15,-5 5 2 0,4-4-2 0,-3 1 3 16,-6-3 1-16,4 0-8 0,-3 2 3 0,-5-5 1 16,4 4 2-16,1 1-9 0,-2-2 7 0,0 6 9 15,0 0-9-15,1 2-5 0,-2 0 0 0,-1 3 3 16,2-1 2-16,1 4-2 0,-2 0-13 0,1 2-9 0,-3 0-4 15,9 1-28-15,-16 4-19 0,5 0-10 16,3 0-11-16,2 2-17 0,-1-1-91 0,-1 4-220 16,4-4 98-16</inkml:trace>
  <inkml:trace contextRef="#ctx0" brushRef="#br0" timeOffset="29644.297">23308 3687 147 0,'0'0'164'0,"0"0"-25"0,0 0-3 0,0 13-19 16,0-5-12-16,3 0-13 0,-3 3-10 0,0-1-19 16,0-1-13-16,0 1-25 0,0 0-31 0,0 0-33 15,0 2-21-15,0-6-34 0,0 2-60 16,-3 1-167-16,3-4 75 0</inkml:trace>
  <inkml:trace contextRef="#ctx0" brushRef="#br0" timeOffset="30262.704">23434 3433 109 0,'0'0'109'0,"0"0"-13"16,0 0-5-16,0 0-9 0,0 0-1 0,-2 15-13 15,0-7-3-15,0-1-11 0,1 3 6 0,0 1-7 0,0 1 1 16,-2 1 0-16,2 4 3 0,1-2-6 16,-2 0 3-16,1 1-11 0,1-3-7 0,1-1-1 15,1 1-3-15,-1 0 0 0,2-3-4 0,-1 2-3 16,1-2-7-16,2-1 2 0,0 0-2 0,1-1 0 15,-2-2 1-15,1-1-3 0,0-2 1 0,4-2-5 16,-2-1 4-16,-1 0-8 0,3 0-2 0,1-1 5 0,3-3-3 16,-3-3 2-16,3 3-2 0,-1-2-6 15,2-4-2-15,-3 3-4 0,-1-1-2 0,2 0 2 16,-3-1-6-16,-2 2 0 0,0-2-2 0,-3 5 7 16,1-4 7-16,-1 3-10 0,-3-1 0 0,3 2 6 15,-3-1 3-15,0 1-2 0,1-1-3 0,-1 1 6 16,-1-1 7-16,0 5-1 0,0-4-1 0,0 4 3 15,-3-7 2-15,2 2 3 0,0 1 2 0,1 4 2 16,-5-4 8-16,3-1 3 0,0 0 4 0,-1 1 2 16,1 3 3-16,-2-5 9 0,-1 2 3 0,2 3-6 15,3 1 5-15,-5-5-7 0,1 3-1 0,4 2-8 16,-5-4-4-16,5 4-1 0,-4-2-2 0,4 2-3 16,-4-3-1-16,4 3-3 0,0 0-2 0,-5-1-3 15,5 1-4-15,-5-1 1 0,5 1 1 0,-5-3-4 16,5 3 3-16,0 0 1 0,-4-2-7 0,4 2 0 15,-5-2 5-15,5 2 2 0,-9-2-8 0,7 0 0 16,2 2 1-16,-8-3-4 0,4 1-4 0,4 2-13 16,-6-2-16-16,2-1-10 0,4 3-33 0,-13-2-17 15,8 2-27-15,5 0-16 0,-12-2-16 0,7 2-23 16,5 0-88-16,-15 3-283 0,11-3 125 0</inkml:trace>
  <inkml:trace contextRef="#ctx0" brushRef="#br0" timeOffset="30831.705">23848 3384 129 0,'0'0'135'0,"0"0"-21"0,0 0 3 15,-2-3-17-15,2 3-6 0,0 0-13 0,0 0-10 16,-4 12 3-16,2-6-10 0,-2 5 12 0,-1 1-13 16,-3 4 1-16,2 2 1 0,1-1 1 0,0 1-8 0,1 0-2 15,-1 0-5-15,2 1-3 0,3-2-5 0,-2 2-4 16,2-2 5-16,0-6-10 0,0 2-6 16,0-2-2-16,4 0-2 0,0-1 0 0,2-1-4 15,0-2-4-15,2 2 6 0,-3-5-13 0,2 0 6 16,0 0 1-16,1-3-5 0,-1-1-4 0,5-1 3 15,-1-3 0-15,-6 0-4 0,6 0-2 0,1-5 1 0,-4 2-1 16,0-2-2-16,-2 0 0 0,-1-2 4 16,3 1 0-16,-6-2-3 0,2-2-7 0,0 2 2 15,-4-5 2-15,0 1 2 0,-1-1-1 0,-2 6 4 16,3-8-7-16,-5 4-1 0,1-1 1 0,-1 5 2 16,1 1 0-16,-1 1 2 0,-4 1-6 0,5 2 1 15,1-1 0-15,-4 3-6 0,3 0-8 0,-1 3-26 0,-4-2-1 16,9 3-16-16,-15 7-27 0,5-2-8 15,2 0-12-15,0 0-15 0,3 2-106 0,1-2-246 16,0 2 108-16</inkml:trace>
  <inkml:trace contextRef="#ctx0" brushRef="#br0" timeOffset="31185.705">24054 3388 115 0,'0'7'122'0,"2"2"-2"0,-2 0-11 16,0 5-1-16,0 4-4 0,1 0 0 0,-1 0-19 15,3 0-2-15,-2-1-8 0,2 1-8 0,-1 2-1 16,2-3-8-16,1-1-7 0,1-4-7 0,-2 3 2 16,1-3-4-16,-1 0-5 0,1-4-7 0,0-2 4 15,0 1-12-15,3-2 0 0,1 1-2 0,-4-3-2 16,8 1 0-16,-3-7 1 0,4 2-3 0,-1-2-6 15,0-4-4-15,2 4 5 0,0-7-1 0,-2 4 1 16,1-6-11-16,-2 4 3 0,-3-1 3 0,1-4-1 16,0 0 3-16,-3-1-1 0,-2-2-2 15,1 0-1-15,-6 2-4 0,2-2 5 0,-2-2-3 0,-2 3 7 16,-3-1-1-16,-3 1-7 0,4 4-2 0,-4 0 1 16,0 2-3-16,-1 1-4 0,-1 3-9 0,-3-2-16 15,3 5-14-15,-8 2-23 0,-5 2-17 0,4 4-30 16,-7 0-113-16,-1 5-247 0,1-2 110 0</inkml:trace>
  <inkml:trace contextRef="#ctx0" brushRef="#br0" timeOffset="31533.653">23130 4189 88 0,'0'0'176'0,"0"0"-18"0,3-1-19 16,-3 1-32-16,0 0-34 0,0 0-41 0,0 0-36 16,5-3-34-16,-5 3-85 0,0 0-131 0,0 0 58 15</inkml:trace>
  <inkml:trace contextRef="#ctx0" brushRef="#br0" timeOffset="31724.71">23130 4468 23 0,'0'0'124'0,"0"0"-9"15,0 7-17-15,0-7-19 0,0 0-29 0,7 3-29 16,-7-3-27-16,1 5-35 0,1-5-37 0,-2 0-83 16,0 0 37-16</inkml:trace>
  <inkml:trace contextRef="#ctx0" brushRef="#br0" timeOffset="31904.717">23151 4775 40 0,'0'0'36'16,"0"0"-49"-16,0 0-14 0,0 0 7 0</inkml:trace>
  <inkml:trace contextRef="#ctx0" brushRef="#br0" timeOffset="34402.422">22944 4668 52 0,'0'-4'157'0,"0"4"-6"0,0 0-7 0,0 0-6 16,0 0-6-16,0 0-8 0,-2-5-6 15,2 5-13-15,0 0-6 0,0 0-7 0,0 0-6 16,0 0-5-16,0-5-4 0,0 5-1 0,0 0 3 15,0 0 0-15,0 0-5 0,0 0 1 0,0 0-1 16,0 0-7-16,0 0-7 0,0 0-7 0,0 0 1 16,0 0-12-16,0 0-2 0,0 0-7 0,0 0-1 15,4 14-5-15,-4-7-1 0,1 4-3 0,0 1-2 16,0 0-3-16,3 1 0 0,0-1-1 0,-1 5-2 16,0 0-1-16,0 0-1 0,1 2-2 0,2-3-2 0,2 2 0 15,-2 0 0-15,-1-3-1 0,0-1 1 16,1-1-4-16,-3-1 4 0,2-2-2 0,-1-1-3 0,-3 2 3 15,5-3-1-15,-4-3-5 0,-1 2 4 16,-1-4-1-16,2 4 1 0,0-7-2 0,-2 4 0 16,0 0 0-16,0-4 2 0,4 6-3 0,-4-6 0 0,2 6-5 15,-2-6-12-15,0 0-22 0,0 0-23 0,2 0-32 16,-2 0-43-16,0 0-29 0,0 0-35 0,0 0-136 16,-8-13-362-16,8 6 160 0</inkml:trace>
  <inkml:trace contextRef="#ctx0" brushRef="#br0" timeOffset="34768.615">23244 4826 104 0,'0'0'163'0,"0"0"-8"0,0 0-17 0,0 0-9 16,0 0-15-16,0 0-8 0,0 0-10 0,0 0-11 0,0 0-9 15,0 0-6-15,0 0-8 0,-1 13-3 0,-1-5-1 16,2 0 1-16,-2 0-13 0,2 2-1 16,-2 1-6-16,2-3-5 0,-2 3-6 0,1-1-12 15,1 2-12-15,-3-1-26 0,3-1-25 0,2-3-25 16,-4-1-35-16,2 4-32 0,0-4-78 0,-1 3-235 0,1-5 105 16</inkml:trace>
  <inkml:trace contextRef="#ctx0" brushRef="#br0" timeOffset="35291.768">23410 4642 88 0,'-2'8'121'0,"-2"1"-7"0,3 0-18 0,-1 4-2 15,0 3-10-15,2-2 0 0,0 2-11 0,-1 0 0 16,2 0-12-16,0 0-1 0,2-4-5 15,-2 2-3-15,2-4-4 0,-1 0-5 0,1 4-7 16,-1-4-2-16,2-2 2 0,0 1-4 0,-1-4-5 0,0 1-9 16,3-1 6-16,-3-1-1 0,2-1-5 0,-1-1-2 15,2-2 4-15,1 0-9 0,-7 0 3 0,17-3-8 16,-11 0-5-16,4-3-1 0,-1 1-5 0,0-1-11 16,0-2-1-16,1 0-2 0,-2-2-6 0,-3 0 11 15,3 3-7-15,-3-5 7 0,0 4 0 0,-2-5-8 16,2 3-2-16,-4-2 8 0,-1-1-5 0,-1 1 9 15,-2-5-3-15,-1 6 7 0,2-2 4 16,-6-1 3-16,4-1-2 0,-1 3 13 0,-4 3-4 16,4-1 12-16,-4 0-2 0,1 4 1 0,2-1 0 0,-2 1 2 15,-2 2-1-15,3 1 1 0,-3 2-7 0,0 1-4 16,0 0-4-16,0 3-8 0,-3-2-20 0,3 1-10 16,0 2-23-16,1-4-20 0,0 7-20 0,0-2-80 15,-1 3-192-15,1 0 85 0</inkml:trace>
  <inkml:trace contextRef="#ctx0" brushRef="#br0" timeOffset="36719.614">23758 4514 2 0,'0'0'104'0,"0"0"-2"0,0 0-4 0,-5-2 0 0,5 2-9 15,0 0 0-15,0 0-7 0,0 0 0 0,0 0-14 16,-10 5 2-16,8-1-8 0,1 1-7 0,-4 3 8 15,1 1-4-15,0 3 0 0,-1 3-2 0,0 0 3 16,1 2-2-16,-2 1-3 0,2 0 0 16,3 1-5-16,-2-1-1 0,3 0-5 0,-1-1-7 0,2 0-6 15,-1-2 0-15,0-1-1 0,3-4-5 0,2-1 0 16,0 3-7-16,-4-4 5 0,3-2-6 0,0 0-1 16,1 1 0-16,4 0-6 0,-3-7-2 0,-2 3-2 15,4-2 1-15,2-1-2 0,0-1 0 16,0-2-3-16,0 0-3 0,1-3-2 0,-2-1-2 0,1 2-1 15,0-4-7-15,-3 0 2 0,1 1 3 0,-3-3-1 16,-1 0-1-16,-1 0 2 0,1-1-1 0,-1 0 0 16,-2-3 3-16,-2 1-2 0,-2-3 6 0,3-2-4 15,-6 1 0-15,1 0 3 0,-7-8 1 0,5 11 1 16,-4 1 2-16,1 0 8 0,1-2 1 0,-2 2 12 16,1 1 3-16,3 4 1 0,-3 1 9 0,2 3-6 15,-1-2-5-15,1 3-2 0,-2-1 1 0,5 2-8 16,-3 3-8-16,3 0-16 0,-5 3-9 0,0-1-17 15,2 8-19-15,4-4-31 0,-6 1-15 0,2 3-12 16,3 2-17-16,-1 3-122 0,3-5-271 0,-4 4 120 16</inkml:trace>
  <inkml:trace contextRef="#ctx0" brushRef="#br0" timeOffset="37022.662">24026 4697 169 0,'0'0'153'0,"0"0"-16"16,0 0-11-16,0 10-16 0,0-3-8 0,0 2-7 16,2 0-16-16,-2 1-9 0,0-1-8 0,1 1-4 15,-2 0-16-15,2-1-26 0,-1 3-25 0,1-4-22 16,1 1-33-16,-2 0-37 0,1-3-68 0,-2 1-184 16,2-2 82-16</inkml:trace>
  <inkml:trace contextRef="#ctx0" brushRef="#br0" timeOffset="37729.672">24117 4405 25 0,'0'0'81'15,"0"0"-2"-15,0 0-1 0,0 0-2 0,-8 0 4 16,8 0-12-16,0 0 5 0,-1 5 3 0,-2-2 3 15,2 2-3-15,-2 1-1 0,1 0 2 0,2 4-4 16,-5 0-3-16,1 6 4 0,4 1-3 0,-4-5-4 16,-4079-2-3-16,8165 3-6 0,-4084 2 5 0,2 0-6 15,-2-3-7-15,4 0-4 0,-2 0-3 0,1-3-2 16,1 1-7-16,0 0-5 0,2 0 0 0,-2-5-4 16,3 2-1-16,-3-1-2 0,5-2-5 0,-2 1 0 15,-1-4-4-15,1 0 2 0,3 1-6 0,-3-1-5 16,-5-1 0-16,14-3-3 0,-9 2 3 0,4-3-4 15,-1-1-4-15,-2-2-3 0,2 2-2 0,1-2-10 16,-3 0 4-16,3-5-5 0,-4 4-4 16,0-2 4-16,-1 1-6 0,3-6 0 0,-5 5 2 0,-1-4 2 15,1 2 5-15,-4 0 3 0,1-5-3 0,-1 0 8 16,-1 0-5-16,-2 3 6 0,1 0 2 0,-1 3 2 16,1 0 4-16,-2 3 4 0,-3 0 10 0,5 2-2 15,3 0 6-15,-6 2 0 0,-2 1-4 0,4 0 1 16,-1 2-7-16,-2 1 3 0,8 0-4 0,-13 4-5 15,5-2-15-15,-1 3-15 0,2 1-22 0,-1 1-18 16,0 0-30-16,1 1-18 0,-1 1-18 0,3-1-79 16,-2 4-231-16,0-2 102 0</inkml:trace>
  <inkml:trace contextRef="#ctx0" brushRef="#br0" timeOffset="38186.044">24312 4389 69 0,'0'5'99'0,"0"1"-6"0,0 4-3 16,0-2-14-16,0 2-1 0,1 1-9 0,1-1-4 16,1-1-9-16,1-1-9 0,-2 1 11 0,3 0-7 0,-3-2-12 15,0 2 10-15,3-3-19 0,-3 0 1 0,1-1 1 16,2-4-15-16,-1 2 0 0,-4-3-2 0,8 5 5 16,-3-3-1-16,-5-2-4 0,14-2-1 0,-5-3-2 15,-4 2-1-15,0-1-2 0,2-4-6 16,3 3 22-16,-4-4-19 0,-2 4-4 0,0 0 9 0,0-4 0 15,-2 2-5-15,2-2-7 0,-1 1 3 0,-3-1 6 16,0 1-4-16,-2-1-1 0,1-2 4 0,-3 2-5 16,1-2 5-16,-1 2-7 0,0 0 12 15,-4-1-12-15,3 1 11 0,-1 4-13 0,-1-3 15 16,-2 1 1-16,3 2-7 0,-3 0-9 0,4 5 6 0,-3-1-7 16,0 2 15-16,0-1 1 0,1 3-13 0,-2-1-7 15,3 1-26-15,1-1-12 0,-3 2-14 0,0 2-17 16,3-2-83-16,0 3-175 0,-4 0 78 0</inkml:trace>
  <inkml:trace contextRef="#ctx0" brushRef="#br0" timeOffset="38648.373">24582 4289 49 0,'-14'4'123'15,"10"-1"-9"-15,4 4-13 0,-4-1-3 0,2 3-9 16,0 3-6-16,0-4-1 0,-2 5-17 0,3-3 0 0,1 0-5 15,0 2-2-15,0-2-18 0,0 0 4 0,0-1-6 16,1 2 3-16,-1-5-9 0,4 1-3 16,-4 0 1-16,2-1 2 0,0-1-10 0,0 0 1 15,2-1-4-15,1-1 0 0,-1 1 2 0,-4-4-4 16,9 4-4-16,-9-4 1 0,9-1-4 0,-9 1 8 0,0 0-8 16,18-6 1-16,-13 5-3 0,-1-4-2 0,5 1 3 15,-4-3-10-15,2 0 7 0,-2 1-9 0,0 1 1 16,0-4 4-16,-3 3 1 0,3-3 0 15,-2 1-4-15,-2-3-6 0,1 5 3 0,-2-6-3 16,0 4-3-16,0-3-1 0,0 4 0 0,0-4-9 0,-3 5 7 16,2-5-4-16,-3 7-3 0,1-2 0 0,1 0-13 15,-1 1-8-15,-2 2-8 0,0 0-9 16,1 2-9-16,4 1-9 0,-11 1-14 0,1 0-68 0,2 4-171 16,-4-5 75-16</inkml:trace>
  <inkml:trace contextRef="#ctx0" brushRef="#br0" timeOffset="39360.648">24791 4218 76 0,'0'0'114'15,"-7"-1"-12"-15,7 1-1 0,0 0-17 0,0 0-7 16,-9 7-8-16,4-4-2 0,1 3 1 0,3 0-7 16,-3 3 1-16,0 0 5 0,1 1-4 0,-1 1 1 15,1 0 1-15,0-1-9 0,-1 0-11 0,2 1 4 16,2 1-9-16,-4-3-3 0,6 1-2 0,-2 0-1 16,0-3-3-16,2 0-5 0,0 1-3 0,1-2 1 15,0-1-5-15,-2 1 1 0,4-1 2 0,0-2-10 16,-1 2 0-16,0-4 0 0,-2 3-4 0,6-1-5 15,-3-3 7-15,0 1-4 0,-5-1-4 0,12-4-4 16,-2 3 0-16,-5-3-6 0,-1 1 2 0,1-1-6 16,1 0-1-16,2-3 4 0,-3 4-2 0,-1-3 4 15,1 0-2-15,-1-3 1 0,0 1-6 0,-4-4 7 16,4 6 3-16,-2-6 1 0,0 4-1 0,-2-4 2 16,-2 0-5-16,0 2 5 0,1-1 0 0,-2-5 2 15,-1 5 0-15,4 0-6 0,-2 0 11 0,-2 1 0 16,1 1 3-16,-1-1-6 0,2 4-13 0,-2-1 11 15,-1 1-6-15,1 3 3 0,0-2-4 0,3 2-16 16,1 3-3-16,-8-5-22 0,4 4-22 0,4 1-20 16,0 0-26-16,-11 2-76 0,3 1-207 0,3 0 92 15</inkml:trace>
  <inkml:trace contextRef="#ctx0" brushRef="#br0" timeOffset="43330.584">25005 4187 2 0,'2'-3'63'0,"-2"3"-6"16,0 0 0-16,3-1 10 0,-3 1 1 0,0 0-1 16,0 0 5-16,0 0 15 0,0 0-16 0,0-5 10 15,0 5-9-15,0 0-6 0,0 0 10 0,0 0 1 16,0 0-1-16,0 0 2 0,0 0-6 0,0 0-7 15,0 0-2-15,0 0-7 0,0 0-8 0,0 0-3 16,0 0-8-16,0 0 0 0,0 0-8 0,0 0 1 16,-12 10-5-16,6-6 0 0,2 3-1 0,-2-2-1 15,1 5 3-15,-1 0 0 0,1 1 4 0,-1-1-7 16,1 5-9-16,2-3 6 0,-1 5-1 0,1-3-2 16,2-1-1-16,1 1 1 0,0-3-3 0,0 0 1 15,1 3-3-15,1-5 7 0,0 1-10 0,4 0 4 16,-3-2-3-16,3-3-5 0,-2-1 4 15,7 2-3-15,-3-3-1 0,5-1 2 0,0-2-2 16,1 0-5-16,5-2 3 0,-5-2-6 0,4-3-3 16,-1 0 0-16,-1-2 2 0,-2 1-3 0,-2 0 6 0,-3-2-3 15,0 3-3-15,0-7 7 0,-2 5-2 0,-3-4-4 16,-1 4-2-16,-2-4 4 0,-1 1 1 0,-1 1 2 16,-2-2-4-16,-1-1 11 0,0 2-5 0,-5-4 6 15,0 4-1-15,2 1-1 0,-7-2 2 16,4 7-1-16,-6-3-14 0,-3 1-14 0,1 5-44 0,-3-2-48 15,-10 4-57-15,-7 3-104 0,1 5-297 0,-16 5 131 16</inkml:trace>
  <inkml:trace contextRef="#ctx0" brushRef="#br0" timeOffset="61815.679">20949 2644 92 0,'0'0'170'15,"0"0"-17"-15,0 0-21 0,0 0-10 0,0 0-12 16,-1-3-11-16,1 3-4 0,0 0-7 15,0 0-7-15,0 0-11 0,0 0-6 0,3-7 0 16,-3 7 4-16,0 0 0 0,0 0 4 0,0-3 1 16,0 3 1-16,1-5 1 0,-1 5 0 0,0-5-4 0,0 5 3 15,-1-7-5-15,-1 1 0 0,2 3-6 16,0-4 0-16,0-3-4 0,2 0-2 0,-1 1-2 16,0-5 0-16,4-2-4 0,-1-1 0 0,3-9-4 15,0 2 1-15,1-1-5 0,0-2 1 0,-1-2-7 16,3-2-3-16,-1-2-3 0,4 3-2 0,-1-2-2 15,-3-1-1-15,-2 3-1 0,5 0-3 0,-3 3 2 16,2-2-2-16,-2 2 1 0,0 5 0 0,-1 6 0 16,-3 0 0-16,-1-2 0 0,1 8-3 0,-3-4-3 15,2 4-22-15,-1 0-6 0,-2 3 4 0,0-3-4 16,2 6 4-16,-2 0 4 0,2 0-3 0,-2-1-4 16,-1 2 0-16,0 3-10 0,3-5-10 0,-1 4-19 15,1-2-26-15,-3 3-20 0,2-5-36 0,-2 5-22 16,0 0-32-16,0 0-34 0,0 0-142 0,0 0-392 15,-5 14 174-15</inkml:trace>
  <inkml:trace contextRef="#ctx0" brushRef="#br0" timeOffset="62468.071">23038 2496 30 0,'0'0'121'0,"0"0"-7"0,0-4-5 0,0 4 2 15,-2-5-4-15,2 5 7 0,0-7-6 16,0 3 1-16,0 0 1 0,-2-1-6 0,2 5-2 15,0-9-7-15,-2 4 1 0,2-1-4 0,-2-1-10 16,2 0 1-16,-2-2-5 0,1 1-5 0,-1-2-2 16,0 0-7-16,-3 0-5 0,1-6-5 0,0 1-5 15,-2-5-7-15,2 2-1 0,-3-9-3 0,-4 2-3 16,-3-3-1-16,0 1-8 0,-2-3 2 0,-7-12-4 16,6 10-5-16,-11-9-27 0,2 1 1 0,6 10 1 15,-11-13-2-15,5 1-1 0,-1 3 5 0,6 9-3 16,-7-9 7-16,10 9 3 0,0 2 5 0,4 1 5 15,4-2 11-15,-3 5-7 0,8 7 5 0,-2 0 4 16,0 5-1-16,7 1 0 0,-2 0-2 0,0 0-1 16,0 6-3-16,0-1 2 0,2 1-4 0,-2 0-5 15,4-2-4-15,-4 5 4 0,-2-2-7 0,4 4 4 16,0 0-2-16,0-5-1 0,0 5-1 0,0 0 1 16,-2-5-2-16,2 5-2 0,0 0 0 0,0 0 7 15,0 0-9-15,-2-3 5 0,2 3-3 0,0 0 0 16,0 0 0-16,0 0 2 0,0 0-4 0,0 0-9 15,0 0-14-15,0 0-35 0,0 0-52 0,0 0-59 16,0 0-227-16,0 0-428 0,0 0 190 16</inkml:trace>
  <inkml:trace contextRef="#ctx0" brushRef="#br0" timeOffset="64980.369">20179 1356 95 0,'0'0'107'0,"0"0"11"16,-3-2-11-16,3 2 3 0,0 0-14 0,0 0-4 15,0 0-2-15,0 0 0 0,0 0-2 0,0 0-9 16,0 0-3-16,0 0-2 0,0 0-1 0,0 0-4 16,0 0-4-16,-2-4-4 0,2 4 5 0,0 0-14 15,0 0 5-15,0 0-12 0,0 0-1 0,-5 9-7 16,3-2-9-16,-5 0 6 0,-2 5-4 0,0 5-4 15,2 0-6-15,1-1 0 0,-2 2 2 0,3 1 2 16,1-2-7-16,1 3-2 0,-1 4 1 0,1-6 2 16,2 0-3-16,-2 1-2 0,4-1-2 0,2 3 0 15,0-7-2-15,1 3 2 0,-1-5-5 0,1-2-1 16,3 5 1-16,-1-5-1 0,0-2-2 0,1-2 1 16,2-1-5-16,0 1 4 0,-2-5 0 0,2 2 1 15,5-3-3-15,-1 0 3 0,0-3-5 0,4-1 4 16,0-4 0-16,0 1 3 0,-4-4-8 0,0 3 6 15,0-5-6-15,-3 3 5 0,1-6-3 0,-2 4 5 16,3-6-7-16,-5 2 4 0,2-1-5 0,0-7 5 16,-4 7-1-16,-4-10-2 0,3 10 5 0,-4-12-4 15,2 8 1-15,-2-5-4 0,-2 6 5 0,-1 2-5 16,1 2 14-16,0-1 0 0,-1 5-2 0,-4 2 9 16,4 3 6-16,-2-4 11 0,-3 5-5 0,2 0-1 15,-1 1-2-15,0 1-2 0,-3 1-4 0,-2 2 1 16,2 1-2-16,-2 1-6 0,-2 2-4 0,0 0-18 15,-5 4-18-15,6-1-19 0,-4 3-33 0,5 0-15 16,0 1-30-16,5-2-32 0,-4 6-25 0,0 0-119 16,3-4-323-16,4-2 143 0</inkml:trace>
  <inkml:trace contextRef="#ctx0" brushRef="#br0" timeOffset="65562.619">20603 1538 145 0,'0'0'133'0,"0"0"-18"0,0 0-11 0,-4-5-11 15,4 5-8-15,0 0-9 0,0 0-9 0,0 0 1 16,0 0-5-16,0 0-4 0,0 0 0 0,18-4 9 16,-14 1-15-16,4 3 12 0,1-3-1 0,-2 3 0 15,2-5-2-15,0 1-5 0,3-1 1 16,-1 4 5-16,2-6-2 0,1 5-3 0,-1-3-2 15,3 2 5-15,-3-5-9 0,0 5 5 0,2-3-7 0,-4 0-3 16,0 1-5-16,-1-1 1 0,-1 2-6 16,3 2 0-16,-7 2-4 0,1-3 3 0,-2 3-2 15,-4 0-1-15,8 0 2 0,-6-3-2 0,-2 3 1 0,4-5-3 16,-4 5-1-16,3-4-5 0,-3 4 2 0,2-2-7 16,-2 2 2-16,0 0-9 0,0 0-11 0,0 0-27 15,0 0-22-15,0 0-33 0,0 0-53 0,0 0-36 16,5-3-194-16,-5 3-393 0,0 0 174 0</inkml:trace>
  <inkml:trace contextRef="#ctx0" brushRef="#br0" timeOffset="66105.594">21054 1149 104 0,'-9'-3'301'0,"9"3"-18"0,0 0-27 16,-6-1-15-16,6 1-26 0,0 0-16 0,0 0-16 15,-5-2-17-15,5 2-17 0,0 0-16 0,0 0-12 16,0 0-14-16,0 0-8 0,0 0-13 16,0 0-7-16,0 0-9 0,0 0-7 0,0 0-4 0,0 0-1 15,0 13-1-15,0-13-3 0,2 8 9 0,1 1-8 16,-3-2 7-16,0 7 6 0,0-6-7 0,2 3 10 15,-2 2 2-15,2 3-3 0,-4 1 5 0,4-2-7 16,-2 5 1-16,2-4-3 0,-2 2-5 16,1 0 7-16,-2-1-2 0,2 3-8 0,-1 4-4 15,-1-5-3-15,2-1-11 0,-2-2 5 0,2-4-2 16,1-1-12-16,-2 2 2 0,0-3-6 0,2 1 1 16,-2 0-4-16,0-4-7 0,0 1 4 0,0-1-1 0,0-7-2 15,0 9-7-15,0-9 9 0,-2 5 3 16,2-5-11-16,0 0 0 0,0 8 0 0,0-8 1 15,0 0 0-15,0 0-5 0,0 0-26 0,0 0-62 16,0 0-35-16,0 0-54 0,-14-20-69 0,9 9-76 16,-2 3-317-16,2-2-681 0,-1-7 302 0</inkml:trace>
  <inkml:trace contextRef="#ctx0" brushRef="#br0" timeOffset="67205.939">22538 780 8 0,'0'0'164'0,"0"0"1"0,0 0-8 0,0 0-7 15,0 0-5-15,0 0-2 0,0 0-9 0,0 0 0 16,0 0-17-16,0 0 0 0,0 0-7 0,0 0-2 16,0 0-11-16,0 0-9 0,0 0-8 0,0 0-6 15,0 0-7-15,0 0-15 0,0 0 3 0,0 0-5 16,0 0-4-16,-37 27-2 0,29-8-8 16,2-1 1-16,-3 0-6 0,2 7-4 0,1 0 1 0,-4 1-6 15,3 0 3-15,6 1-5 0,-3-3 0 0,3 3 1 16,-3-8-5-16,4 5 3 0,0-7-7 0,5 2-1 15,-1-2 2-15,1 1-4 0,1-4 3 0,-3-4-4 16,6 2 4-16,-1-2-2 0,-2 0-1 16,2-1 0-16,1-4-4 0,0 2 4 0,1-2 4 15,-1-1-8-15,4-1 6 0,-3-2-2 0,1 0 1 16,1-3 1-16,0-3 0 0,0 0 0 0,4-2-1 16,-4 0-1-16,-3-2-2 0,4-3-1 0,1-1 5 15,-4-1-6-15,2-1 4 0,-3-2-2 0,0-9-5 16,-3 8 2-16,-1-8-5 0,-1 1 5 0,-3-3-2 0,-1 3-1 15,0-6-3-15,-1 3 4 0,0-1 1 16,-2 4-2-16,-6 1 6 0,3-1 6 0,-2 8 11 16,3 3 10-16,-3-1 5 0,-2 3 7 0,10 12-4 15,-14-18 1-15,14 18-2 0,-19-15-12 0,7 9 4 16,12 6-9-16,-24-7 2 0,24 7-15 0,-22-5 4 16,22 5-11-16,0 0-11 0,-39 5-21 0,39-5-12 15,-23 12-21-15,23-12-21 0,-24 17-17 0,13-10-20 16,2 3-13-16,-2 2-25 0,11-12-12 0,-13 20-25 15,9-10-13-15,-1-1-131 0,0 3-365 16,5-3 162-16</inkml:trace>
  <inkml:trace contextRef="#ctx0" brushRef="#br0" timeOffset="67631.741">22919 952 146 0,'0'0'172'0,"0"0"-6"0,0 0-14 0,0 0-20 0,6-8-12 16,-2 4-4-16,3 2-7 0,-7 2-6 0,17-8-10 15,-11 6-2-15,5-3-10 0,1 1 2 0,1-1-3 16,0 1-4-16,2-1-5 0,-15 5-4 0,32-11-4 16,-32 11 5-16,31-11-5 0,-18 6 2 15,-13 5-3-15,25-7 1 0,-25 7-4 0,21-8-5 16,-21 8-1-16,0 0-6 0,23-7-5 0,-23 7 0 15,0 0-5-15,0 0-7 0,16-8 2 0,-16 8-4 16,0 0-1-16,0 0-11 0,0 0-8 0,0 0-30 16,0 0-41-16,0 0-49 0,0 0-58 0,0 0-222 15,0 0-425-15,0 0 189 0</inkml:trace>
  <inkml:trace contextRef="#ctx0" brushRef="#br0" timeOffset="68081.652">23514 557 154 0,'0'0'207'0,"0"0"-26"0,0 0-10 16,0 0-17-16,0 0-19 0,0 0-9 0,0 0-16 16,0 0-14-16,0 0-6 0,0 0-6 0,0 0-8 15,0 0-8-15,0 0-3 0,0 0-2 0,0 0 1 16,0 0 5-16,0 0 0 0,0 0 0 0,0 0 1 16,0 0 3-16,5 46 2 0,-5-46-3 15,3 23 5-15,-1-11 1 0,2 5-2 0,-4-17 5 16,4 33-3-16,-3-14 1 0,3 5-1 0,0-5-1 15,-3 4 4-15,6 4-5 0,-5-8-8 0,2 6 1 16,2-1-1-16,-4-4-11 0,7 8 5 0,-4-4 0 16,0-7-4-16,1 3-1 0,-1-1-7 0,-1-2 3 15,0 1-1-15,1-3-1 0,0 0 8 0,-1-5-13 16,1 0 6-16,-2-1-3 0,-3-2-4 0,3 1 0 16,-1-3-15-16,-2-5 6 0,2 9-5 0,0-5-2 15,-2-4 0-15,0 0 2 0,1 8-13 0,-1-8 5 16,0 0-18-16,0 7-35 0,0-7-63 0,0 0-92 15,0 0-122-15,0 0-317 0,0 0-676 0,-30-16 299 16</inkml:trace>
  <inkml:trace contextRef="#ctx0" brushRef="#br0" timeOffset="76947.439">21321 3500 32 0,'0'0'51'16,"0"0"-3"-16,0 0-13 0,0 0-2 0,5-5 10 15,-1 3-13-15,-1 0 6 0,-1-2-4 16,2 1-6-16,1 0-4 0,3-1-1 0,-3 2 4 0,0-2-2 16,2 0 1-16,0 1-7 0,1-2 4 15,2 1 2-15,3-2-2 0,-3 2-6 0,0 1 6 16,2-1-7-16,1-1 0 0,1 2 6 0,2-2-5 0,-3 1 8 16,1 0-7-16,-1 0 4 0,2 1-1 0,3 1-10 15,0 0 4-15,-4 2-9 0,-1 0 6 16,0 2-8-16,-1-2 2 0,1 2 1 0,-1 1 8 15,-2 2-5-15,-2 0-8 0,0 2 4 0,0 0 3 16,-1 1-4-16,-3 1 13 0,1 0-8 0,-2 3-8 16,2 0 7-16,-1 0 1 0,-4 5 1 0,0-1 4 0,0 1 9 15,0 0-9-15,0 2-4 0,-4-2 8 0,4 2-9 16,0-2 0-16,0 2 2 0,2-2 6 16,0 4-10-16,1-4 3 0,1 1-2 0,-2 3 2 15,5-4-4-15,-1 0-5 0,0-2 22 0,3-1-27 16,-4-1 8-16,3-3 8 0,2-4-11 0,-1 1-3 15,0-2 5-15,3 3 1 0,-3-5-2 0,-3-2 12 0,2 2-3 16,3-2-3-16,1 1 4 0,-5-5-6 0,4 1-1 16,-1 1-1-16,-1-3 0 0,2 4 3 0,-4-3 6 15,4-2-5-15,-1 1 7 0,-1 2-3 16,-3-1 1-16,1 2-4 0,-2-1 9 0,0 0-3 16,-5 2 0-16,4-3 1 0,0 2 12 0,-4 1 4 15,0 0 3-15,2-3-5 0,-2 3-1 0,0 0 0 0,0 0-6 16,0 0-2-16,0 0 1 0,-6 11-4 0,0-3 0 15,-2 2-3-15,1 2 3 0,-3 2-7 16,1 2-4-16,-1 0 7 0,1 1-3 0,-2 6-7 16,1 0 4-16,2 3 4 0,0-3-2 0,4 4 0 15,-2 1-4-15,4-4 7 0,0 4-7 0,0-1 3 0,2 3-5 16,1-1 0-16,2 1 0 0,3 4 2 16,-4 0-6-16,4-4 5 0,0 7-3 0,0-3 6 15,5 2-1-15,-1 8 6 0,-3-11-8 0,4 0 9 16,0-1-6-16,0 0-5 0,1 0 4 0,-3 1-6 15,0-5-4-15,0 3 6 0,1 2 2 0,-2-1 2 0,1-1-2 16,1-2 1-16,-1 0-6 0,-4 3 2 0,4-3 4 16,-1 0-6-16,-3-1 4 0,0 2 5 15,4-1-3-15,-3 2 1 0,0-2-5 0,0-2 4 16,0 2-1-16,1 0-1 0,0-3-1 0,0 4 3 16,0-3 1-16,0 1 0 0,0-4-5 0,-2 1 3 0,3-1-1 15,-3-5-3-15,-1 0 6 0,0-4-4 0,4 2 3 16,-3 1-13-16,-3-1 11 0,2-5 0 0,0 1-1 15,-1-1 2-15,-1 1-1 0,3-3-3 16,-5 1 2-16,4-2-2 0,-3 1 3 0,-1 1-3 16,0-2-2-16,2 0 4 0,-2 0 3 0,-2 2-7 15,2-5 5-15,-1 2-1 0,-4 0 3 0,1-1 9 16,0-1 0-16,-3 0 3 0,-2 1 1 0,-1 1-2 0,-1-3 3 16,-5 1 0-16,-5 2-5 0,-4-3-2 15,-5-1-9-15,-2-1-4 0,-2 0-13 0,-3-3-12 16,-3 0-16-16,-14-3-24 0,5-4-31 0,0 0-37 15,9-1-136-15,-9-5-292 0,14 0 130 0</inkml:trace>
  <inkml:trace contextRef="#ctx0" brushRef="#br0" timeOffset="89073.194">22860 3990 28 0,'0'0'76'0,"2"-6"0"0,-2 6 3 15,4-2-11-15,-4 2 4 0,0-4-1 0,0 4 8 16,0 0-3-16,4-4 8 0,-4 4-8 0,0-3 3 16,0 3-6-16,0-4 2 0,0 4-3 0,0 0-10 15,0 0 2-15,0 0-7 0,4-5-3 0,-4 5-10 16,0 0 3-16,0 0-2 0,0 0-10 0,0 0-1 15,0 0-1-15,0 0-9 0,0 0 3 0,0 0-7 16,0 0-10-16,0 0 2 0,0 0-2 0,0 0-4 16,0 0 4-16,0 0 4 0,0 0-12 0,0 0 9 15,0 0-9-15,0 0 3 0,0 0-1 0,0 0 3 16,0 0 2-16,0 0-5 0,1 12 1 0,-1-8-5 16,0-1 5-16,3 3-2 0,-2-3 0 15,0 2 2-15,-1-1-3 0,3-2-4 0,-2 2-12 16,2-1-20-16,-3 2-34 0,0-5-34 0,3 3-38 0,-5 1-94 15,2-4-252-15,0 0 111 0</inkml:trace>
  <inkml:trace contextRef="#ctx0" brushRef="#br0" timeOffset="89698.343">22938 4763 78 0,'0'0'77'0,"0"6"-36"0,0-6-74 0,0 0-36 15,0 0 16-15</inkml:trace>
  <inkml:trace contextRef="#ctx0" brushRef="#br0" timeOffset="95544.286">24374 2285 8 0,'0'0'53'0,"0"0"2"15,-4081 0 1-15,8167 6-5 0,-4086-6 3 0,0 0-11 16,0 0 2-16,0 0 1 0,0 0 1 0,0 0-4 15,0 0-7-15,0 0 1 0,0 0-8 0,0 0 1 16,0 0 2-16,0 0-3 0,0 0-2 0,0 0 4 16,0 0-11-16,0 0 1 0,0 0 6 0,0 0-4 15,0 0-7-15,0 0 12 0,0 0-15 0,0 0-7 16,0 0 11-16,0 0-11 0,0 0 1 0,0 0 3 16,0 0-3-16,0 0 9 0,0 0-1 0,0 0 3 15,0 0 2-15,0 0-5 0,0 0-2 0,0 0 4 16,0 0-1-16,0 0 2 0,0 0-9 0,0 0 11 15,0 0-7-15,0 0 10 0,0 0-18 0,1-6 6 16,-1 6-16-16,0 0 15 0,0 0 7 16,0 0-6-16,0 0 0 0,0 0-1 0,0 0 2 15,0 0-3-15,0 0 1 0,0 0 0 0,0 0-2 16,0 0-7-16,0 0 4 0,0 0 0 0,0 0 4 16,0 0-2-16,0 0-6 0,0 0 3 0,0 0-8 15,0 0 5-15,0 0-3 0,0 0 1 0,-6 10 2 16,6-10-4-16,0 10 4 0,0-6-1 0,0 4 4 15,0-3-8-15,0 3 1 0,0 0 7 0,0 0-5 16,1 1 2-16,-1-1-3 0,0-2-1 0,-1 2 6 16,2-1-15-16,-1-2-3 0,4 2 1 0,-3-1-3 15,-1-2-1-15,0 3-8 0,0-2 7 0,0-5-2 16,0 3-3-16,3 0 4 0,-3-3-5 0,0 0 0 16,1 4 0-16,-1-4 6 0,0 0-3 0,0 0 2 15,14-7 0-15,-11 5 2 0,1-3-3 0,1 0 2 16,-3 0 5-16,2-1-2 0,1 0-2 0,-1-4-2 15,3 3 9-15,-5-3-1 0,4 1 2 0,-2 1 1 16,0-4-2-16,-1 3 2 0,-1 2 7 0,1-1 2 16,1 1 2-16,-2 3 11 0,0-1 3 0,-1 0 6 15,-1 2 1-15,2 0-2 0,-2 3-2 0,4-5-3 16,-4 5 6-16,1-4-8 0,-1 4 1 0,0 0-1 16,0 0-5-16,0 0 7 0,0 0 5 15,4 11-12-15,-4-8-2 0,0 3-4 0,3-2 6 0,-2 1-1 16,-1 3-6-16,1-2-2 0,2-1 9 15,-2 0 10-15,0 0-19 0,1 0 8 0,-1-1-4 0,0 1 4 16,2-2-3-16,0-1 6 0,-2 3-9 0,2-3 1 16,-3-2 0-16,6 0 6 0,-6 0-3 0,7 0-3 15,-7 0 6-15,9-1-2 0,-5-2 11 0,6-1-17 16,-5 0-4-16,-1-1 4 0,5-3-3 0,0 3 2 16,-3-1-3-16,4-4 6 0,-1 3-1 0,-1 2-2 15,1-2-4-15,-2 3 3 0,-1 1 10 16,-1 0-10-16,-1 3-1 0,1-2-1 0,-5 2 17 15,14 5-8-15,-9-3 2 0,3 4 2 0,-4-1-3 0,2 1 10 16,1 1-17-16,3 3 9 0,-4-3 5 16,1 3 0-16,0-3 0 0,3 4-3 0,-2-3-2 15,0 0 0-15,0-1 1 0,-1 0-7 0,1-4-1 16,0 2-1-16,-1-1-14 0,5-4-23 0,-5 0-2 16,1-4-22-16,0-1-8 0,-1-1-23 0,1-3-10 15,-4 0-54-15,-1 0-169 0,-3-2 75 0</inkml:trace>
  <inkml:trace contextRef="#ctx0" brushRef="#br0" timeOffset="95691.593">24682 2053 50 0,'0'0'52'0,"0"0"-13"0,0 0-15 16,0 0-35-16,10 10-15 0,-10-10-28 0,1 2 12 15</inkml:trace>
  <inkml:trace contextRef="#ctx0" brushRef="#br0" timeOffset="96687.711">24310 2680 23 0,'2'7'89'0,"-4"0"-5"16,2 2-10-16,2-1-4 0,-1 1-10 15,1 2-3-15,-2-4-2 0,0-2-12 0,3 2 1 0,-1 0-7 16,-2-2-3-16,0 0 1 0,0-1-3 0,0-4 2 15,2 5 6-15,-2-5 4 0,2 4-1 0,-2-4-8 16,0 0 0-16,0 0-2 0,9-8 3 0,-4 3-17 16,-1-2 9-16,2 0-9 0,2-3 2 0,-3 4-8 15,4-7-4-15,-4 4 7 0,3-2-2 0,-3 3 1 16,0-1-1-16,0 3 5 0,-1 0 3 0,-1 1-7 16,2 0 1-16,-3 3-5 0,2-1 1 15,-4 3 2-15,8 0 1 0,-8 0-1 0,6 8 0 16,-3-3 4-16,-1 2-2 0,2-1 4 0,0 2-1 0,-1 0 1 15,0 0-3-15,1 2 0 0,-1-5-5 0,1 5-2 16,-2-4 1-16,1 0 5 0,3 0-4 0,-2-2 0 16,-3-2 4-16,6 1-4 0,-4-3-2 15,3 2 1-15,2-6-1 0,-2 2 4 0,3-3-10 16,0 0 6-16,-1-5-1 0,1 3-5 0,-1-4-6 16,3-2-2-16,1 0 10 0,-3 0-5 0,-4 2 4 15,4 1-4-15,-4 1 5 0,0 2-2 0,2 1 1 16,-5 2-3-16,0 0 0 0,0 1-3 0,-2 3 3 15,0 0 8-15,9 7-5 0,-9 1 10 0,4 1-10 16,-3 0 4-16,-1 0 8 0,4 2 0 0,-4 1-8 16,4-2 3-16,-4 1-1 0,4-3-15 0,-2 2 12 15,0-3-3-15,-1-3 5 0,1 2 3 0,1-1-2 16,0-3-2-16,0 1-4 0,0-1 6 0,-3-2-2 16,9-1-2-16,-9 1 1 0,11-2-3 0,-4 0 1 15,0-5 1-15,0 1-1 0,2 1-8 0,-3-4 5 16,-1 1-3-16,-2 3 3 0,3-4-6 0,1 0 2 15,-4 4 0-15,0 0-5 0,-2 2 8 0,4 0-8 16,-3 2 4-16,1-2-5 0,-3 3 6 0,0 0 0 16,0 0-6-16,0 0 3 0,4 8 3 0,-4-4 1 15,0 1-1-15,0 2 4 0,0-2-4 0,0 3 2 16,2-1-3-16,0 0 2 0,-2 2-4 0,2-3 8 16,1 3-3-16,2-3-3 0,-4 2 3 15,3-3-3-15,0 0 1 0,1 3 1 0,0-4 6 16,4 0 1-16,-5 0-4 0,1-4 2 0,3 2-4 15,-3-2 2-15,-5 0 1 0,10-2-3 0,-10 2 3 16,9-3-1-16,-9-1 0 0,3 1-1 0,-3-3 0 0,2 0-1 16,-4-1-5-16,-1-1 7 0,2 1-2 0,-4-4-2 15,1 5-3-15,-5-5 14 0,4 7-10 0,-3-5 0 16,3 4-3-16,1 0 0 0,-2 0 1 16,0 3-3-16,0-3-11 0,3 3-3 0,0 0-15 15,3 2-13-15,0 0-29 0,-14-4-26 0,10 3-21 16,-2 1-24-16,6 0-78 0,0 0-243 0,0 0 108 15</inkml:trace>
  <inkml:trace contextRef="#ctx0" brushRef="#br0" timeOffset="97070.28">24906 2368 119 0,'0'0'125'0,"0"0"-9"0,0 0-7 15,0 0-8-15,10 9 1 0,-6-4 0 0,3 4-17 16,-2-2 4-16,1 8-5 0,0-4-5 0,-2 5-6 15,3 2-5-15,-4 1-8 0,-1 2 2 0,2-4-12 16,-4 2-5-16,0 0-5 0,0-1 0 16,2-1-6-16,-2-4-2 0,2-1-3 0,-2-1-4 15,0-1-1-15,-2-3-3 0,2 0-15 0,0-1-10 16,0-1-7-16,-2-1 3 0,2 0-6 0,0-4 3 16,2 3-5-16,-2-3-15 0,0 0-5 0,0 0-10 15,0 0-2-15,5-12-15 0,-3 5-12 0,2-3-1 16,1-6-23-16,4-2 0 0,-4 1-9 0,0-5-55 15,1 1-176-15,2-4 78 0</inkml:trace>
  <inkml:trace contextRef="#ctx0" brushRef="#br0" timeOffset="97424.38">25037 2435 411 0,'4'-19'-29'0,"2"1"15"16,-2 2 15-16,-1 6 15 0,-1 1 19 0,-2 1 0 15,4 1 4-15,-4 2 0 0,3 1-2 0,-2-1 1 16,0 2-19-16,1 1 3 0,-2 2 3 0,0 0-7 16,0 0 10-16,0 0-9 0,5 9 12 0,-5-1 2 15,1-2 2-15,-1 2-1 0,0 2 5 0,0 0-4 16,0 2-7-16,-1 0-3 0,2 4 0 0,-2-4 1 15,-3 5-4-15,4-6-5 0,0 1-1 0,-1 0 0 16,1 0 3-16,-2-3-6 0,2-1-1 0,-1-1-2 16,1 0 3-16,0 0-5 0,-1-2-11 0,2 0-3 15,-1-3 5-15,0-2-2 0,0 5 2 0,0-5-4 16,3 1-4-16,-3-1 3 0,0 0-5 0,5-8 2 16,0 1-12-16,-1 1 1 0,1-5-9 15,0 1-13-15,0-2 8 0,1-2 2 0,1-3 3 0,0 3 3 16,0 1 3-16,-2 5 3 0,0-3 4 0,0 3 6 15,-2 2-8-15,-1 2 8 0,1 2-1 0,-1-2 1 16,-2 4 12-16,0 0 4 0,0 0 8 16,9 9 1-16,-9-4 0 0,0 4 5 0,1-1-7 0,1 2 1 15,-2 3-5-15,1-2 0 0,-2 1 3 0,1 1-11 16,0-2 6-16,0 1-6 0,0-2-13 0,1 0-10 16,-1-1-8-16,0 1-16 0,0-5-13 15,0 1-9-15,0-1-48 0,0 0-124 0,0-4 55 16</inkml:trace>
  <inkml:trace contextRef="#ctx0" brushRef="#br0" timeOffset="98114.491">24842 2658 50 0,'-2'5'70'0,"2"2"-6"0,0 0-6 0,-2-2-12 15,2-5-8-15,0 10 2 0,0-6 0 0,0-4-8 16,0 7 1-16,0-7-2 0,0 4-1 0,0-4 12 16,0 0 0-16,5 4 0 0,-5-4-8 0,0 0 3 15,0 0-1-15,0 0 1 0,6-13-5 0,-3 9-2 16,1-3-14-16,0 1 4 0,-1 0 1 0,1 0-4 15,3 2-11-15,-5-1 7 0,3 3-9 0,1-1-8 16,-1-1-8-16,-5 4-8 0,14-5-6 0,-9 5-26 16,1 0-15-16,2-2-63 0,-8 2-142 0,0 0 63 15</inkml:trace>
  <inkml:trace contextRef="#ctx0" brushRef="#br0" timeOffset="103161.434">21703 4652 4 0,'-1'-3'67'15,"1"3"-9"-15,0 0-5 0,0 0-7 0,0 0-1 16,0 0-7-16,0 0-3 0,0 0-1 0,1-4-1 16,-1 4 4-16,0 0-5 0,0 0 5 0,0 0 0 15,0 0-2-15,0 0-1 0,0 0 2 0,0 0-1 16,0 0-2-16,0 0 3 0,0 0 1 0,-3-5-2 16,3 5-5-16,0 0 4 0,0 0-11 0,-6-3 4 15,6 3-1-15,0 0-4 0,-5-2-5 0,5 2-3 16,0 0-3-16,-4-2 7 0,4 2 6 0,-3-5-7 15,3 5 2-15,-4-3 0 0,4 3 5 0,-5-4-3 16,2 2 3-16,3 2-3 0,-5-3 1 0,5 3-5 16,-5-5 10-16,5 5-3 0,-5 0-4 0,5 0 2 15,-5-4 1-15,5 4-10 0,-8-1 7 0,8 1-6 16,-7-3 2-16,7 3-4 0,-6-1-2 0,6 1 0 16,-9-1 1-16,9 1-3 0,-11 3-2 0,7 0-5 15,-2 1 3-15,2-4 2 0,-3 5-3 0,1-4 0 16,2 3 3-16,-1 0 0 0,0 1-4 0,1 0 1 15,-1 5-1-15,-3-4 1 0,7 2 1 0,-1 1-3 16,0 1-1-16,0-2 0 0,0 2 5 0,1-1-6 16,2 0 1-16,3-1 6 0,-4 2-4 0,4-3 2 15,1 0-4-15,-1-1 1 0,1 0-3 0,3-1-1 16,-2-2 6-16,3-1 10 0,1 0-14 0,-2-2-1 16,2-1 4-16,2 1-7 0,-4-3-4 0,4-2 4 15,-4 2 7-15,2-2 4 0,-1 1-7 0,1-2-3 16,-5 2 3-16,1-3 6 0,-1-2-5 0,-2 3-3 15,2-3 3-15,-1 4-5 0,-4-1 2 0,2-2 4 16,-2 3-2-16,0-4 2 0,0 5 1 0,-2-4 2 16,2 0 1-16,-4-2-7 0,2 2 1 0,-3-1 0 15,2 6 1-15,-1-6 7 0,1 4 1 0,-1 1 1 16,0 0 1-16,0 2 1 0,-3 0 2 0,7 2 0 16,-10 0-3-16,5-4 5 0,5 4-5 0,-13 4-4 15,7 0-5-15,0 2 2 0,1 1 0 0,-2 1 9 16,0 1-10-16,0 0 1 0,2 0 4 0,3-3-5 15,0 1-3-15,2 0 1 0,-2 1 0 0,2 1 5 16,2-1-4-16,-2-2 1 0,2 0-1 0,-1 0 2 16,-1-2-4-16,1 0 1 0,-1-2-2 0,3 2 1 15,-3-4 1-15,4 4-2 0,-2-2 1 0,3-1-3 16,-5-1-3-16,6 0-17 0,-6 0-21 0,10-7-26 16,-6 2-34-16,3-3-25 0,-2 3-91 0,-1 0-238 15,0-4 105-15</inkml:trace>
  <inkml:trace contextRef="#ctx0" brushRef="#br0" timeOffset="106271.409">22848 4371 33 0,'9'-3'31'0,"-1"1"9"15,-3 0-15-15,4-1 3 0,2-2-6 0,-4 1 1 0,3 1-6 16,8-1 6-16,-1 0-5 0,-1-4-2 15,1 5-3-15,1-4 4 0,-1 0-3 0,5 0-2 16,1 2 0-16,5-4 0 0,2 2 1 0,-2-2-1 16,4 1-3-16,-2-1 2 0,4 0-3 0,-1 0 0 15,0 0 0-15,3 0-1 0,-1 1 2 0,1-1 0 16,2 1-4-16,0 2 0 0,-5-2 2 0,3-1-2 0,-2-1-4 16,0 5 1-16,1-5 1 0,-3 2 0 15,0 1-4-15,-1-1-1 0,1 1 1 0,-4 2 1 16,0-1 5-16,0 0-2 0,0 3-3 0,-8-2-3 15,1 0 1-15,2 0 5 0,-5 0-8 0,10-2 3 16,-7 2 4-16,-1 1-1 0,-1 1 0 0,2-2 2 16,-1-2 0-16,-2 5-5 0,1-3 1 0,-5 2 5 0,7-4-5 15,-7 2 1-15,6 0-5 0,-1-2 10 16,-2 2-6-16,2-1 5 0,0-1-6 0,1 2-4 16,-1-1 4-16,2-2-2 0,-4 2 4 0,3 1 3 15,0-1-6-15,-2 3 0 0,-1-3 9 0,1 3-11 16,-1-1 5-16,-4 0-3 0,1 2 7 0,-3-2-5 15,1 1-1-15,-1 1 1 0,-2-1-2 0,2 0 6 16,-3 0 0-16,1 0-9 0,-3 0 6 0,1-1-2 16,-2 2 3-16,0 0 1 0,0 1-1 0,2-2 2 15,-3-2 0-15,0 3-3 0,2-1-1 0,-1 0 0 16,-5-1-4-16,5 3 9 0,-5-4-6 0,0 5 2 16,5-3 0-16,-2 1 1 0,-2-1 2 0,2-2-6 15,-2 1 0-15,2 1 4 0,-2 0 0 0,1-2-3 16,-2 1 7-16,3 2 6 0,-3 2 2 0,1-6-1 15,-1 3 5-15,1-3 0 0,0 3 7 0,-1 3-3 16,0-7 7-16,2 3 12 0,-2 4-7 0,-2-7-6 16,2 4 2-16,0-2-3 0,0-1-1 0,-1 0-1 15,0 1 1-15,-3 0 2 0,4 0-5 0,-2 1-2 16,1-2-5-16,-1 1 10 0,2-2-9 0,-2 2-1 16,-1 0-3-16,3-2-4 0,-1 1 2 0,1 0 0 15,-1-3-3-15,-1 4 2 0,0-2-9 0,-1 0 8 16,3-4-4-16,0 2-1 0,0 3 3 0,0-1-1 15,0 1 23-15,0-1-23 0,0 2-4 0,0-1-5 16,0 2 10-16,-1-1-2 0,1 5-6 0,0-7-1 16,-4 4 4-16,4 3-4 0,0-5 6 0,0 5 2 15,0-4 11-15,0 4-10 0,-3-5-5 0,3 5-3 16,0 0-3-16,0 0 5 0,-1-4 3 0,1 4-1 16,0 0-5-16,0 0 0 0,0 0 3 0,0 0-6 15,0 0 4-15,0 0 2 0,0-5 0 0,0 5-9 16,0 0 1-16,0 0-4 0,0 0 2 0,0 0 2 15,0 0-2-15,0 0-2 0,-11 1 12 0,11-1-9 16,0 0 5-16,-13 3-7 0,13-3 5 0,-13 2 3 16,8 1 4-16,-3-3-9 0,1 0 4 0,-1 3-3 15,-5-2-2-15,4 2 1 0,-5 2-7 0,1-1-1 16,0-1 8-16,0 2-11 0,-5 0 7 0,-1 2-15 16,1-2 7-16,-5 2 2 0,3-1 9 0,-9 2-9 15,4 1 7-15,-4-1-2 0,2 0-1 0,-3 0 4 16,2 4 8-16,-4-3-10 0,5 3 6 0,-5 0 2 15,0-1 0-15,-2 3-6 0,0-3 6 0,1 0 1 16,-3 0 3-16,3 2-6 0,1-3 8 0,-2 3-6 16,-1-3 4-16,5 0-4 0,-2-3 3 0,-2 3-5 15,3-2 5-15,0 1-7 0,-1 0-3 0,-1 1 2 16,1-2-4-16,-3-1 3 0,-1 1-6 0,-1 1 7 16,2-2-8-16,-1 0 3 0,1 2 5 0,-2-1-7 15,0-3 6-15,5 2 7 0,-2 1 2 0,1-2-8 16,1 2 1-16,2-3 2 0,-3 2 0 15,2-2 8-15,3-2-6 0,5 1 3 0,-4 1 2 0,7-1-1 16,1-1 8-16,0-1-8 0,3-1 8 0,-3 4 4 16,5-3-12-16,1-1-3 0,3 1 5 0,-3-1 5 15,3 3-7-15,2-3 8 0,-1-1-11 0,4 0 7 16,-4 3-5-16,5-3 1 0,-1 2 2 0,5-2-5 16,-7 2 2-16,7-2-3 0,-7 0 1 0,7 0 0 15,0 0-2-15,0 0 3 0,-9 0 2 16,9 0-4-16,0 0 5 0,-5 1-2 0,5-1 0 15,0 0-2-15,0 0 5 0,0 0-3 0,-7 1-2 16,7-1 2-16,0 0 6 0,0 0-5 0,-4 2 6 0,4-2-1 16,0 0 2-16,0 0-4 0,0 0-4 0,0 0 2 15,0 0 0-15,0 0 4 0,0 0-4 0,-5 2-4 16,5-2 2-16,0 0 1 0,0 0 4 0,0 0-2 16,0 0 5-16,0 0-7 0,0 0 8 15,0 0-7-15,0 0 0 0,0 0 0 0,6 7 11 16,-5-3-13-16,-1-4 2 0,2 7-1 0,0-1 1 0,1-1 2 15,-2 1 9-15,2 2-2 0,-2 2-2 16,-1-1-5-16,2 2 13 0,-2 1-7 0,2 0-1 0,-1-1-3 16,2 5 2-16,-1-3 6 0,-1 4-8 15,2-6 1-15,-1 5-3 0,1 1 1 0,1-3 3 16,-3 0-8-16,4-4-18 0,-1 3-22 0,6 2-70 16,-5-9-120-16,0-1 55 0</inkml:trace>
  <inkml:trace contextRef="#ctx0" brushRef="#br0" timeOffset="210787.805">22388 3237 5 0,'0'0'40'15,"-5"0"-7"-15,5 0 2 0,0 0-2 0,0 0 9 16,-6-5 3-16,6 5 0 0,0 0 3 0,0 0 7 15,-8-2-6-15,8 2-3 0,-2-2 5 16,2 2-2-16,0 0-3 0,-6-2-1 0,6 2 0 0,-3-4-15 16,3 4 5-16,0 0 10 0,-4-5-11 0,2 2-4 15,2 3 5-15,-4-2-1 0,4 2-4 0,0 0 12 16,-1-4-19-16,1 4-1 0,0 0-2 0,0 0 5 16,-6-3-1-16,6 3-5 0,-1-3-3 0,1 3-1 15,0 0 5-15,0 0-5 0,0 0-7 0,0 0 8 16,0 0-12-16,0 0 3 0,-1-4 1 0,1 4 1 15,0 0-1-15,0 0 1 0,0 0-1 0,0 0-4 16,0 0-2-16,0 0-8 0,0 0 9 0,0 0-6 16,0 0 6-16,0 0-4 0,0 0 5 0,0 0-5 15,-2 10-2-15,2-5 4 0,2 7-1 0,-2 0-1 16,0 4 4-16,1 2-8 0,-1 0 8 0,0 10 3 16,-1 2-8-16,-1 0 1 0,1 1 10 0,0 3-9 15,-2 0 4-15,1 14-4 0,-5 0 2 0,6 1-4 16,-4 0 6-16,0 11 7 0,2-5-8 0,-2 6 3 15,1 20 1-15,1 0-3 0,3-23 4 0,-2 0-8 16,4 0 0-16,2 23 1 0,-1-26-2 16,0 6 12-16,-1-3-18 0,7 26-7 0,-7-28-1 0,6 2 12 15,1 24-14-15,-4-25-1 0,3-1-6 0,-6 4 11 16,4 24-3-16,-3-29-3 0,1 2 8 16,0 3-10-16,2 26 2 0,-4-27-6 0,-2 25 20 0,1-25-13 15,4 31-2-15,-5-33 7 0,-2 25-5 0,4-26 4 16,-2 2-5-16,-5 1 2 0,5-2 10 0,-1-1 5 15,-1 5-4-15,2-4 2 0,-3-1-8 0,3 2 4 16,0-3 1-16,3 1-3 0,-9 0 4 0,4-4-3 16,0 0 6-16,2-1-5 0,-4-1 5 0,3-1 0 15,-1-2-2-15,0-2 5 0,-2-11 0 16,0 16-3-16,3-15 9 0,-1 1-6 0,-2 0 0 16,4 0-2-16,-4 1 3 0,3-3 0 0,-4-1-3 0,1 1 7 15,1-2-2-15,1-2 0 0,-2-1-2 0,1-2 3 16,0-2-7-16,0 0 2 0,1-8-1 0,0 0 14 15,1-1-15-15,0-1 3 0,-1-3-1 16,2-1 7-16,-4 2-8 0,3-3 2 0,-1 1 1 16,-1 0 1-16,0 0-3 0,-2 1 7 0,-1-5-9 15,2 6 3-15,0-4 2 0,2-1-4 0,2-8-3 16,-5 12-10-16,0-7-9 0,5-5-5 0,-8 8-27 0,8-8-23 16,-8 4-48-16,8-4-136 0,0 0 60 15</inkml:trace>
  <inkml:trace contextRef="#ctx0" brushRef="#br0" timeOffset="211168.534">22043 7302 92 0,'0'0'141'16,"0"0"-10"-16,9 9 0 0,-6-4-10 0,-2 1-1 15,4 3-11-15,0 0-13 0,4 3-4 0,-1 2-8 16,1-3-2-16,1 3-17 0,-2 1-2 0,3 1-7 16,2-2-6-16,0 0-4 0,-2 1-5 0,3-2-7 15,-3-1-10-15,1 0-3 0,-3-4-10 0,0 0-7 16,0-2-8-16,0 1-13 0,0-2-1 0,0 0-15 16,-1-1-6-16,-8-4 4 0,16 5-10 0,-6-5 11 15,-10 0 2-15,0 0-9 0,26-6 4 0,-18 2-10 16,-8 4 3-16,14-11 2 0,-5 4 2 0,-1-1-5 15,2-4-7-15,1 0 0 0,-2 0 0 0,1-1 8 16,1 0 5-16,-3 3 5 0,-3 0-4 0,5 1 7 16,-4 1 15-16,-1 4 2 0,-3 0 9 0,-2 4 19 15,8-4 6-15,-8 4 9 0,0 0 5 0,0 0 10 16,9 14-7-16,-9-2-7 0,0 5-7 0,0 3-11 16,0 4-18-16,-1 4-41 0,-2-7-99 0,-2 1-158 15,-5 3 70-15</inkml:trace>
  <inkml:trace contextRef="#ctx0" brushRef="#br0" timeOffset="211852.618">20779 7775 24 0,'4'-6'141'0,"0"1"5"0,5-3-18 0,-1-3-8 16,-2 1-10-16,1-2-9 0,0 1-9 0,-1 1-7 15,0-2 1-15,-1-1-5 0,-4 4 1 0,4-2 7 16,-5 0-4-16,2 0-4 0,-2 4 2 0,-2 0 5 15,0 0-2-15,-1 1-7 0,-1 0-3 0,-2 3-3 16,-2-1-13-16,-1 3-4 0,-1 1-8 0,-4 1-7 16,-1 6-8-16,-4 2-2 0,-3 3-5 0,1-1-2 0,1 6-2 15,-3 2-3-15,6 0-2 0,3-2-1 16,-1 5 0-16,2-1-5 0,2 5-1 0,4-2-4 16,3 1-4-16,2 7-5 0,2-3-3 0,2-1 0 15,5-1-9-15,2 2-2 0,5 0 1 0,1 0-3 0,0-4 2 16,3 2-9-16,4-2 3 0,0 0-2 0,-3-3-2 15,7 1-1-15,-4-1 1 0,-4-3-7 16,2 3 3-16,-7-7 2 0,-1 0-7 0,0-2 0 16,-1 1-1-16,-6-5 3 0,-4 2 7 0,-1-1-4 0,-1 1 9 15,-3 0 21-15,-5-3 2 0,-6 3 13 16,-3 0 5-16,-1-1 15 0,-5 0 3 0,-2 1 1 0,-2-5 5 16,0 1 0-16,-4-3 0 0,3-4-6 0,1 0-5 15,-2-2-2-15,3-1-1 0,7-1-5 0,2-1-9 16,-1-4-8-16,1 3-11 0,0-6-24 0,8 4-13 15,-2-4-19-15,3 2-22 0,8-2-22 0,1 1-20 16,5-1-36-16,-2 2-114 0,3 3-298 0,-1 3 132 16</inkml:trace>
  <inkml:trace contextRef="#ctx0" brushRef="#br0" timeOffset="212469.805">21158 8277 50 0,'-5'-9'158'15,"-2"-2"0"-15,2 1-3 0,-3 1-4 0,-2 2-1 16,0 0-10-16,2-1 1 0,3 5 0 0,-5 1-4 16,-2-1-12-16,5 3-7 0,-2 3-10 0,-1 2-11 15,1 2-6-15,-2 2-11 0,0 4-12 0,2 2-5 16,-2-1-4-16,2 2-8 0,5 1-7 0,-1-2-3 15,1-5-9-15,-1 7-6 0,2-5-7 0,2 0-7 16,1-2-9-16,-4 0-8 0,4-5-4 0,4 4-4 16,-4-6-4-16,1 0 1 0,3-1 1 0,-4-2 2 0,0 0-3 15,10-2 3-15,-6-1 1 0,-1-2-1 0,3-4 3 16,-2 3 2-16,2 1 1 0,-2-2 2 16,0 3-3-16,-2-1 2 0,2 1 2 0,-1 2-2 15,-3 2-2-15,4-2 4 0,-4 2-3 0,0 0 1 0,12 8 5 16,-8-3 2-16,1 3-2 0,2 0 2 0,-2-1-6 15,4 3 3-15,0-2 2 0,-2 2-3 16,1-2-5-16,2-2-4 0,-2 1-4 0,2-4-8 16,0-3-8-16,2 2 0 0,-2-2-7 0,2-4-3 0,3-4 0 15,2-2-4-15,-3-1-11 0,0-2 4 16,-1-2-6-16,4-5 14 0,-4 3 2 0,0-6 6 16,-2-1-7-16,2-1 17 0,-4 1 2 0,-1-4-5 0,-2 1 9 15,-3-5-2-15,2 2 1 0,-4-3 5 0,3-3 0 16,-3-11 3-16,-2 12 0 0,-3 2 4 0,4 0-2 15,-4 4 5-15,2 3 8 0,-1 11 17 0,2 1 5 16,-4 4 28-16,5 0 8 0,-1 4-1 0,-1 3-7 16,2 3 1-16,0 0-1 0,-9 14-6 0,4 5 7 15,-2 10-4-15,0 2-1 0,-2 2 0 0,4 1-2 16,1 3 0-16,2-2-4 0,4 1-5 0,-2-2-3 16,2 1 1-16,0-3-6 0,3-3-5 0,-2 3-2 15,-1-7-3-15,7-1 0 0,-4 1-6 0,4 0-11 16,-4-7-16-16,1-6-20 0,4 4-20 0,1-4-17 15,-3-7-35-15,1 3-25 0,2-4-34 0,0 0-117 16,-1-5-305-16,3-2 135 0</inkml:trace>
  <inkml:trace contextRef="#ctx0" brushRef="#br0" timeOffset="213610.634">21648 8277 56 0,'-5'-3'122'0,"3"-2"-4"0,-2 1-3 0,-1 1 0 16,1-1-5-16,-1 0-1 0,-3 1 8 16,2-1-3-16,-2 3 3 0,2 0 3 0,-7 2 3 15,5 1-4-15,-6 3-6 0,0 0-3 0,0 5-6 16,0 2-6-16,0 1-10 0,1 0-2 0,2 3-9 15,2-3-5-15,-4 3-10 0,4 1-4 0,3 0-5 16,-1-1-6-16,0-2-11 0,4-2 2 0,1 0-6 16,2 0-5-16,0 0-5 0,0-5-4 0,0 1-9 15,0-4 0-15,5 1-7 0,0 0 3 0,0-3-5 0,-5-2-4 16,11-4 0-16,-3-1 1 0,2 0-13 16,-2-1-2-16,0-3 1 0,3 4 2 0,-2-2-1 0,-3 2 2 15,2 0-2-15,-2 1-1 0,-2 1 5 0,1-1 3 16,-2 2-4-16,2 1 6 0,-2-2-6 0,-3 3 9 15,11 3-1-15,-6 0-3 0,0 0 1 0,3 1 3 16,-3 3-2-16,4 0 3 0,-1-1 3 0,1-1-4 16,0-1 0-16,2 0 1 0,-1-1 0 0,-1 0-2 15,0-1-11-15,1-4-2 0,1-1-8 0,0-2-10 16,-1 0-1-16,2-1-2 0,-3-2 5 0,1-1 0 16,0-3 1-16,3 0 7 0,-7 4 4 0,2-7 4 15,1 5-4-15,-4-1 2 0,-1-2 2 0,-3 1 6 16,3 3 1-16,-4-1 2 0,0 4-3 0,0-4 4 15,0 4-1-15,-1 1 4 0,-2 1 1 0,2 1 0 16,-3-1 0-16,3 1 4 0,-3 0-1 0,4 3-3 16,-7 0 1-16,7 0-2 0,0 0 1 0,0 0 2 15,-11 4 2-15,9-1-11 0,2-3-6 0,-3 5-5 16,3-2-5-16,0-3-3 0,0 6 2 0,0-6-1 16,5 3 10-16,-1 0-5 0,1-1-3 0,1-2 3 15,1 3 5-15,-1 1 2 0,3-2-5 0,0 1 7 16,-2 0 6-16,4-1-11 0,-3 3 7 0,3 0 3 15,0 0 6-15,-3-1-4 0,1 3-1 0,0-1 12 16,0 1-5-16,0 0-6 0,0 0 8 0,-1-2 3 16,-2 0-3-16,0 1 0 0,2-2-1 0,-1 2 7 0,-1-3 0 15,2 0-6-15,-1 0-5 0,-3-1 7 16,2 0 1-16,2-4-8 0,-8 2 6 0,14-5-3 16,-6 1 2-16,0-2-3 0,2 1 11 0,-4-2-6 15,3-2-2-15,-2 1 2 0,0-1-8 0,1 1 9 0,0-4 1 16,-1 3-3-16,0 0 5 0,-1 1-6 0,0-2 0 15,-2 5 2-15,-1 0 4 0,-2 1-5 16,0 1 7-16,-1-1-4 0,0 4 9 0,7-3 2 16,-7 3 1-16,0 0 1 0,10 4 5 0,-5 0-8 0,0-2 5 15,2 2-1-15,-1 1-3 0,0 1-11 0,-1-2 2 16,3 2 8-16,-1-2-5 0,0 0-4 16,2-1 1-16,0 1 0 0,0-3-1 0,0 0-13 0,1-1 5 15,0-1 5-15,3-4-10 0,-2 2 8 0,1-1-2 16,1 0-7-16,-2-2 4 0,-2 1 1 0,0-1-3 15,0 0-9-15,-1-3 12 0,1 2 9 16,-1-2 1-16,-2 0-10 0,0 0 6 0,-1-1 0 16,-1 2 5-16,-2 2-3 0,1 0 17 0,-1 2 6 0,0-1 3 15,-2 1 4-15,0 4-4 0,2-4 0 0,-2 4-4 16,0 0-1-16,-4 17-5 0,6-3 3 0,-6 2 2 16,1 11 5-16,3 2-1 0,0 4 4 0,0 2-3 15,2 0 1-15,1 1-4 0,-1 10 1 0,2-9-6 16,2-2 0-16,-4 0-2 0,4 0 0 0,-1 0-5 15,-1-1-2-15,3-1 2 0,-5 2-4 0,3-7 1 16,-5 1-9-16,0-2-2 0,-4-3-1 0,3-4 0 16,-7 4 0-16,3-7-7 0,-2 0 3 0,-2-3-2 15,0 1 1-15,0-1-1 0,-5-4-2 0,2 2 2 16,2-3 5-16,-4-4-4 0,2 0 4 0,-4 0 4 16,4-2-6-16,-3 0 2 0,2-4 5 0,-6-1-2 0,9-1 0 15,-2-4 1-15,-3-3 1 0,2-4-4 16,2-1-1-16,2-11 3 0,2-6-2 0,9-3-2 15,3-17-7-15,5-2-13 0,5-3-17 0,13-25-13 16,4 2-22-16,3 4-20 0,3-4-26 0,-10 28-52 0,14-22-113 16,-10 25-308-16,-1 2 136 0</inkml:trace>
  <inkml:trace contextRef="#ctx0" brushRef="#br0" timeOffset="214262.8">22612 8228 47 0,'0'0'152'16,"1"-3"-13"-16,-1 3-10 0,0 0-5 0,0 0-1 15,0 0-4-15,12 7 5 0,-9-2-13 0,1 1-3 16,0 2-12-16,1 1-10 0,-1-1-8 0,0 3-9 16,2-1-9-16,1-2-1 0,-2 3-3 0,0-4-12 15,-1 1-1-15,2 0-8 0,-3-2-8 0,1 1-4 16,1-5-6-16,0 1-1 0,1-3-2 0,-6 0-2 16,14-4-3-16,-6-2-6 0,3-1 2 0,0-1 0 0,-1-5-4 15,1 5 7-15,-3-3-2 0,0 1 3 16,-1 2-6-16,2-1 7 0,-4 2-12 0,-1 2 2 15,-3 2 3-15,3-1-5 0,-1 1 4 0,0 0-2 16,-3 3 4-16,5 0 0 0,-5 0 7 0,0 0 0 16,7 8-3-16,-6-4-2 0,-1 1 2 0,3 1 1 15,-2 1-2-15,-1-2 1 0,4 1-5 0,-3-1 3 0,2-1-2 16,1 3-2-16,-3-5-2 0,3 2-1 16,-4-4 0-16,6 4-1 0,-2-3 7 0,-4-1-10 0,0 0 6 15,14-5 0-15,-10 5-6 0,-4 0 5 0,9-2 0 16,-5 0 0-16,-4 2 0 0,10 0-1 0,-3 0 2 15,-2 2-6-15,2 0 4 0,0-2 1 0,0 4 1 16,2-3-3-16,2 5 2 0,-1-5 0 0,4 2 4 16,-5 2-9-16,-2-3-19 0,3-2-26 0,-1 0-14 15,-1-2-34-15,1-3-38 0,1 1-144 0,-5 0-302 16,3-5 134-16</inkml:trace>
  <inkml:trace contextRef="#ctx0" brushRef="#br0" timeOffset="214411.786">22933 7958 31 0,'0'0'126'16,"-11"5"-14"-16,11-5-33 0,-3 5-53 0,3-1-47 16,-3-2-39-16,6 4-63 0,-3-1 29 0</inkml:trace>
  <inkml:trace contextRef="#ctx0" brushRef="#br0" timeOffset="214704.208">23279 8104 168 0,'0'0'182'0,"0"-4"-28"0,0 4-6 0,0 0-16 16,0 0-10-16,0 0-9 0,0 0-1 0,4 12-1 0,-2-4-5 15,-1 4-5-15,2 0-5 0,-2 1-5 16,-1 5-10-16,3-2-8 0,-2 1-6 0,2-2-8 16,-2 2-10-16,-1-3 2 0,0-1-15 0,1 2-16 15,-2-4-26-15,2-1-26 0,-1-3-31 0,2-2-37 0,0 2-14 16,-2-5-17-16,4-1-19 0,-4-1-96 0,0 0-267 15,0 0 118-15</inkml:trace>
  <inkml:trace contextRef="#ctx0" brushRef="#br0" timeOffset="-214488.93">23505 8113 115 0,'-3'9'194'0,"2"1"-13"0,1 2-9 0,-4 2-9 16,4 3-15-16,0 2-18 0,0-2-13 0,0 0-8 0,4-2-15 15,1 0-8-15,-1 1-9 0,-3-4-11 0,6-4-10 16,-3 1-13-16,3-1-14 0,-3 1-7 16,4-2-17-16,-3-4-3 0,0-2-13 0,5 0-5 0,-10-1-10 15,16-7-4-15,-11 2 1 0,6-2 7 0,-1-3-1 16,-2 1-1-16,1-2 6 0,-3-4-6 0,1 0-1 16,-3-1 13-16,-2-1 1 0,1-1-5 0,-4 1 3 15,-1-3-1-15,-2 3 4 0,1-1-2 0,-6 3 7 16,1 0 15-16,-1 1-5 0,0 6 7 0,0-3 2 15,-2 2-3-15,0 3 3 0,0 3 6 0,-2-1-12 16,0 3 2-16,3 1-6 0,-3 1-6 0,4 1-14 16,-6 2-19-16,7 1-21 0,-2 0-21 0,5 4-16 15,-3-1-33-15,5-1-70 0,-1 1-211 0,2-3 94 16</inkml:trace>
  <inkml:trace contextRef="#ctx0" brushRef="#br0" timeOffset="-214129.02">23689 8113 199 0,'0'6'184'15,"0"1"-8"-15,0 3-10 0,0 2-8 0,-3-2-18 0,6 4-5 16,-2 1-7-16,-1 1-18 0,0 0-11 16,3-1-12-16,-3-1-9 0,6 2-10 0,-2-5-3 15,0 0-6-15,1 1-8 0,0-3-7 0,0-1-6 16,-1 1-7-16,0-5-6 0,1 0-5 0,1 1-8 0,1-3-7 15,-2-1-6-15,4-2-5 0,-4-3-8 16,5 1-5-16,1-2-10 0,-1-4-3 0,5-2-3 16,-2 0-10-16,-2-3-1 0,0 0 5 0,-2-1-24 15,-2 0 18-15,-1-2-3 0,-2-1-1 0,0 0 13 0,-4-2-6 16,0-5 1-16,-4 7 11 0,-1-1 10 0,-4 1 9 16,0 2 12-16,-1 0 16 0,-2 2 9 15,0 2 0-15,-1 0 10 0,2 5 5 0,-1 1-3 16,2 1-2-16,-3 1-4 0,3 4 2 0,-5 0-11 0,4 3-5 15,2 0 6-15,-2 1-11 0,-1 3-11 0,3 1-14 16,1-2-22-16,0 2-18 0,5 0-21 0,-1-2-17 16,4 0-16-16,-2 0-120 0,2 0-246 0,2-1 110 15</inkml:trace>
  <inkml:trace contextRef="#ctx0" brushRef="#br0" timeOffset="-213807.956">23904 8025 28 0,'0'0'181'16,"6"7"-2"-16,-6-2-6 0,4 3-8 0,-3 1-6 16,1 2-17-16,0 6-9 0,3-2-8 0,-1 2-16 15,-3 0-8-15,3 0-13 0,4-1-10 0,-3-1-3 16,0 3-10-16,1-2-5 0,-2-4-7 0,3 0-5 16,-2-1-9-16,1-1-5 0,2-3-10 0,-3 0-15 15,0-2-2-15,2-1-7 0,-1 0-11 0,1-3-1 16,0 2-10-16,1-6-3 0,1 0-2 0,2 0-3 15,-3-3-8-15,2-1 8 0,1-2 2 0,-2 1 3 16,-3-2-1-16,2-1 12 0,-1-2 0 0,-3-2-7 16,-2-1 5-16,1-1 0 0,-1 0 6 0,-6-1 4 15,3 2 8-15,-7-1-3 0,3 1 7 0,-3-1 8 16,0 2 7-16,-1 5 1 0,-1 0 2 0,1 2-5 16,-2-1-2-16,1 5-1 0,-3 1-19 0,2 2-20 15,-2 2-18-15,2 1-22 0,-2 0-21 0,1 4-38 16,0 0-130-16,0-1-272 0,3 2 121 0</inkml:trace>
  <inkml:trace contextRef="#ctx0" brushRef="#br0" timeOffset="81949.8">15745 15059 154 0,'0'0'144'0,"-4"-1"-13"0,4 1-14 15,0 0-13-15,0 0-12 0,-4-4-9 16,4 4-5-16,0 0-8 0,0 0 1 0,0 0 1 0,9 16 5 16,-6-6 4-16,1 5-1 0,-2 2-1 0,3 1-7 15,-3 3 1-15,1 5-3 0,0 1-7 0,-1 1-6 16,0-1-1-16,-2-2-2 0,4-5-4 15,-3 5-6-15,0-5-3 0,-1 0-8 0,0-3-1 16,-1 0-5-16,2-1 2 0,-2-6-4 0,1 2-3 0,0-5-4 16,0 0 1-16,0-1-4 0,-1-2 1 0,1 1-1 15,0 0-1-15,0-5 7 0,0 5 5 0,0-5 2 16,0 0-5-16,0 0-7 0,0 0-1 0,0 0-6 16,1-22 2-16,-1 9 0 0,0-3-5 0,2-4-1 15,-2 4-1-15,2-1 4 0,-1-2-3 0,0-1-2 16,1 6 0-16,0-4-1 0,-1 6 1 0,2-1 1 15,-3 3 1-15,1 3-4 0,-1 2-2 0,3 1-1 16,-2 0-1-16,1 1 3 0,-2 3 1 0,0 0-1 16,11 6 0-16,-6 0 0 0,3 1-2 0,-1 3 4 15,1 5 1-15,0-1-3 0,0 0 1 0,1 4-4 16,-1 2 6-16,2-6-3 0,-3 3-3 0,-2 3 9 16,5-3-18-16,-1-1-12 0,-3 1-14 0,1-2-21 15,-2-5-20-15,-2 2-10 0,4 0-30 16,-3-6-19-16,2 4-19 0,-3-4-139 0,1 1-321 15,-3-6 143-15</inkml:trace>
  <inkml:trace contextRef="#ctx0" brushRef="#br0" timeOffset="82136.511">16031 15402 10 0,'2'-7'144'0,"1"5"-6"15,-3 2 3-15,7-6-8 0,0 5-7 0,-2-5-14 16,3 4-4-16,-2-1-18 0,3-2-8 0,5 0-18 15,-3 2 4-15,-1-2-1 0,4 0-17 0,-4 1 0 16,2 1-3-16,-2 0-13 0,0-2-14 0,-1 1-23 16,1 2-26-16,-2 1-14 0,-2 0-25 0,0-2-12 15,0 3-23-15,-6 0-90 0,7-1-210 0,-7 1 93 16</inkml:trace>
  <inkml:trace contextRef="#ctx0" brushRef="#br0" timeOffset="82306.158">16124 15438 39 0,'0'6'155'0,"-1"-4"2"16,1-2 1-16,0 5 0 0,0-5-1 16,4 4-2-16,-3 0-5 0,-1-4-6 0,8 4-7 0,-3-2-10 15,0-1-7-15,8-1-15 0,-3-1-5 0,4-1-8 16,0 0-12-16,3-4-6 0,2 4-20 0,1-5-34 16,-3 2-34-16,2-3-43 0,0 0-53 0,-1-1-47 15,4 2-151-15,-8 1-332 0,4-5 147 0</inkml:trace>
  <inkml:trace contextRef="#ctx0" brushRef="#br0" timeOffset="82797.824">16462 15216 218 0,'0'0'200'0,"0"0"-10"0,0 0-7 16,-13 9-4-16,12-2-9 0,-3-1-15 15,3 6-14-15,-2 0-6 0,2 6-15 0,-3-2-5 16,4 2-7-16,0-1-14 0,0 0-7 0,0 1-6 15,2-1-9-15,0-2-6 0,2 0-7 0,-3 1-7 0,1-4-5 16,4 5-8-16,1-7-3 0,-3 2-15 16,0-1-19-16,1-4-17 0,-1 2-13 0,1-4-13 15,-1 2-10-15,1-3-13 0,0 0-14 0,3-4-8 0,-1-1-18 16,3-2 1-16,-1-4-10 0,3 2 6 0,2-7-1 16,-5 4 14-16,1-7 12 0,0 3-2 0,-2-4 18 15,-3 2 4-15,2-1 19 0,-2-1 7 0,-4-1 9 16,0 4 29-16,-2 2 15 0,1 3 24 15,0-1 10-15,-1 5 20 0,1-4 3 16,-4 5-1-16,4-1-5 0,0 4-8 0,-1-1-8 0,1 1-6 0,0 0-3 16,-3 8-6-16,3 3 3 0,0 2-4 0,3 1-5 15,-6 3-5-15,3 2-1 0,4-2-3 0,0 0 1 16,-3 0-1-16,0 1-8 0,3-4 0 16,0 0-1-16,0-2-6 0,-2-4-3 0,2 4-5 15,0-3-4-15,2-2-1 0,-2-1-2 0,1-2-7 0,0 0 2 16,1-4 0-16,0-1 2 0,5-2 2 0,-6-1 6 15,5-4-7-15,-2-1 5 0,1 0 0 16,-4-2-9-16,1 1 7 0,0-7 6 0,-2 5 3 16,-2-5 0-16,-2 1-5 0,0 1 8 0,-6-2-2 15,2 2 8-15,-2-1-4 0,-3 0 4 0,-5 3-9 0,2-1 0 16,-4 2-13-16,-1 6-10 0,-1-4-17 0,0 3-23 16,-1 4-32-16,0 3-43 0,-2 3-139 0,2 3-297 15,-2 3 131-15</inkml:trace>
  <inkml:trace contextRef="#ctx0" brushRef="#br0" timeOffset="84255.959">18276 14379 61 0,'0'0'122'0,"-5"-3"-6"0,5 3 3 15,-4-3-16-15,4 3-7 0,-5-2 3 0,5 2 1 16,-6-3-9-16,6 3-7 0,-5-1-6 0,5 1-3 16,-8-3-7-16,8 3-7 0,0 0-3 0,-10 3-3 15,5-2-10-15,-1 4 5 0,1 1-14 0,-3 3-1 16,2 1-2-16,0 0-2 0,0 5-1 0,0-2 1 16,0 3-5-16,1 0-6 0,1 0-1 0,3 2 1 15,2 1-5-15,-1-4 0 0,3 3 1 0,-2-2-6 16,3 0-3-16,3-2 1 0,-1-3 2 0,-1 1-4 15,2-5 2-15,1 3-1 0,1-3-2 0,1 0 4 16,-3-2-6-16,3 0 6 0,-1-2-3 0,2-2 0 16,-1-1 1-16,3-1-5 0,-2-2 0 0,0-2 3 15,2 1-6-15,-3-8 4 0,3 5-4 0,-3-1 4 0,-1-1 0 16,0-1-2-16,-4 1 0 0,0-2 0 16,-2 2-1-16,-1-2 2 0,-1-3-4 0,-1 2 2 15,-1 3-1-15,-3-3 2 0,1-1 6 0,-3-3-5 16,0 1-1-16,-1 3 1 0,-1-2-4 0,-1 2 6 15,1 2-6-15,-1 2 2 0,0 1 3 0,-1-1-4 16,-1 3-3-16,2-1-9 0,-2 1-9 0,1 0-22 16,2 4-21-16,1-1-26 0,0 1-22 0,-1-2-35 15,2 3-93-15,6 0-260 0,-10 0 116 0</inkml:trace>
  <inkml:trace contextRef="#ctx0" brushRef="#br0" timeOffset="84512.636">18810 14529 55 0,'0'0'156'0,"11"0"-10"0,0-3-14 16,1 3-13-16,2-3-6 0,2-2-12 0,4 1-11 16,0-2-15-16,-1 0-20 0,0 1-19 15,3 1-39-15,-4-4-42 0,1 6-127 0,-6-5-186 0,1 2 83 16</inkml:trace>
  <inkml:trace contextRef="#ctx0" brushRef="#br0" timeOffset="84786.461">19232 14325 154 0,'-13'-2'220'0,"13"2"-26"15,0 0-19-15,0 0-16 0,-6 10-11 0,5-1-12 16,1 4-11-16,-3 5-11 0,3 2-10 15,3 6-11-15,-3-3-6 0,2 3-9 0,-2 1-10 16,4-3-6-16,-4-4-5 0,1 6-4 0,3-7-6 0,-3 1-4 16,1-4-10-16,0 9-8 0,-1-6-11 0,1-4-26 15,-1-3-21-15,-1-1-17 0,3-2-24 0,-1-2-15 16,1-3-19-16,2-3-18 0,1 1-16 16,1-4-118-16,-7 2-281 0,14-4 125 0</inkml:trace>
  <inkml:trace contextRef="#ctx0" brushRef="#br0" timeOffset="85091.624">19416 14461 149 0,'0'-3'211'0,"0"3"-19"0,3-4-16 0,-3 4-14 0,0 0-13 16,0 0-7-16,0 0-9 0,-4 16-11 0,1-6-2 16,3 1-18-16,-1-1-12 0,-2 3-5 0,3-1-12 15,0 1-6-15,3-1-5 0,-2 4-7 0,-1-5-3 16,3-2-6-16,-2 3-4 0,3 1-7 0,0-4-1 15,0 0-16-15,1-1-5 0,-3-1-4 16,3-2-9-16,0 0-2 0,1-2-6 0,-3-2 0 0,5 2 1 16,-3-3-5-16,2 0 0 0,-1-3-1 0,2-2-3 15,0-2 4-15,-1 0 0 0,1 0-1 0,-3-2 2 16,1 1 2-16,-1-1 4 0,-5-4-3 0,0 1 2 16,-4083 0 3-16,8162-1-6 0,-4084-1 6 0,-1-3-5 15,-3 3-3-15,-1-1-6 0,-2 3-4 0,3 3-3 16,-7 1-15-16,2 1-15 0,-4 0-36 0,5 4-36 15,-6 4-50-15,-2 1-92 0,0 6-289 0,-4 1 127 16</inkml:trace>
  <inkml:trace contextRef="#ctx0" brushRef="#br0" timeOffset="86036.461">18189 15362 30 0,'0'0'47'0,"0"-5"5"0,0 0-1 16,0 5-3-16,-1-5 17 0,1 5-1 0,0-4 7 16,0 4-6-16,0 0 1 0,-3-3-10 0,3 3-2 15,0 0 0-15,-6-3-6 0,6 3-9 0,0 0-1 16,-9 6 1-16,5-5-6 0,0 2-2 0,4-3 14 15,-6 3-8-15,1 1-3 0,5-4 1 0,-2 5 3 16,-1-4-7-16,3-1 0 0,0 0-3 0,-5 2 6 16,5-2-5-16,0 0 5 0,-2 3 3 0,2-3 11 15,0 0-2-15,0 0 1 0,0 0 4 0,0 0 0 16,-1 4 3-16,1-4-2 0,0 0-6 0,0 0-2 16,0 0 5-16,0 0-7 0,0 0-5 0,0 0-3 15,0 0-3-15,0 0 0 0,-5-9-2 0,5 9-6 16,0 0-2-16,0 0-6 0,0 0 2 0,0 0 3 15,5 13 11-15,-5-6-10 0,3 3 3 0,-3 0-3 16,0 2-1-16,4 5-3 0,-2-2 0 0,0 2-3 16,-2 2-14-16,0 0-1 0,1 6-4 0,0-6 1 15,-1 0-11-15,-1-1-19 0,2 0-15 0,-1-1-31 16,0-1-31-16,4-4-20 0,-3 1-25 0,2-4-133 16,-2 0-313-16,-1-3 140 0</inkml:trace>
  <inkml:trace contextRef="#ctx0" brushRef="#br0" timeOffset="86361.637">18335 15444 47 0,'6'9'181'0,"-6"-3"-8"0,1 8-4 16,-2 3-12-16,1 1-11 0,-1 1-7 0,0-1-11 15,1 3-8-15,0-1-17 0,0 5-5 0,0-5-9 16,-4-2-9-16,9 2-7 0,-5-6-11 0,1 3-6 15,2-5-3-15,1 2-5 0,0-4-14 0,-2-1-8 16,-1-3-7-16,2 1-2 0,4-2-4 0,-3-3-4 16,2 1-11-16,0-3 2 0,0-4-2 0,1 2 3 15,2-4-3-15,-2-3 0 0,0 0 1 0,-2 0-1 16,1-3 4-16,-1-3-5 0,-1 0 9 0,1-3-11 16,-5 1 7-16,2-2-5 0,-1 0 1 0,-4 0 2 15,1 1 1-15,-2-1-5 0,-1 2 5 0,-4 2-2 16,5 1-2-16,-2 4-2 0,2 1-7 0,-3-1-5 15,0 6-2-15,-1-2-18 0,3 5-14 0,-4-1-19 16,5 1-14-16,-3 1-26 0,0 4-28 0,-2-1-109 16,3 3-267-16,-2 2 119 0</inkml:trace>
  <inkml:trace contextRef="#ctx0" brushRef="#br0" timeOffset="86868.481">18854 15533 136 0,'0'0'154'0,"0"0"-10"0,0 0-20 0,0 0-13 16,0 5-7-16,0-5-11 0,0 0-8 0,13 3-5 15,-6-4-2-15,5 2-11 0,-1-2-7 0,-2 1-4 0,5-4-3 16,-1 1-10-16,5 0-16 0,-5 2-32 15,6-4-34-15,-1-3-28 0,-2 3-38 0,2 2-96 16,-6-5-216-16,3 1 97 0</inkml:trace>
  <inkml:trace contextRef="#ctx0" brushRef="#br0" timeOffset="87452.411">19222 15325 92 0,'0'0'136'0,"0"0"-17"0,0 0-6 16,13-5-16-16,-8 4-4 0,-5 1-6 0,11 0-5 15,-4 1-6-15,-1 2 2 0,-1-1-4 0,1 0 0 16,2 5-13-16,-1 2 4 0,-2-4-3 0,0 4-7 15,-1 3-4-15,1-2-2 0,-3 1-4 0,-1 4-4 16,-1-3-2-16,-1 0-1 0,0 2-1 0,-4-2-2 16,5-1-5-16,-4 2 2 0,-1 0 0 0,2-3-8 15,1-1-4-15,-3-4-1 0,3 2-3 0,1 0-2 16,0-1 1-16,-1 0-8 0,2 0 0 0,-1-4-5 16,1 3 1-16,0-5-12 0,4 4 7 0,-1-4-5 15,-3 0-3-15,14-1-6 0,-5-3-2 0,2 0-6 16,3-4-6-16,0 2 4 0,0-4-14 0,3-4 11 15,3-3-1-15,0-3 2 0,-1 3 10 0,-6 2-2 16,-1-2 2-16,0 3 8 0,-2 2 4 0,-2 0 15 16,-1 4 10-16,-2 1 18 0,1 3 8 0,-4-3 5 15,1 5 1-15,-3-1-8 0,5 0-3 0,-5 3 1 16,0 0 11-16,0 0 5 0,2 15 8 0,-2-6-2 16,0 0-2-16,-1 4-4 0,2-1-4 0,1-3-3 15,0 7-7-15,-2 1-6 0,5-6-1 0,-5 0-5 16,3 0-5-16,1 0-1 0,2 1-3 0,-2-6 0 15,2 5-7-15,-2-5 2 0,-1-1-2 0,4 2-7 16,0-4 0-16,0-3-2 0,2 0-4 0,-1-3 2 16,1-2-4-16,1-2 3 0,-2 1 1 0,2-5-4 15,2 6 2-15,-6-7 0 0,-1-4-1 0,2-1 4 16,-4 2-6-16,0-2 7 0,-3 0 0 0,-6 2-1 16,3-1 1-16,-2-1-5 0,-4 0 1 0,-4 5-3 15,3-2-12-15,-2 4-14 0,-2 5-21 0,0-2-29 16,-6 4-52-16,-1 3-49 0,1 4-199 0,-7 3-407 15,2 4 180-15</inkml:trace>
  <inkml:trace contextRef="#ctx0" brushRef="#br0" timeOffset="88501.646">18051 16344 7 0,'6'-3'104'15,"-3"1"-15"-15,6 0-4 0,-4 2 1 0,4-1-15 16,0-1-1-16,0 2-5 0,4 2-2 0,-2-1 4 16,0 3-8-16,-2-1-6 0,1 3-7 0,-4 2 4 15,-1-3 0-15,2 5-6 0,-3 0 0 0,-3 1-3 16,-1 6-7-16,-1-1 5 0,-3 0 3 0,-3 1 18 16,1-3 1-16,-3 3-3 0,-1-2-2 0,2-1-2 15,-1-1-4-15,0-3 1 0,3 1-6 0,-2-1-6 16,4-3-1-16,-2-1-10 0,5 0-1 0,-3-3-7 15,1 2-6-15,1-1-6 0,0 0-3 0,2-4-7 16,4 6-5-16,-4-6-6 0,8-2-4 0,-8 2-5 16,18-5 5-16,-8-3-14 0,8-1-14 0,-4-3-1 15,6-6-7-15,-4 5 3 0,-3-2 5 0,7-4 9 16,-8 3 2-16,0 2 3 0,2 5 9 0,-5-6 9 16,1 8 11-16,-2 0 10 0,-3 2 4 0,-1 0 3 15,1 0 9-15,-1 3-4 0,-3-1 14 16,-1 3 2-16,8 0 13 0,-8 0-1 0,4 6 4 0,-3 0-7 15,-1-1 1-15,4 1-4 0,-3 4-3 0,2-1-4 16,-2 2-2-16,4-1-3 0,-2 0-1 0,2 1-8 16,0 0 3-16,-1-2-7 0,2-1-2 0,1 1-3 15,1-4-5-15,-2-1-2 0,0 1-2 0,4-2-4 16,-2-2-6-16,-2-1 1 0,-6 0-2 16,14-1 2-16,-7-1 3 0,0-3 0 0,0-2 0 15,-2 0-1-15,1-1-2 0,-2 0 2 0,0-3 3 0,-2-1 3 16,-2 0 0-16,2-1 7 0,-5-3-9 15,-2 1 6-15,0 0-2 0,-1 1 9 0,-2-1-8 16,0 5 2-16,-2 1 1 0,0 0-15 0,1 1-9 16,-1 1-27-16,-1 4-27 0,2-1-47 0,-2 4-182 15,-2 0-323-15,2 2 144 0</inkml:trace>
  <inkml:trace contextRef="#ctx0" brushRef="#br0" timeOffset="88718.931">18817 16450 239 0,'0'0'285'15,"0"0"-30"-15,2-6-26 0,3 5-21 0,0-1-22 16,4-1-24-16,3-2-38 0,6 1-51 0,2-1-62 15,-2 0-76-15,5 0-88 0,-4 0-106 0,-1 0-282 16,3-2 125-16</inkml:trace>
  <inkml:trace contextRef="#ctx0" brushRef="#br0" timeOffset="89219.643">19260 16177 6 0,'10'-5'202'0,"4"2"-16"16,-2 1-20-16,4-3-14 0,2 5-14 0,-4-1-11 15,1 0-15-15,1-1-10 0,-2 5-11 16,-1-3-8-16,-4 1-10 0,-4 2-9 0,4-2-1 0,-1 2-5 15,-6 0-5-15,1 2-3 0,-2 0-8 16,-2 2-5-16,-2 3-1 0,-1-1-9 0,-2-1 1 16,0 1-5-16,-1 0-2 0,-2-1-5 0,-1-2-8 15,1 1 9-15,1-2-12 0,2 4-4 0,-2-6-6 0,5 1-4 16,0 1-6-16,-1-3-5 0,0 3-7 0,2-3 5 16,2-2-3-16,-2 8 5 0,1-6-11 0,1-2 11 15,5 3-3-15,-1 0 4 0,0 1 2 16,2-2 5-16,2 1-2 0,-3-1 4 0,4 0-2 15,1 1 4-15,2 4-6 0,-3-3 7 0,0 2-2 16,1-1 0-16,-2 2-1 0,-1-2 7 0,0 1 1 0,0 0-4 16,-3 1 6-16,1-2 1 0,-2 2-1 0,-2-1 2 15,-1 2 1-15,0 0 4 0,-1-1 6 0,-2 3-3 16,-5-3 4-16,-2 3 3 0,1-3-2 0,-3 5 1 16,-1-3-1-16,-4 2-5 0,3-2 6 15,4-1 3-15,-3-3-7 0,3-1-6 0,0 1 3 16,-2-1-2-16,3 1-10 0,0-2-14 0,-2-2-28 15,6 1-28-15,-2-4-32 0,7 2-26 0,-9-3-109 16,8 0-259-16,1-4 115 0</inkml:trace>
  <inkml:trace contextRef="#ctx0" brushRef="#br0" timeOffset="89535.611">19617 16191 12 0,'0'0'197'0,"7"0"-7"0,-7 0 1 15,0 0-2-15,3 15-10 0,-6-4-13 0,3 5-6 16,0 2-14-16,-1 5-5 0,1-2-13 0,-1 3-6 16,-2 2-9-16,6-6-8 0,-6-1-12 0,3 1-8 15,3-2-11-15,-2-1-7 0,0 0-7 0,2 0-2 16,3-4-12-16,-2-1-3 0,1-4-6 0,4-1-10 16,0 0-8-16,1-2-1 0,4-2-6 0,3-3-4 15,2-4-2-15,3-2 3 0,-5-1-7 0,2-3 0 16,-2-3 0-16,-1 2 2 15,-2-4-1-15,-4 1 5 0,2-3 3 0,-6 0 1 0,3 0 1 0,-4-1 9 16,-5 0-1-16,0-6-2 0,-5-3-2 0,-4 0 1 16,0 10-5-16,-1 1 2 0,-8-6-3 0,5 10-2 15,-6 1-7-15,2 4-14 0,-3 2-24 0,-10 3-30 16,-1 5-45-16,1 3-57 0,-4 7-62 0,-1 6-154 16,3-1-412-16,-1 3 182 0</inkml:trace>
  <inkml:trace contextRef="#ctx0" brushRef="#br0" timeOffset="90306.218">18226 17202 25 0,'6'-4'160'0,"-3"-1"-10"16,3 1-18-16,2-1-11 0,1 0-9 0,4-2-6 16,2 1 4-16,2-2-17 0,2 2-7 0,1 3-8 15,-4 0-6-15,-2 1-8 0,0-1-12 0,-1 6-1 16,-4-3-4-16,1 2-7 0,-3-1 1 0,-3 1-8 16,0 1 1-16,0-1-11 0,-3 3 5 0,-1 0 0 15,-2 3-3-15,-1 1 1 0,-4 0 1 0,-1-1-12 16,2 1 7-16,-2 1-4 0,-1-3-6 0,1 1 4 15,-1-1-4-15,3 0-2 0,-1 1-5 0,0-1-2 16,3-2-6-16,0-1-9 0,2 0-11 0,-1-1-2 16,2 2 5-16,-1-2-3 0,1 2 0 0,1-5 3 15,1 6 3-15,1-1-5 0,-1-2 8 0,3 1 5 16,-1 0-4-16,2 0 1 0,0-1 3 0,2 1-1 16,0 2 1-16,1-2 2 0,0-1 0 15,3 2 2-15,-5 1-3 0,1-3 6 0,-1 0 2 0,-2 1-4 16,1 0 1-16,-1 0 2 0,-3-1-4 15,0 2 10-15,0-1-2 0,-2 0 6 0,-1 2 5 0,-2-3 0 16,-5 3 5-16,-1 2 2 0,1-1 3 0,-4-3-3 16,-2 5 6-16,-2-4-15 0,1 3 3 0,-1-3-2 15,1 2 0-15,1-4 1 0,2 2-9 0,1-1-1 16,3-1-20-16,1-1-7 0,0-1-25 0,1 1-19 16,7-2-21-16,-9-3-13 0,6-1-17 15,3-1-8-15,3-6-78 0,2 2-219 0,6-5 98 16</inkml:trace>
  <inkml:trace contextRef="#ctx0" brushRef="#br0" timeOffset="90606.275">18478 17197 45 0,'9'-7'64'0,"0"5"2"0,-4 0 6 15,0 0 3-15,-5 2 10 0,17 5-1 16,-11-1-1-16,3 3 18 0,-2 3 0 0,-5 0-2 16,8 7-3-16,-2-1 1 0,-2-1-3 0,1 4-6 15,-4-2-7-15,3 1-3 0,-1-1-4 0,0 0-9 16,1 0-2-16,2-3-8 0,-2 3-7 0,-1-6-3 15,2-1-2-15,-1 2-4 0,3-5-8 0,-4 0-3 16,-1-6-3-16,5 4 2 0,1-4-4 0,3-1-8 16,0-2 2-16,-2-2-1 0,1-2-7 0,3 0 4 15,-1-6-3-15,-6 3-1 0,2-2-1 0,-1-3 3 16,0-1-1-16,-3-1-2 0,-1 1 5 0,-2-2-7 16,-3 0 3-16,3-3-7 0,-6 3 3 0,-3-8 3 15,-2 7-2-15,-4-4-9 0,2-1-2 0,-1 8-3 16,-1 2-1-16,3 3 1 0,-2-1-15 0,-1 3-4 15,2 0-27-15,3 4-11 0,-2-1-24 0,0 2-28 16,2 2-25-16,7 1-125 0,-14 5-289 0,10 2 128 16</inkml:trace>
  <inkml:trace contextRef="#ctx0" brushRef="#br0" timeOffset="90808.618">19029 17330 135 0,'16'-7'153'0,"-3"3"-15"0,1-1-28 0,4-1-66 15,-1-1-89-15,0 0-45 0,0 0-96 0,-2-1 42 0</inkml:trace>
  <inkml:trace contextRef="#ctx0" brushRef="#br0" timeOffset="91279.454">19555 17045 2007 0,'-6'3'132'0,"2"-1"-78"0,0-1-38 0,0 3 10 16,-1-1-11-16,0 1-9 0,0 4-3 0,-1 3 4 15,2-1-4-15,-2 7-3 0,2 0 4 0,1 3-2 16,0-3-1-16,2 2-4 0,1-2 5 0,1 0-2 16,-2-3-23-16,3 1 1 0,1-3 2 15,1 2-2-15,-2-5 1 0,4 3 6 0,-2-2-1 0,3-2 4 16,-3-3-1-16,3 0 5 0,0-3-1 0,0 0-1 15,4 0 4-15,-3-4-4 0,3 0-7 0,2-2-5 16,-3-2-11-16,3-1-12 0,-3 2 2 0,1-4-3 16,-1 1-3-16,-4-1 9 0,2-3 18 0,0-1-7 15,0 2-1-15,-3 1-4 0,-1-2 10 16,-1-1 7-16,1 2 7 0,-2 0-2 0,1 0 18 16,-3 5 11-16,3-1 9 0,-2 2 9 0,-2 0-4 15,2 0 1-15,0 2-3 0,-1 3-1 0,2-3-3 0,-2 3 0 16,0 0 5-16,-4 12 13 0,1-4-6 0,-2 6 0 15,0 5-4-15,1-1 0 0,-1 5-3 16,-2 4-1-16,2 0-8 0,3-3 0 0,-2 3-5 0,1-1-3 16,2 1-1-16,-3-3-8 0,4 5-11 15,-1-10-17-15,1 8-14 0,0-7-33 0,0 5-18 16,1-10-29-16,-2 1-24 0,1 0-145 0,-1-3-310 16,-1-2 137-16</inkml:trace>
  <inkml:trace contextRef="#ctx0" brushRef="#br0" timeOffset="91660.515">19927 17100 50 0,'-4'11'170'0,"-1"3"-3"0,-1 6-19 0,1 4-7 0,1 1-14 16,-1 3-6-16,3-5-12 0,1 5-9 0,-1-9-12 16,0 8-9-16,4-10-7 0,-1 4-3 0,1-4-11 15,0 3-7-15,2-6-2 0,0 1-5 0,-2-4-8 16,6-3-5-16,-1 1-4 0,0-2-3 0,0-2 1 16,5-2-8-16,-1-3 2 0,5-3-4 0,-1-3 3 15,3-2-7-15,0-1 1 0,1-3 1 0,0-5-2 16,2 0 2-16,-6 2 0 0,2-6 6 15,-6 3-1-15,1-5 1 0,-5 5 5 0,-2-7 2 0,2 7 5 16,-5-1 7-16,-1-7 12 0,-4 8 2 0,1 3 11 16,-3 3-1-16,0 0-10 0,-1 3-4 0,-1-1-14 15,0 2-12-15,-6 4-25 0,3 1-23 16,-5 1-41-16,-2 4-46 0,-1 1-59 0,0 1-180 16,-2 6-379-16,-1-3 168 0</inkml:trace>
  <inkml:trace contextRef="#ctx0" brushRef="#br0" timeOffset="93269.458">19576 13799 18 0,'11'-3'81'0,"2"0"-5"0,2 0 1 0,5 2-11 16,-4-2 0-16,7 3-2 0,-2 0-5 0,7 0-6 15,0-1-2-15,1 2-6 0,-1-1-7 0,-1 5-6 16,1 0-1-16,-1 4-3 0,-9-2-5 0,2 3 4 16,-2 1-4-16,0 1-3 0,-1 9 0 0,-2-2-6 15,-3 8 2-15,-3 0 3 0,-2 3-1 0,-3 5-6 16,0 13-5-16,-4 1 3 0,-4 1 9 0,-4 1-5 16,3 2 1-16,-2 0-2 0,-1 1 1 15,2 1-2-15,0-2-4 0,5 3 6 0,-1-2-8 0,2-1 0 0,2-4-1 16,5 0 1-16,-3-14 0 0,6-1-1 0,1 2-7 15,-2-4 9-15,10-2-7 0,-1-3 0 16,3-2 6-16,-1-4-5 0,3-1 1 0,1-3-4 16,-1-3 8-16,-4-4-1 0,0-1-6 0,0 0 2 0,2-2 2 15,-3-5 2-15,4 1-6 0,6 1 16 16,-10-1-16-16,2-1-5 0,-6-2 5 0,6 2-3 16,-8-2-3-16,1 0 4 0,-3-2-3 0,-1 1-1 15,0 1 1-15,-6 1 7 0,-3-1-13 0,10 2 11 0,-4 0-1 16,-3 2 4-16,-2 0 5 0,-1 0 0 15,0 2-6-15,-5 3 7 0,-1 2 0 0,-3 1 8 16,1 4-10-16,-1 1 8 0,0 1-5 0,-6 8-10 16,4 2 12-16,-1 0-6 0,4 5 8 0,-2 1-1 15,5 1-2-15,-1 12 4 0,-1-1-5 0,10-9-3 0,-6 9 3 16,10 0-8-16,2 1 17 0,1 1-10 0,1-1 1 16,4 1 0-16,0-1 0 0,4 5-6 0,1-5 6 15,3 1-6-15,0 5 3 0,0 1 1 0,-2-3 0 16,0 4-4-16,1-1-9 0,6 25 4 0,-10-26-9 15,1 1 13-15,-6 0-10 0,1 1 5 0,-1 1-2 16,-2-3-4-16,1 0 8 0,-4 1-9 0,-2-3 0 16,3 5 6-16,-4-5 3 0,-4-2 4 0,3 2-11 15,-1-2 24-15,-7 0-1 0,1 0 2 0,-1-1 1 16,-3-14-11-16,-3 17 7 0,3-17-11 0,-2-2 2 16,-1 5 1-16,-3-2 7 0,2-3-6 0,-6-3-2 15,4 2-2-15,-3-2-3 0,-3-7 5 0,0 6 0 16,-1-6 3-16,-1-2-2 0,-4-1 1 15,2-4-2-15,0 2 3 0,4-7-3 0,-5 0 8 16,3-3 3-16,1 1-4 0,-11 0 1 0,3-3-9 0,0 3 8 16,-4-6-13-16,0 1-5 0,-4 1-18 0,-3 1-7 15,-16-3-21-15,1 3-36 0,-6-3-39 0,-4 4-79 16,-32-2-222-16,31-3 99 0</inkml:trace>
  <inkml:trace contextRef="#ctx0" brushRef="#br0" timeOffset="125896.18">20380 14013 87 0,'0'-2'84'0,"0"2"-5"0,-1-7-6 0,0 3 4 15,-3-2-4-15,2 2 12 0,-3 1 1 0,2-2 2 16,-1 1-4-16,2-1-3 0,2 5 7 0,-8-4-9 0,3 1-4 16,0 2 0-16,5 1-8 0,-10 0 3 0,3 3-13 15,0 1-5-15,-3 4-3 0,-1 4-3 0,2 4-2 16,-5 6 1-16,1 5-5 0,3 2-7 16,-3 2 0-16,3-1 0 0,0 3-6 0,2-1 2 0,1 0-7 15,3 1-4-15,0-3 2 0,1-4-4 0,5 0 0 16,-1-6-5-16,1 1 1 0,2-6-5 0,1 0 2 15,3 0-4-15,0-3 2 0,2-5-2 0,-1 0-6 16,2-2 1-16,1-2-1 0,1-4-8 16,1-2 1-16,3-2-7 0,-1-3-4 0,2-3-6 0,4-4-2 15,-1-2-10-15,-9 2-7 0,6-5 5 0,-3-2-9 16,0 1 8-16,-2-2-3 0,-3-3-8 0,-1 3 11 16,-1-5-5-16,-3 3 9 0,0-6 1 0,-1 5-5 15,0-3 10-15,-3 4-9 0,2 1 16 16,-6 5 1-16,6 4 7 0,-3 1-1 0,-3 2 9 0,3 3 11 15,0-2 18-15,-1 6 4 0,2 0 0 0,-2 1 4 16,1 0-9-16,0 4 1 0,0 0 5 0,0 0 4 16,0 0 11-16,-3 13-8 0,2 3 18 0,1 1 0 15,0 4 7-15,-1 3 1 0,-2 5 1 0,3 0 0 16,0-2 1-16,4 2-3 0,-3-1-4 0,-2-3-1 16,1 3-1-16,-1-3-6 0,1-6-3 0,1 1-4 15,-1-2-4-15,0-1-2 0,0 1-4 0,1-3-4 16,-1-3-3-16,-1-3-2 0,2-2-3 0,-1 1-3 15,0-4-1-15,3 2-2 0,-2-3-3 16,-1 1 2-16,3-1-3 0,-3-3 1 0,0 0-1 0,11-6 2 16,-7 0-1-16,1-2-5 0,1 0 0 0,1-2 1 15,-1-6-1-15,3-1 1 0,-1 0-3 0,0-1 15 16,-2 2-2-16,-2 1-1 0,5 2-3 0,-6 3 2 16,1 0-5-16,-1 5 1 0,0 0-3 0,0-2 0 15,1 5 0-15,0 1-1 0,-4 1 0 0,9-2-1 16,-9 2 3-16,10 8-3 0,-5-3 3 0,4 4-1 15,-3-2-3-15,2 1 1 0,-2 1-1 0,0-2-1 16,1 4 1-16,1-2-3 0,-3 0 2 0,3-1-1 16,-2-1-1-16,1-1 2 0,-2-1 0 0,-1-2-3 15,1 3 2-15,0-4 1 0,1 0-3 0,-1-2 0 16,1 0-1-16,-6 0-3 0,11-2 2 0,-5-3 2 16,3-1-3-16,-4 1 0 0,2-5 0 0,-2-1-3 15,1 1-1-15,-2-1 0 0,0-1-3 0,-1 2 3 16,0-3 4-16,0 4-1 0,0-1 3 0,-2 3-1 15,0 0-2-15,0 2 5 0,0 0-3 0,2 1-3 16,-3 1 3-16,0 3 1 0,6-1 2 0,-6 1 3 16,6 7 1-16,-2-3 6 0,-2 0-9 0,1-1-1 15,1 4 1-15,-2-2 1 0,8 2-4 0,-5 0 0 16,0-1 1-16,1-1 1 0,0 0 2 0,0 2-2 16,-3-5-1-16,3 1 0 0,-2 1 2 0,4-2-4 15,-3 1 2-15,0-3-6 0,-5 0 1 0,10-3-2 16,-3-2-3-16,-5-1 2 0,5 0-3 0,-2-3 0 15,-3-1 0-15,3-2-4 0,1-4-4 0,-4-2 1 16,1 0-5-16,0-5-4 0,-1-2-1 0,-1-1 1 16,-1 1 6-16,0-3-2 0,0 4 6 0,0-5 0 15,0 9 4-15,0 3 2 0,-1 5 19 0,1 1 0 16,0 2 13-16,-2-2-3 0,1 6 0 0,1 0-4 16,0 3 1-16,0 2-4 0,0 0 2 0,-2 12 3 15,-1-2-5-15,2 5 2 0,-2 3 0 0,3 2-2 16,-1-2-1-16,1 9 0 0,-3-3-2 0,5 1-1 15,-2 0-2-15,2 1 2 0,1-7-2 0,1 0-1 16,-1-2-1-16,1 0-2 0,4-2-3 0,-3-3-5 16,1 0-3-16,1-2-3 0,0 0-1 0,1 0-6 15,0-4-2-15,1-1-4 0,0 0-6 0,0-4 0 16,1-2-7-16,1-2 3 0,-1 1-16 0,2-4-5 16,3-5 0-16,1-1-3 0,-2-2-10 0,-1-7 5 15,-1 6-2-15,0-1 12 0,-4-1-2 0,3-1 6 16,-5 3 1-16,1-1 11 0,-3 0 4 0,1 2 6 15,-4 4 19-15,1-2 1 0,2 3 11 0,-4 3 8 16,2 2 13-16,-2-1 8 0,0 5 0 0,1-8 1 16,2 4 1-16,-3 4 0 0,0 0-5 0,-2-5-1 15,2 5-2-15,0 0-3 0,0 0-2 0,0 0 0 16,-10 15-4-16,4-9 1 0,6-1-4 0,-5 3 0 16,3-1 2-16,-2 6 1 0,1-3-8 0,1 1 1 15,-2-1-2-15,2-2 2 0,1 1-4 0,-2-1 2 16,3-2-2-16,-1 2-4 0,1-3 1 0,1 2 1 15,-1-2-9-15,0-1 6 0,3-1-6 0,-3-3-2 16,2 5 4-16,-2-5-5 0,0 0 3 0,0 0-3 16,0 0 1-16,0 0-3 0,13-11 1 0,-13 11 2 15,1-6-3-15,1-1 2 0,-2 2 3 0,0 5 4 16,0-10-4-16,0 5 2 0,0-2-1 0,-2 2 4 16,2-2 1-16,-1 2 0 0,1 5 5 0,-3-7 2 15,3 7 4-15,-1-5-1 0,1 5-2 0,0 0 1 0,-2-1-2 16,2 1 0-16,0 0 5 0,-2 13-1 0,2-5-3 15,2 1 0-15,-2 3 3 0,1-1-1 16,1 1 3-16,-1 3 1 0,4-5 11 0,-2 3-19 16,3 0-3-16,-2-2-2 0,2-1 3 0,-1 1-2 15,-1-6 3-15,1 0-4 0,0 0 4 0,2-3-4 0,-7-2 0 16,13-1 7-16,-13 1-3 0,13-13-5 0,-3-2 0 16,-5-2 2-16,4 1-1 0,1-11-2 15,-3 2 2-15,-3-1-1 0,2-3-7 0,-1-1-2 16,3-3 3-16,-7 2-7 0,-1-1 0 0,0-2-1 15,0-12-2-15,0 13 3 0,0-1 0 0,0 0 3 16,-1 7-3-16,-3 1 8 0,0 9 16 0,4 1 3 16,-2 7 4-16,2-3-3 0,-3 7 1 0,6-2-1 15,-3 5-1-15,0 2 1 0,0 0 4 0,0 0-2 16,0 22 5-16,0-10-3 0,-3 5-1 0,3 2-1 16,0 8 1-16,3-1 1 0,-1 1 4 0,2-1-6 0,0 3 3 15,1 0-4-15,0-1 10 0,3 1-7 0,0 0 1 16,-1-2 2-16,1 3-4 0,2-6 0 15,4 3-3-15,-1-3 1 0,3-4 1 0,-5-4-3 16,0-1-3-16,3 0 1 0,-3-2-3 0,3-1-7 16,-5-4-7-16,0 0-14 0,-1-2-13 0,4-3-18 0,-7 0-16 15,2-3-32-15,-7 0-26 0,12-5-48 0,-7 3-128 16,-2-5-326-16,-3 0 145 0</inkml:trace>
  <inkml:trace contextRef="#ctx0" brushRef="#br0" timeOffset="126080.621">20808 13896 30 0,'-7'1'167'0,"7"-1"-27"0,-11 3-35 16,8 1-35-16,1-1-45 0,2 2-50 0,-4 0-61 15,4 4-92-15,-3-1 41 0</inkml:trace>
  <inkml:trace contextRef="#ctx0" brushRef="#br0" timeOffset="128197.574">20574 14855 67 0,'0'0'109'0,"0"0"-14"0,1-2 2 15,-1 2-15-15,0 0-6 0,1-5-14 0,-1 5-2 16,0 0-7-16,0 0-11 0,0 0-6 0,2-5 1 16,-2 5 3-16,0 0-2 0,0 0 2 0,0 0 2 15,0 0 1-15,0 0 2 0,0 0 0 0,0 0 0 16,0 0-3-16,0 0 6 0,0 0 3 0,0 0-2 15,0 0-11-15,0 0-1 0,0 0-2 0,-4-2 0 16,4 2-6-16,0 0 3 0,0 0-1 0,0 0-2 16,0 0 2-16,0 0-14 0,0 0-3 0,0 0-2 15,0 0 0-15,0 0-2 0,0 0-2 0,0 0 0 16,0 0 2-16,0 0-4 0,0 0-4 0,0 0 2 16,-1 11 0-16,1-11-3 0,1 7 10 0,-2-2-6 15,1 0 2-15,1-1 4 0,-1 0-6 0,0 1 0 16,1-1-5-16,-1-4 6 0,-1 6 2 0,1-6 0 15,1 4-7-15,0-1 4 0,-1-3-1 0,0 0-1 16,0 3-1-16,0-3 4 0,0 0-1 0,0 5 0 16,0-5-2-16,0 0 0 0,0 0 3 0,0 0 5 15,0 0 2-15,0 0 3 0,0 0 5 0,0 0 3 16,0 0 3-16,0 0-1 0,0 0 4 0,0 0-7 16,0 0-1-16,0 0-3 0,0 0-2 0,0 0 0 15,-3-16 1-15,1 12-9 0,2 4 2 0,-2-4 0 16,2 4-5-16,2-4 1 0,-2 4-1 0,0 0 1 15,0-6-5-15,0 6 0 0,-1-3 3 0,1 3-3 16,0 0 9-16,0 0-9 0,0 0 4 0,0 0-5 16,0 0 1-16,0 0-3 0,0 0-3 0,-3-3 4 15,3 3 0-15,0 0 3 0,0 0-1 0,0 0-4 16,0 0 2-16,0 0 0 0,0 0 1 0,-2-4-3 16,2 4 1-16,0 0 0 0,0 0 1 0,0 0 1 0,0 0 1 15,0 0-2-15,0 0 1 0,0 0-2 16,0 0 2-16,0 0-1 0,0 0 1 0,0 0-1 15,0 0 0-15,0 0-4 0,0 0 0 0,0 0 5 16,0 0-5-16,0 0 4 0,0 0 2 0,0 0 6 16,0 0-8-16,0 0-1 0,0 0 0 0,0 0 8 15,0-5-10-15,0 5 3 0,0 0-2 0,0-6 2 16,1 2-1-16,-1 4-2 0,-1-5 0 0,1 5 0 16,0-7 4-16,0 7-2 0,-2-3 4 0,2 3-3 15,0-4-2-15,0 4 4 0,0 0-2 0,2-5-2 0,-2 5 1 16,0 0-3-16,0 0 2 0,0 0 1 15,0 0-6-15,0 0 4 0,0 0 3 0,5 15-3 16,0-7-1-16,0 4 2 0,0 6 0 0,0 3 0 16,2 2 4-16,-1 1 0 0,1 2-1 0,3 0 6 15,-4 0-4-15,-1 5 5 0,2-3-3 0,-3-2-6 0,3 1 4 16,-2 0 0-16,-3-8-1 0,1 1-4 16,1 4-4-16,-2-7-8 0,0 0-11 0,-2-5-19 15,0-3-18-15,0 5-20 0,4-7-24 0,-4 0-24 16,0-2-18-16,0-3-121 0,-3 1-289 0,3-3 129 15</inkml:trace>
  <inkml:trace contextRef="#ctx0" brushRef="#br0" timeOffset="128478.59">20374 14899 66 0,'0'0'161'0,"0"0"-23"15,-6-5-9-15,5 3-21 0,1 2-3 0,0 0-9 16,11-9-10-16,-2 1-7 0,2 3-1 0,0-2-9 16,4-2-7-16,3-2-2 0,-1-2-4 0,6-1 3 15,1-1-4-15,1 1-7 0,-2 0-6 0,1-1-1 16,-1 2-2-16,-3 4-6 0,-1-4-5 0,-3 8-15 15,-1-2-23-15,0 3-17 0,-3 2-32 0,-1-1-37 16,1 4-32-16,-6 1-95 0,4 4-239 0,-3 2 106 16</inkml:trace>
  <inkml:trace contextRef="#ctx0" brushRef="#br0" timeOffset="129464.59">20824 15315 56 0,'3'-6'155'0,"-3"-1"-15"0,2-2-11 16,1-1-13-16,3-2-20 0,-2-4-2 0,1 1-13 15,2-1 0-15,0-1-14 0,-3-3-8 0,1 1-3 16,-1-2-4-16,1 3-12 0,-1 1-1 0,2-2-10 15,-6 1 4-15,0 5-8 0,2 1-3 16,-2 2 1-16,0-4 0 0,0 4 6 0,-2 6 7 0,2-3 4 16,0 2 1-16,-1 1-3 0,1 4-5 0,-5-8 0 15,5 8-2-15,0 0-6 0,0 0-1 0,0 0-2 16,-15 16-5-16,9-7-3 0,1 1-3 0,-1 7 4 16,0-3-3-16,1 3-1 0,-1 0-5 0,4 0 2 15,-2 0 5-15,3-1-5 0,-5 1 1 0,6 0-1 0,0 1 1 16,-1-7-7-16,5 0 2 0,-4 1 0 15,4 0 3-15,-2-1-5 0,0-1 0 0,2-2 2 16,-2-2-3-16,2-1 3 0,3-1-4 0,1-2 0 16,1-2 4-16,0-2-7 0,4 1-5 0,0-4-5 15,3-6-12-15,-3 1-6 0,6-3-7 0,1-4-9 0,-5 2 8 16,-1 0-8-16,-1-1 4 0,0 0-8 16,-2-1-8-16,2-6 6 0,-5 5 5 0,-3 1 0 15,-1 0 10-15,0 5 12 0,-4-3 12 0,0 5 9 16,-2 0 12-16,2 2 13 0,-2 2 11 0,-1 1 6 15,2-1 8-15,-2 4-3 0,1 0-6 0,2 2-1 0,0 0-4 16,-13 5 2-16,9 2 2 0,-1 3-7 16,2 2-1-16,-1 5-6 0,1 0-2 0,0-2 0 15,3 4-2-15,1-2-5 0,2-3 0 0,-1-2 7 16,2 2-9-16,4 0-4 0,-4-1-2 0,3-2 1 16,-1-2-3-16,0 0-3 0,5-4-2 0,-1 1-3 15,2-1 2-15,0-3-4 0,-1-2-5 0,4-2-3 16,-3-2-11-16,-2-3-7 0,3 3-5 0,-2-1-6 15,3-6-6-15,2-1-5 0,-4 1 5 0,0-1-5 16,-4 1 5-16,-4 1 6 0,0-2 6 0,0-1 7 16,0-4 2-16,-2 2 7 0,-2 1-4 0,-2 2 9 15,-1-1 23-15,0 2 4 0,1 1 19 0,-2 2 5 0,1 4 10 16,3-1 2-16,-1-1 5 0,1 3-10 16,-1-3-3-16,1 6-6 0,0 0 8 0,0 0-11 15,-3 16 1-15,-1-9-2 0,4 5 0 0,0 1-2 16,0-2-10-16,0 7 6 0,0-7-4 0,0 1 4 15,3 0-9-15,-3 4-3 0,1-3 0 0,-1-1 3 0,3-2-2 16,-2 1-2-16,1-1-3 0,-2-5-1 16,3 1 2-16,-2 1-3 0,1-4 0 0,0 2 6 15,-4-1-9-15,2-4 2 0,3 5 2 0,-3-5-6 16,0 0 5-16,0 0-7 0,0 0-4 0,9-13 1 16,-7 6-5-16,1 0-7 0,1-1-4 0,-1-2 1 0,1 0-1 15,-2 1 4-15,2-2-4 0,0 4 5 16,-2-1 0-16,2 3 0 0,-3-2 10 0,3-1-4 15,-2 4 7-15,-2-1-6 0,2 3 1 0,-2-2 3 16,4 0 1-16,-4 4 5 0,1-4 1 0,-1 4 5 16,9 0 2-16,-9 0 3 0,8 2 6 0,-2 1 10 0,2 1-9 15,-2-1 4-15,3 2-5 0,0-1 1 0,1 4 1 16,-2-2 0-16,1 1 0 0,3 2 0 0,-1-2 1 16,3-1-7-16,-1 0 1 0,-2 0 2 0,3-1-3 15,2-2-2-15,3 0-3 0,-2-1-2 16,0-2-5-16,0-1-16 0,2-2-29 0,-1 2-35 0,-5-4-59 15,-3 2-128-15,1-2-289 0,0-2 129 16</inkml:trace>
  <inkml:trace contextRef="#ctx0" brushRef="#br0" timeOffset="132004.582">20681 15865 36 0,'4'-6'102'0,"-4"6"-11"16,1-4-10-16,-1 4 7 0,0-5-9 0,0 5-7 15,0 0-7-15,0 0 1 0,0 0 15 0,0 0-1 16,0 0-3-16,14 8 4 0,-5-1-3 0,-1-1-4 16,0 4-3-16,-2 0-2 0,5 4-1 0,-3-3-6 15,1 1-11-15,1 2 2 0,-1-4-5 0,-1 0-6 16,-3 0-7-16,5-1 5 0,-3 3-12 0,-1-5-3 15,0-4-11-15,1 2-3 0,-2-1-3 16,1-1-8-16,1-2-3 0,-1-1-2 0,-6 0-6 0,14-4-6 16,-9 2-9-16,2-8 9 0,0 1-8 0,1-1-6 15,-2 0 3-15,-2 0 1 0,1-7-7 0,-1 1 5 16,0 5 0-16,-2-6 5 0,2 1 5 0,-1-2-2 16,-3 2 1-16,1-1 5 0,-1 4 2 0,3 4 13 15,-6-2 7-15,6 4 11 0,-3 1-13 0,-3-1 6 16,6 3 4-16,-3-2-4 0,0 3-2 0,0 3 5 15,1-4 0-15,-1 4 0 0,0 0 6 0,0 0-2 16,0 0 4-16,5 13 1 0,-5-2-1 0,0 0 3 16,3 1 2-16,-3 1-3 0,1 5 7 0,-2 7 4 15,-2 0 1-15,1 1 10 0,-1 1-3 0,-1 1 2 16,0 0 5-16,0 3-9 0,1-3 3 0,-4 0-4 16,2 1-1-16,5 0-2 0,-4-4-3 0,0 1-1 15,2-7-10-15,-1 0-1 0,-2 1 0 0,5-1-3 16,-1-2-3-16,-3 0-2 0,4-3 23 0,0-1-8 15,-2-2-11-15,0-3-13 0,2-2-16 0,0 2-11 16,0-3-22-16,0-1-15 0,-1 0-19 0,1-4-17 16,0 7-25-16,0-7-27 0,0 0-26 0,0 0-110 15,0 0-304-15,0 0 135 0</inkml:trace>
  <inkml:trace contextRef="#ctx0" brushRef="#br0" timeOffset="133726.411">21077 16100 27 0,'-20'12'181'0,"19"-9"-12"0,-1 3-14 0,2 1-12 15,-2 3-14-15,4 0-18 0,-2 3-5 0,0-2-13 16,3 1-9-16,-3 0-21 0,4 0 8 0,-3 0-7 0,4 0-5 15,-3-2-10-15,2 0-3 0,0-2-6 0,-1 1-3 16,0-4-7-16,4 4-1 0,-5-4-2 0,6 0-6 16,1-3-4-16,-5 3-5 0,1-5 4 15,-5 0-10-15,0 0 2 0,15-5-2 0,-6-1-2 16,-1-2-3-16,-3 1 3 0,3-1-2 0,-3-3-3 16,-1 3-1-16,1-7 11 0,-3 3-11 0,0 0 0 15,-1-1 0-15,-4-3-4 0,3 4 2 16,-3-2-9-16,-4 4 8 0,1-6 0 0,-2 5 6 0,2 1-4 15,-2 1 1-15,-2 2 5 0,-2 2-1 0,2 3 2 16,-2-3 0-16,1 5 4 0,0-1-3 0,3 1 2 16,8 0-5-16,-17 4 3 0,8 0-2 0,2-1-2 15,0 1-8-15,4-1-5 0,-3 1-10 0,3 1-6 16,0-3-10-16,2 4-4 0,1-6 1 0,0 0 8 16,0 4-1-16,0-4-2 0,0 0 4 0,6 5 5 15,-6-5-2-15,0 0 6 0,14-6 4 0,-6 3-2 16,-4 0 1-16,7-1 4 0,-3 1 3 0,3-2 2 15,-1 0 5-15,-1 0 2 0,4 2 3 0,0 2 3 16,-4-2 5-16,5 3 4 0,-14 0-6 0,24 4 10 16,-13-1 5-16,0 1 0 0,-1 3 1 0,3 2 2 15,-2 0-2-15,1 4 4 0,-3-3-3 0,6 1 0 16,-6 1-4-16,-2-5-2 0,-1 3-7 0,2-2 7 16,-2 0-7-16,1-2 3 0,-4 1-2 0,6-3 0 15,-5 0-2-15,1-2-3 0,3 0-4 0,-8-2-3 16,10-2-4-16,-10 2-4 0,14-6-4 0,-5 0-6 15,-1-2 4-15,-2-2-2 0,1 1-3 0,-1-1 1 16,-1-6-5-16,2 8 2 0,-1-6 6 0,-5 4 0 16,2-1 4-16,0 1 7 0,-1 3 3 0,-1 1 9 15,0 2-6-15,-1-2 2 0,0 6-2 16,4-4 9-16,-4 4 5 0,0 0 4 0,0 0-2 0,12 8 3 16,-9-2-2-16,1 1-3 0,-1-1 3 0,2 4-8 15,-1-4 4-15,1 5 2 0,-2-5-7 16,0 0 3-16,1 3-4 0,-1 1-1 0,-1-6-3 15,1 1 1-15,-1-2-4 0,0 4 17 0,0-3-15 16,-2-4 5-16,2 6-5 0,-2-6 12 0,2 4-13 0,-2-4-2 16,0 0-2-16,0 0 7 0,0 0-9 15,13-10-5-15,-11 4-9 0,1 0-4 0,2-3-13 0,-2-1-8 16,-1-1-5-16,2 3-2 0,-3-4 7 0,4 2 7 16,-5-2 3-16,1 2 4 0,2 3 12 0,-2-3 7 15,-1 6 16-15,0-4 10 0,3 4 1 0,-3 4 1 16,0-6 5-16,0 6-15 0,0 0 5 15,1-5-4-15,-1 5 5 0,0 0 1 0,0 0 0 16,0 0-4-16,0 0 1 0,8 16-3 0,-8-10-1 16,0-6 0-16,3 7-3 0,-1-3-2 0,0 1 3 15,-2-5 0-15,7 7-1 0,-7-4 1 0,5 1 3 0,-1-1-4 16,0 1-5-16,0-1-2 0,1 1-4 16,-1-1-15-16,2-2 4 0,-6-1-14 0,8 3-3 15,-8-3-4-15,0 0-5 0,15-4-8 0,-7 4-6 16,-2-6 0-16,2 2-5 0,-2-1 8 0,-1 1 0 15,4-2 9-15,-1-1 3 0,1-1 2 0,0-1 5 16,0 2-1-16,-1-1 8 0,3 1 4 0,-2-2 1 16,1 1 7-16,0-1 1 0,3 2 3 0,-3-1-1 15,-3 2 4-15,4-2-4 0,-2 0 7 0,0-1 1 16,1 2-4-16,-2 1 9 0,1-1-5 0,-5 1 0 16,3 0 5-16,1-3 5 0,-4 6 11 0,0-2 11 15,-2-2 12-15,1 2 8 0,-3 1 8 0,0 4 8 16,1-11 5-16,-2 6 6 0,1 5-1 0,-8-2-5 15,8 2-6-15,-13 1-2 0,3 3-3 0,0 0-5 16,-2 4 0-16,-3 0 0 0,1 4-5 0,0-1-5 16,1 2 0-16,3 0-5 0,1-1-5 0,-1 2-4 15,1 0-3-15,3-3-7 0,1-3 3 0,3 0-8 16,1 1 0-16,0 0-10 0,1-3-1 0,0 1-6 16,0-2 0-16,0-5-1 0,4 5-4 0,-1-3 1 15,-3-2 5-15,0 0 8 0,14 0-9 0,-14 0 2 16,9-5-4-16,-5 2-2 0,-4-3 3 0,5 3 2 15,-1-2 2-15,2 0-2 0,-2 0 2 0,1 0-2 16,-3 1 4-16,0-1 4 0,2 0-6 0,-3 1 3 16,-1 4 0-16,4-5 0 0,-4 5-4 0,3-8 0 15,-3 8 3-15,0 0-5 0,6-2 5 0,-6 2-6 16,0 0 8-16,0 0-3 0,0 0 3 0,0 0-3 16,0 0 5-16,0 0-5 0,0 0 4 0,0 0 1 15,0 0-4-15,5 12-3 0,-5-12 2 0,1 4-1 16,-1-4 5-16,0 0-3 0,3 5 2 0,-3-5-2 15,0 0 4-15,0 0-2 0,0 0-1 0,0 0-3 16,1 4 6-16,-1-4-8 0,0 0 3 0,0 0 2 16,0 0-1-16,0 0 2 0,0 0-2 0,0 0-1 15,0 0 6-15,0 0-2 0,0 0-4 16,0 0-1-16,0 0 7 0,0 0-7 0,0 0 2 0,0 0 1 16,0 0 2-16,0 0 1 0,0 0 5 0,0 0-3 15,0 0 3-15,0 0-3 0,0 0 3 16,0 0 0-16,0 0-3 0,0 0 3 0,0 0 6 0,0 0-4 15,0 0 4-15,0 0 2 0,0 0 5 0,0 0-3 16,7-10 6-16,-7 10 2 0,0 0 4 16,0 0 1-16,0 0 6 0,0 0-6 0,0 0 2 15,0 0 2-15,0 0-7 0,0 0 7 0,0 0-3 16,-3-5-4-16,3 5 3 0,0 0-3 0,0 0-2 16,0 0-1-16,0 0 0 0,0 0-9 0,0 0-2 15,0 0 3-15,0 0-3 0,0 0 1 0,3 9 0 16,-3 5 4-16,1-2 1 0,0 13-2 0,3 0-1 15,-4 1-2-15,5-4-1 0,-1 4 5 0,-3 0-11 16,1 2 4-16,0-8-5 0,1 7 3 0,-2-2-1 16,0-5 0-16,-2-2-1 0,1 2 0 0,-1-3-1 15,-2 0 2-15,1-5 5 0,0-1 3 0,-4 3 1 16,-2-2 6-16,2-3-1 0,-3 1 1 0,-4 0-2 16,0-4-1-16,-2 4-2 0,-4-4-2 0,-2-2-3 15,1 0 2-15,1-3-2 0,-1 2 0 0,0-6-6 16,2 2-3-16,-1-6-17 0,0 2-18 0,-1-4-21 15,3 0-29-15,2-6-42 0,2 1-47 0,1-1-58 16,-1-1-146-16,3 1-403 0,1 0 178 0</inkml:trace>
  <inkml:trace contextRef="#ctx0" brushRef="#br0" timeOffset="134267.572">21261 16252 11 0,'-2'-5'191'0,"2"5"-19"16,0 0-17-16,0 0-14 0,0 0-3 0,0 0-3 0,0 0-3 15,2 19-5-15,-1-8-6 0,0 0-6 0,-2 4-5 16,1 2-8-16,1 0-10 0,-2 1-3 0,1 0-4 16,-1-1-11-16,1 0-7 0,0-1-9 15,-1 1-4-15,0-5-6 0,4 1-2 0,-6-1-5 16,1-3-1-16,2-1-9 0,-4-2 0 0,4 2 0 16,-2-4-5-16,0 1 2 0,0-2-4 0,1 1 3 0,1-4 0 15,-4 6-5-15,3-4-4 0,1-2-1 16,0 0-3-16,0 0-1 0,-8-12-6 0,7 7 3 15,-2-9-3-15,1-1 1 0,0-2-4 0,1-3 1 16,-2-6-2-16,3 2 1 0,2-3-2 0,0 1-2 16,-3 7 4-16,1-1-2 0,0 2 1 0,3 2-1 15,-5 4 2-15,4 5-5 0,-2-3 3 0,1 4-4 16,-1 2 1-16,1 0-1 0,-1 4 3 0,0 0 1 16,0 0-1-16,18 11 1 0,-8 0 0 0,-1 6 1 15,0 0 0-15,5 7 3 0,-1-2-4 0,1 2 0 16,-4-5 0-16,3 1 0 0,-3-1-4 0,-1-4-7 15,-1 0-14-15,2-1-13 0,-5-3-12 0,-2-1-19 16,1-2-9-16,0 0-15 0,-3-2-16 0,-1-1-18 16,0 0-12-16,-3-3-4 0,1 1-2 0,2-3-6 15,-12-1 8-15,12 1 7 0,-14-4 6 0,5 1-70 16,0-2-214-16,-5 0 95 0</inkml:trace>
  <inkml:trace contextRef="#ctx0" brushRef="#br0" timeOffset="135459.487">21273 16465 473 0,'-11'-9'-12'0,"1"2"28"15,-1 1 25-15,2-1 23 0,2 4 0 0,1-1 4 16,0 1-9-16,2-1-2 0,1 1-9 0,3 3-6 15,-3-5-8-15,3 5 2 0,0 0-2 0,14-7-7 16,-7 5-4-16,5-1-2 0,-3 2 0 0,5-3-7 16,2-1 0-16,2 1 9 0,2 0-14 0,0-3-9 15,0 0 5-15,7-4-3 0,-1 3-5 0,-8 1 5 16,2-3-6-16,0 1 4 0,-2-1-1 0,-2 2-1 16,-5 1 5-16,2 2 6 0,-2-1-4 0,-5-2-4 15,-1 8-3-15,1-7 2 0,-1 4 5 0,-1-2 7 16,-4 5 10-16,1-6 10 0,-1 6 9 15,0-5 3-15,0 5 1 0,0 0-1 0,0 0-4 16,0 0 4-16,-19 6 4 0,14-1 0 0,-3 0 0 16,-2 3-1-16,1 1-2 0,3 1-5 0,-2 2-1 0,2-3-2 15,-1 1-4-15,2 0-1 0,1-1-3 0,2 1-4 16,-1 0-4-16,1-1-3 0,-2 1 13 0,1-4-21 16,2 1-1-16,1-2-5 0,0-1-5 0,-4-1-5 15,6 1 1-15,-2-4 0 0,2 4 1 0,-2-4-1 16,0 0 7-16,10-9-10 0,-5 3 0 15,0 0-4-15,1-5 3 0,1 0-6 0,-3-3 3 16,5-3-5-16,-3 3 0 0,0-3 2 0,-3 0 1 0,2-4 4 16,-5 1-2-16,1-7 2 0,-2 1 0 0,1 1 2 15,-2 4-1-15,-2 1 4 0,0 1 2 0,2 6 12 16,0 2 13-16,1 3 12 0,-1 1 3 16,2 2-4-16,-3 0-4 0,3 5 0 0,0 0 1 15,0 0 1-15,0 0 7 0,-3 24 0 0,5-3-2 16,-2 3-2-16,1 4-1 0,4-4-4 0,0 5 1 15,-1-4-6-15,2 1-1 0,-2-2-1 0,1 1-3 16,-1-4-2-16,-2-3-2 0,1-2-2 0,1-3-1 16,-2-1-1-16,0-2-5 0,-2 0 2 0,5-4-5 15,-5 1-3-15,4-2-3 0,-4-2-4 0,1 4-6 16,-1-7 0-16,5 0 9 0,-5 0-10 0,9-9-5 16,-5 1-12-16,5-3-9 0,-4-3-20 0,2-2-12 15,-2 2-10-15,1-3 10 0,-1 3 9 0,-1-4 4 16,0 8 11-16,-6 0 4 0,5 3 12 0,0-2-5 15,-2 4 10-15,2 2 11 0,0 3 26 0,-3 0 21 16,0 0 5-16,13 8-1 0,-10-1-2 0,2 1-2 16,1 2-1-16,-2 1-6 0,1-1-1 0,1-1-4 15,0 3-1-15,-1-3-2 0,1 0-2 0,-1-1-3 16,-1-2-1-16,2-2-3 0,-4 2-2 0,0-2-10 16,1-3-1-16,-3-1-2 0,6 4 1 0,-6-4-4 15,0 0 3-15,9-7-3 0,-5 4-7 0,-3-4-10 16,4 2-9-16,-3 0 2 0,0-2-8 0,-1 0-1 15,3 1 9-15,-4 2 1 0,2-3 18 0,-2 5-12 16,0 2 7-16,2-5 1 0,-2 5 10 0,0 0 7 16,0 0 9-16,0 0 2 0,11 11-4 0,-7-7 6 15,0 3-2-15,0-3-5 0,0 3 2 16,1-1-1-16,-1-1-1 0,-3 1 1 0,3-1-1 0,1-2 1 16,-2 0-1-16,-1-2 3 0,-2-1-4 0,8 1 2 15,-8-1-5-15,8-3-8 0,-3-1 10 0,0-4-18 16,1 1-6-16,1-3-10 0,-1 0-7 0,-2-1-9 15,3-4-12-15,-1-2-3 0,-3 1-4 0,0 0-1 16,0-3-1-16,-2 0 4 0,1-6-2 0,-4 2 6 16,2 3 17-16,-1 1 3 0,-2 2 16 15,0 2 15-15,2 5 22 0,-1 0 17 0,2 6 15 0,-2-1-1 16,1-1 0-16,1 6 3 0,0 0 13 0,0 0 4 16,0 0 7-16,-8 22 2 0,8-4-1 0,-1-1-2 15,1 5 0-15,1-4-10 0,3 7-2 0,-1-7-5 16,-1 6-3-16,2-5-7 0,0-2 1 0,0 0-9 15,0-1-3-15,-3-6-1 0,2 2-2 0,2-2-6 16,-4-1-1-16,1-2 0 0,0-2-4 0,2-1-2 16,-3 2 2-16,0-3-6 0,-1 1 3 15,0-4-5-15,0 0-2 0,0 0 1 0,9-9-3 0,-2 1-8 16,-3-3-10-16,2 0-4 0,-1-5-2 0,-1-1-5 16,0-9 0-16,-4 6-7 0,3-7-2 0,-3 1 1 15,0 2 2-15,0-1 3 0,-3 6 9 0,0 5-1 16,2 2 11-16,-1 0 12 0,2 4-5 15,0 2 1-15,0 0 3 0,0 6 10 0,0 0 4 16,0 0 9-16,0 0 8 0,8 17 7 0,-8-2-2 16,5 10 2-16,1 0 1 0,-2-7-1 0,4 6 1 0,-6-4-1 15,5 5 0-15,-2 0-8 0,0-7-2 0,3-1-5 16,-3-1-5-16,3 1 3 0,-6-7-9 0,6 2 3 16,-6-1-4-16,2-5-12 0,-1 0-7 15,-2 1-11-15,3-4-11 0,-3 2-8 0,2-4-8 16,-3-1-23-16,0 0-35 0,0 0-37 0,6-8-35 15,-8 1-137-15,2-1-334 0,-4-4 147 0</inkml:trace>
  <inkml:trace contextRef="#ctx0" brushRef="#br0" timeOffset="135613.528">21931 16165 51 0,'5'-4'169'0,"5"-3"-21"0,0 3-18 16,-1-1-23-16,2-1-48 0,5-2-65 0,-3 1-104 16,-4 2-119-16,-3-2 52 0</inkml:trace>
  <inkml:trace contextRef="#ctx0" brushRef="#br0" timeOffset="137127.316">20934 17004 73 0,'0'-5'81'0,"0"5"10"16,0 0-6-16,0 0 8 0,3-5-2 0,-3 5 1 15,0 0-6-15,0 0-3 0,0 0 0 0,0 0-4 16,0 0-2-16,-3-9-2 0,3 9-2 15,0 0 1-15,0 0-13 0,0 0 1 0,0 0-6 16,0 0-4-16,0 0-7 0,0 0 0 0,-9 14-14 16,4-6 5-16,2-1-13 0,-3 3 6 0,2 2-2 15,-1 3-4-15,4-1-4 0,-3 0 1 0,-2 3-2 0,4 3-6 16,2-3 9-16,-5-1-8 0,5 3 6 16,-1-4-8-16,7 2 4 0,-4-2-9 0,1-3 6 15,4-2-10-15,-6 2 4 0,7 0-3 0,-1-3-2 16,1 3 1-16,1-7-8 0,-1 0 6 0,2-1-5 15,0-1-3-15,-1-3 5 0,3 0-7 0,-3 0 1 16,1-5-7-16,1 1 2 0,0-2 1 0,-3-3-10 16,3 1 4-16,2-3 4 0,-2-4 1 0,-3 3 3 15,-1-5-2-15,-2 3-3 0,-1-1 10 0,-3-5 1 16,2 2 0-16,-3 0-1 0,-4-1-8 0,4 2 19 16,-8-9-3-16,5 6-4 0,-4-4 5 0,-4 2 5 15,5 3-1-15,-7-3-2 0,4 4 8 0,0 1-9 16,1 6 13-16,-1-3 5 0,0 5 0 0,2 3 7 15,0-1-11-15,2 4-1 0,-3 2-17 0,8 1-4 16,-14 7-24-16,8 2-17 0,-4-2-17 0,5 8-31 16,-2-1-26-16,2 3-13 0,4 4-95 0,-2-3-247 15,2 1 110-15</inkml:trace>
  <inkml:trace contextRef="#ctx0" brushRef="#br0" timeOffset="137399.023">21177 16854 98 0,'0'0'124'15,"4"19"-9"-15,-2-8-7 0,1 0-13 0,4 6 4 16,-3-2-6-16,0 6-11 0,-2 4 6 0,3-1-5 0,-2 1-9 15,-1 1-7-15,2 0-2 0,0-6-7 16,2 6-10-16,-4-9-8 0,1 0 7 0,1 0-15 16,0-2-6-16,-2-1-13 0,2-3-14 0,2 0-28 15,-1-4-21-15,1-2-16 0,1-2-12 0,2 1-16 16,-4-4-96-16,7-1-206 0,-6-2 92 0</inkml:trace>
  <inkml:trace contextRef="#ctx0" brushRef="#br0" timeOffset="138239.043">21397 17024 85 0,'-8'-1'154'0,"8"1"-6"15,0 0-12-15,-17 10-9 0,11-3-13 0,1 1 0 16,-3 1-13-16,3 3-6 0,-4 2-9 0,3-3-5 16,3 1-10-16,-3 5-9 0,3-3-6 0,-1 1-5 15,4 2-6-15,-1-6-8 0,2 0-7 0,-1 0 1 16,0-1 0-16,3-2-6 0,-2-1-9 0,-1 2-1 15,2-4-6-15,-2-5-6 0,3 7 3 0,1-6-11 16,-4-1 2-16,0 0 5 0,0 0-2 0,19-9-8 16,-11 1 7-16,0-1-9 0,-1-2 5 0,4-3-12 15,0-1 7-15,-2-4-14 0,1-5 3 16,1 1-2-16,0-3 1 0,-2-3-11 0,0 1 2 0,-3 0 2 16,1 1 4-16,-4 1 5 0,1-3 0 0,-3 3 1 15,1 5 2-15,-1 3 7 0,-1 3 16 16,0 4 2-16,0 0 11 0,0 5 8 0,0-2 0 0,0 5 10 15,0 3-16-15,-1-6 1 0,1 6 2 0,0 0-3 16,0 0 0-16,-3 28-2 0,3-11-11 16,0-1 6-16,0 8 6 0,0-3-9 0,-2 3 3 15,4-3 1-15,-2 4-7 0,0-1 5 0,1-4-4 16,1 0-7-16,2 6 8 0,-4-10-5 0,2 3 0 0,0-2-1 16,1-1 3-16,1-5-14 0,0 0 10 0,0 0-2 15,0-3-2-15,0-2-5 0,-1 0-2 16,3-3-3-16,0-2-2 0,0 2-3 0,-1-3-4 15,3 0-10-15,-8 0-2 0,14-9-4 0,-8 4-23 16,2-5-4-16,0 0-9 0,2-3 4 0,-5 4-8 16,3-5 6-16,-2-3 15 0,-2 2-14 0,-1 1 15 15,-1 2 3-15,-2-1 7 0,0 2 12 0,0 3 15 0,0-3 9 16,-2 5 17-16,-1 1 23 0,3-2 7 16,0 7 6-16,0-8-6 0,0 8 0 0,0 0 4 15,0 0-5-15,0 0-2 0,0 0 6 0,-9 13-4 16,7-3-1-16,-2 0 1 0,4 1-9 0,0 1 2 15,-3 5-1-15,3-5-2 0,3 3-3 0,-3-3 1 16,4 3-8-16,-2-6 2 0,1 3-8 0,-1-4-2 16,1 1 4-16,1-2-5 0,-2-3-4 0,3 3 7 15,-1-5-6-15,1 1 1 0,1-1-2 0,-6-2-1 16,12-5-7-16,-4 2 4 0,-2-4-10 0,2 0 5 16,1-2-6-16,-2 3 2 0,1-6-1 0,0-1-10 15,1 1 2-15,-2-1 2 0,-1-3 1 0,-1 0 4 16,1 1 0-16,-1 3-1 0,-4 2 0 0,3-1-1 15,-3 5 9-15,2 0-2 0,-2 3 2 0,1-2-6 16,-2 5 8-16,6-2 7 0,-6 2 1 0,0 0 4 16,8 7 0-16,-8-7 0 0,11 8-3 0,-6-4 0 15,-1 1-2-15,1 0-2 0,3-1 5 0,-2-1-4 16,-2-2-5-16,1 3 0 0,2-2 5 0,-7-2 4 16,15-1 0-16,-15 1 10 0,15-3-12 0,-3-3-1 15,-2 2 2-15,0-3-9 0,0 4 3 0,2-4-3 16,-2 0 3-16,0-1-2 0,-1 1 7 0,0 0-1 15,1-1-5-15,-1 1-8 0,-1-2-14 0,1 2-9 16,-1-1-32-16,-2 4-38 0,2-4-35 0,-3 2-75 16,1 2-226-16,-3-3 100 0</inkml:trace>
  <inkml:trace contextRef="#ctx0" brushRef="#br0" timeOffset="138717.83">21050 17625 74 0,'6'-9'134'0,"-3"-1"-14"16,5-1-16-16,-2 2-2 0,-2-3 4 0,1-1-9 16,-1 1 1-16,1 3 1 0,-5-4 3 0,1 8 9 15,-1-5 6-15,-1 4 16 0,1 0 0 0,-1 1 5 16,-2 0-8-16,2 1-7 0,1 4-12 0,-6-3-12 16,6 3-12-16,0 0-8 0,-11 5-5 0,7 0-11 15,-2 0-8-15,1 4-4 0,-1-1-7 0,1 1-4 16,-3-1-4-16,5-1-2 0,0-2-14 0,0-1-8 15,2 1-10-15,0-2-14 0,1-3-7 0,0 5 2 16,0-5-4-16,2 4-3 0,-2-4 2 0,0 0-6 16,15-9-8-16,-8 1-5 0,1 1-5 0,1 1 2 15,-1-2-2-15,2 3 5 0,-2 0 0 0,-2 3 9 16,4-5-1-16,-4 5 11 0,-1 1-5 16,0 1 7-16,4 0-5 0,-9 0 8 0,13 2-6 15,-8 1 6-15,5 2 2 0,-3-3-4 0,3 3-8 0,0-3-24 16,0 1-19-16,-1-3-26 0,3 0-17 0,1 0-22 15,5-3-12-15,-5-1-87 0,0 1-253 16,5-2 113-16</inkml:trace>
  <inkml:trace contextRef="#ctx0" brushRef="#br0" timeOffset="139425.744">21358 17358 64 0,'-5'4'155'0,"0"4"-9"0,-4-1-13 15,5 3-18-15,-1 1-8 0,-1-1-11 0,2 5-6 16,-3-4-19-16,6-1-7 0,-4 2-1 0,5-2-13 16,-1-4-7-16,2 3-11 0,-1-1-10 0,0 0-1 15,0-3-12-15,0 0 3 0,0-5-19 0,0 5 6 16,0-5-3-16,0 0 1 0,0 0-5 0,0 0-1 16,16-12 5-16,-13 2-6 0,1 1 3 15,-1-3-15-15,3 2 12 0,-1-7-12 0,3-1 15 0,-3-8-12 16,-1 7 10-16,-3-8-2 0,-1 3 2 0,0-5-3 15,-1 0 10-15,1 0-4 0,-4 3-3 0,-1-1 4 16,2 8 1-16,3 2 19 0,-1 5 3 0,1 2 9 16,-4 0 4-16,4 5-1 0,-1-2-15 0,1 7 20 15,0 0 0-15,0 0-1 0,-4 19 12 0,4-2-2 16,0 7 8-16,-4 1-6 0,4 4 1 0,3 2-7 16,-2-2 5-16,3-2-9 0,-3 3-1 0,4-1-8 15,-2-3-2-15,3 3-2 0,-2-7-1 0,-1-4-4 16,1-2-2-16,1 0 3 0,1-5 0 15,-3-2-11-15,-2 0-3 0,3-2-14 0,-2-3 4 16,2 0-7-16,0-2 7 0,-4-2-9 0,10-2-1 0,-4-2-4 16,2-4 1-16,0 0-20 0,3-5-3 0,-4 2-19 15,2-4-6-15,0-1-4 0,-1 1 10 0,0 0-10 16,-4 4 10-16,1-1 16 0,2 5 5 16,-2-3-2-16,-4 5 6 0,4 0 18 0,-2 0 2 15,1 5 18-15,-4 0 19 0,0 0 10 0,12 6 2 16,-8-2-3-16,1 1-7 0,-3 4 8 0,3-4-3 15,-3 3-6-15,3 1 2 0,-1 0-9 0,0-3 8 16,-3 0-5-16,3 0-3 0,-3 1-11 0,3-3 7 16,-1-1-12-16,-1 2-6 0,-2-5-11 0,3 3 4 15,-3-3-3-15,0 0-4 0,10-7 5 0,-9 3-3 16,3-1-26-16,-1-1 2 0,1-1-18 0,-2 2 0 16,2-5 0-16,-1 5 3 0,-2 0 7 0,3 1 10 15,-2 1 6-15,2 1-2 0,-2-1 15 0,-2 3 5 16,0 0 8-16,10 5 3 0,-8 1-3 0,0-2 15 15,3-2 0-15,-2 2-7 0,1 1 4 0,0-2-2 16,-2 1 2-16,2-1 0 0,1-1-4 0,-2 1-2 16,2-1 10-16,-5-2-12 0,9 1-2 0,-9-1-9 15,10-1-1-15,-5-4 2 0,2 3-8 0,0-2 0 16,-3-3-13-16,3-2 3 0,-1 0-6 0,1 2-3 16,1-5-1-16,-3-2-5 0,3 4-1 0,-3-6-37 15,2 1-91-15,-1-3 41 0</inkml:trace>
  <inkml:trace contextRef="#ctx0" brushRef="#br0" timeOffset="139802.066">21781 17169 72 0,'0'-17'17'0,"-4"2"20"0,3 3 24 16,0 4 28-16,-2-1-11 0,3 7 3 0,0 2-1 16,0-6 4-16,0 6 17 0,0 0 3 0,-7 25 2 15,7-6 1-15,-1 6-5 0,1 1-5 16,1 3-8-16,2-1-11 0,0-3-2 0,-2 0-7 16,-1 2-8-16,4-3-5 0,1-5-10 0,-1-1-1 15,-4-4-6-15,8 2-1 0,-7-7-8 0,7 2-6 0,-6-7-5 16,2 1-8-16,0 2-2 0,1-5 2 15,0-2 0-15,-5 0-5 0,10-9-6 0,-3 4-6 16,-2-4-1-16,1-2-8 0,3-5-2 0,-2 2-13 16,2-6 1-16,0-3-5 0,-3-5-3 0,-2 2-19 15,1-4 8-15,-3 0 7 0,0 0-2 0,-1 2-2 16,-1-2 4-16,-1 13 8 0,2 0 10 0,-2 5 6 16,1 0 13-16,0 2 3 0,0 6 10 0,0-1 3 15,0 5 10-15,0 0 21 0,0 0 6 0,0 24 3 16,1 3-3-16,-1 1 6 0,1 1-8 0,4-1 0 15,-1 1-4-15,1 2 0 0,0-2-8 0,0-1-1 16,-1-8-2-16,4 3-6 0,-3 0-3 0,0-6-2 16,-2-1 1-16,1-3-4 0,2-4-10 0,-1 1 4 15,-1-2-7-15,1-3-6 0,0 1-4 0,-4-3-11 16,3-2-12-16,-4-1-12 0,0 0-5 0,17-5-19 16,-12 0-30-16,-1-1-28 0,1-5-12 0,-1 3-128 15,-3-2-282-15,-1-1 125 0</inkml:trace>
  <inkml:trace contextRef="#ctx0" brushRef="#br0" timeOffset="139949.816">21892 17275 11 0,'-7'-1'117'0,"7"1"-20"0,0 0 2 16,0 0-4-16,-7-1-7 0,7 1-9 0,0 0-9 16,12-12-2-16,-3 7-4 0,0-3-2 0,3 1-8 15,-1 0-12-15,4-4-18 0,-1-1-23 0,2-1-35 16,-1 1-33-16,-1 0-78 0,0 2-158 0,-4-2 70 15</inkml:trace>
  <inkml:trace contextRef="#ctx0" brushRef="#br0" timeOffset="140735.293">19318 18094 114 0,'-2'-6'196'0,"0"-1"-20"0,2 5-16 16,-2-3-24-16,2 5-9 0,-2-5-15 0,2 0-28 15,0 5-22-15,0-3-21 0,0 3-22 0,0 0-31 16,6-2-47-16,-6 2-42 0,0 0-76 0,0 0-190 16,0 0 85-16</inkml:trace>
  <inkml:trace contextRef="#ctx0" brushRef="#br0" timeOffset="140898.848">19375 18302 48 0,'0'0'-2'16,"0"0"-6"-16,0 0-9 0,0 0 5 0</inkml:trace>
  <inkml:trace contextRef="#ctx0" brushRef="#br0" timeOffset="144657.832">20898 12766 51 0,'0'0'115'0,"0"0"-27"0,0 0 4 15,0 0-11-15,0 0-8 0,4 11-5 0,-4-4-6 16,5 1-7-16,-1 4-6 0,0-2 0 0,2 6-3 16,-2 1-1-16,1 1-3 0,-3 10-1 0,3-3-5 15,-3 7-5-15,-2 5 6 0,3 8 5 0,-6 2-11 16,2 0 3-16,-3 0-5 0,0-3-2 0,-1-10 11 15,4 3-8-15,-2-2-4 0,-1-1-7 0,-2-4-2 16,5-1 0-16,-2-1 2 0,3-1-2 0,0-8-4 16,0-1-3-16,0-1-4 0,0-5-1 0,3-2-10 15,-2-1-10-15,-1 1-12 0,0-4-16 0,3 2-27 16,0-4-10-16,-3 0-20 0,0 1-84 0,0-5-199 16,0 0 88-16</inkml:trace>
  <inkml:trace contextRef="#ctx0" brushRef="#br0" timeOffset="145079.322">20656 13457 54 0,'2'4'104'0,"-2"0"-6"0,3 2-5 15,-1-1-11-15,0 1-1 0,1 1-5 0,4 0-4 16,-1 0-8-16,3 0-1 0,-1-1-8 0,-1 0-2 16,2-1-5-16,-2 1-3 0,3 0-6 0,0-1-7 15,-1 0-2-15,-2-3 1 0,4 2-4 0,-3-1-6 16,2-2 2-16,1 2-13 0,0-2 4 0,-1 0-7 16,0 1-9-16,2-2-7 0,-1-2-4 0,0 0-7 15,1-1-7-15,-2 0 5 0,3 1-4 0,-3-5 0 16,3 2-3-16,-3 2-1 0,2-3-4 0,-1-2-10 15,-2 1 6-15,0-1-2 0,1-1 8 0,-2-1-3 16,1-2 2-16,-1-2 1 0,1-1 8 0,-6 5 3 16,3-2 6-16,-4 0 6 0,2 0 3 0,-2 0 3 15,1 4 12-15,-2-1 8 0,2 1 11 0,-1 2 6 16,-2 2 5-16,2 0-3 0,-2-1-1 0,0 5-2 16,0-4-5-16,0 4-5 0,0 0 11 0,0 0 9 15,-7 17-10-15,3-6-2 0,-1 4-4 0,-4 2-10 16,2 0-20-16,-5 12-36 0,-2-6-45 0,-2 0-82 0,0-3-180 15,2-6 81-15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6:16:29.827"/>
    </inkml:context>
    <inkml:brush xml:id="br0">
      <inkml:brushProperty name="width" value="0.05292" units="cm"/>
      <inkml:brushProperty name="height" value="0.05292" units="cm"/>
      <inkml:brushProperty name="color" value="#FF0000"/>
    </inkml:brush>
  </inkml:definitions>
  <inkml:trace contextRef="#ctx0" brushRef="#br0">10066 7506 52 0,'0'0'66'0,"0"0"-1"0,0 0-5 0,0 0-5 15,0 0 1-15,0 0-3 0,0 0 2 0,0 0-6 16,0 0-3-16,0 0 5 0,0 0-11 0,0 0 0 16,0 0 1-16,0 0 3 0,0 0-6 0,0 0 9 0,0 0-12 15,0 0 5-15,0 0 4 0,0 0-4 0,0 0-4 16,0 0 3-16,0 0 0 0,-6 4 1 0,6-4-1 15,0 0-1-15,0 0 6 0,0 0 1 16,0 0-5-16,0 0 4 0,0 0-1 0,0 0-2 0,0 0 0 16,0 0-2-16,0 0 0 0,0 0-1 0,0 0-1 15,0 0-5-15,0 0 2 0,0 0-2 0,0 0-3 16,0 0 0-16,0 0 5 0,0 0-5 0,0 0-2 16,0 0 1-16,0 0-1 0,0 0 2 0,0 0-3 15,0 0 0-15,0 0 0 0,0 0-2 0,0 0 1 16,0 0 1-16,0 0-4 0,0 0-1 0,0 0 2 15,0 0-5-15,0 0-1 0,0 0 0 0,0 0-6 16,0 0 10-16,0 0-8 0,0 0-4 0,0 0 0 16,0 0-2-16,0 0 1 0,0 0-2 0,0 0 1 15,0 0 2-15,0 0-4 0,0 0 3 0,0 0-3 16,0 0 3-16,0 0-2 0,0 0 0 0,0 0 3 16,0 0 2-16,0 0-4 0,0 0 0 0,0 0 2 15,0 0 1-15,0 0-1 0,0 0-1 0,0 0 1 16,0 0-1-16,0 0 1 0,0 0-2 0,0 0 0 0,0 0-2 15,0 0-2-15,0 0 0 0,0 0 1 16,0 0-7-16,0 0-1 0,0 0 2 0,0 0 2 16,0 0 0-16,0 0-1 0,0 0 2 0,0 0-4 15,0 0 1-15,0 0 2 0,0 0-2 0,0 0 0 0,0 0-2 16,0 0 4-16,0 0 1 0,0 0 0 0,0 0-2 16,0 0 0-16,0 0-2 0,0 0 1 0,0 0-4 15,0 0 4-15,0 0 4 0,0 0-2 16,0 0 1-16,0 0-2 0,0 0-1 0,0 0 5 0,20-3-6 15,-15 2 4-15,2-2-3 0,-7 3 3 0,10 0-3 16,-4-1 1-16,2 1 2 0,-2-2 1 16,0 1-3-16,-6 1 1 0,11 0 0 0,-3 0-1 0,-1-2 1 15,-3 0-1-15,-4 2 2 0,11 0 1 0,-5-3-6 16,-1 1 8-16,0 1-1 0,-5 1-3 0,9-1-3 16,-3-1 2-16,-1 1-2 0,-5 1 3 0,7-1 0 15,-1 0 0-15,-6 1 0 0,0 0 1 0,0 0-2 16,9 0-3-16,-9 0 8 0,0 0-2 0,3-1-1 15,-3 1-2-15,0 0 1 0,6-3 1 0,-6 3 0 16,0 0-9-16,0 0-4 0,0 0-10 0,0 0-15 16,0 0-8-16,0 0-18 0,0 0-18 0,0 0-11 15,0 0-12-15,0 0-14 0,0 0-29 0,3-4-13 16,-3 4-114-16,2-3-295 0,-2 3 131 0</inkml:trace>
  <inkml:trace contextRef="#ctx0" brushRef="#br0" timeOffset="812.099">10069 7728 20 0,'0'0'58'0,"0"0"3"0,0 0-1 0,0 0-3 15,0 0 4-15,0 0-7 0,0 0-5 0,0 0-5 16,0 0 3-16,0 0-7 0,0 0-7 0,5-1-3 15,-5 1-9-15,0 0 7 0,0 0-3 16,0 0-2-16,0 0-3 0,0 0 0 0,0 0-6 0,0 0 6 16,0 0 1-16,0 0-1 0,0 0-1 0,0 0 3 15,0 0 9-15,0 0-9 0,0 0 8 0,0 0-2 16,0 0-2-16,0 0 1 0,0 0-11 0,0 0 9 16,0 0-2-16,0 0-1 0,0 0-8 0,0 0-13 15,0 0 20-15,0 0-6 0,0 0-3 0,0 0-14 16,0 0 15-16,0 0 2 0,0 0-4 0,0 0-4 15,0 0 7-15,0 0-6 0,10-2 6 0,-10 2-13 16,4-1 10-16,-4 1 1 0,8-1-9 0,-8 1 5 16,5-1-3-16,-5 1 3 0,4-4-2 0,-1 4-4 15,-3 0 2-15,0 0 5 0,9-3 1 0,-6 0-4 16,-3 3 0-16,10-1-11 0,-5-2 13 0,-1 3-5 16,4-2 11-16,-3-1-11 0,0 3 1 0,0-3-2 15,2 1 8-15,0 0 0 0,-3 0-5 0,2 2-8 16,-6 0 3-16,11-1 15 0,-5-1-13 0,-6 2-2 15,10-1 7-15,-5 0-12 0,-1 1 13 0,-4 0 4 16,11-3-17-16,-5 2 2 0,-3-3-1 0,-3 4 4 16,8-1 2-16,0-1-6 0,-3 1 3 0,-5 1 6 15,8 0-9-15,-5-3 4 0,-3 3 2 0,8 0-1 16,-8 0 1-16,4-2-3 0,-4 2 6 0,0 0-5 16,0 0 5-16,4-1-3 0,-4 1 10 0,0 0 6 15,0 0-7-15,0 0 0 0,0 0 0 0,0 0-11 0,0 0-25 16,0 0-4-16,0 0-32 0,0 0-42 15,-8-4-112-15,3 1-233 0,5 3 104 0</inkml:trace>
  <inkml:trace contextRef="#ctx0" brushRef="#br0" timeOffset="9910.364">10903 7398 2 0,'0'0'54'0,"0"0"-8"0,0 0 2 16,0 0-13-16,0 0 4 0,0 0-2 0,0 0 0 15,0 0-1-15,0 0 2 0,0 0-12 0,0 0 3 16,0 0-2-16,0 0 0 0,0 0-3 0,0 0 0 16,0 0 6-16,0 0-3 0,0 0 6 0,0 0-2 15,0 0 1-15,0 0-3 0,0 0-2 0,0 0 5 16,0 0-6-16,0 0-3 0,0 0-6 0,0 0 7 16,0 0-2-16,0 0 2 0,0 0-2 0,0 0-13 15,0 0 11-15,0 0 1 0,0 0 3 0,0 0-2 16,0 0-7-16,0 0-1 0,0 0 2 0,0 0-4 15,0 0 0-15,-7-2 5 0,7 2-2 0,0 0-5 16,0 0-3-16,-3-3 4 0,3 3-2 0,0 0-3 16,0 0-3-16,0 0 7 0,0 0 0 0,0 0-10 15,0 0 8-15,0 0-3 0,0 0 0 0,3-4-4 16,-3 4-2-16,4-4 10 0,-4 4-7 0,3-4 14 16,2 0-21-16,-5 4 7 0,4-3-2 0,0 1-4 15,0 1 2-15,-2-1 4 0,6 1 8 0,-3-1-15 0,3-3 2 16,-2 5 1-16,1-1-1 0,0 1 4 15,0-3 5-15,-2 3-4 0,-5 0 4 0,10 0-7 0,-10 0-5 16,11 0 2-16,-6 0-2 0,-5 0 2 16,11 3-2-16,-7-2 5 0,2 4 1 0,-2-3-8 0,0 1 2 15,-1 0 0-15,3 1 4 0,-4 3-4 0,2-3 0 16,0 5 5-16,0-4-1 0,-3 3 3 0,3-2 0 16,-2 2-2-16,-2-1 8 0,0 1-12 0,0 1 9 15,-4 0 0-15,4 3-10 0,-2-3 9 0,-3 1 2 16,-1 0-12-16,4-2-2 0,-3 4 5 0,1-4 5 15,0 1-1-15,-1-2-2 0,3 0 5 16,-6 1-3-16,6-1-6 0,-2-2 7 0,0 2-4 0,2-5-1 16,0 1 1-16,-1 0-9 0,3-3 5 0,-2 5 1 15,2-5 1-15,-2 5 1 0,2-5 5 0,-1 1-9 16,1-1 5-16,0 0 0 0,0 0-6 0,0 0 7 16,0 0 0-16,5-9-6 0,-1 4 1 0,-1 0 2 15,2-2-1-15,-2 2 2 0,3-4-4 0,0 1-8 16,1-1-3-16,-1-3 11 0,1 4-13 0,-1-4 7 15,1 4 6-15,-1-2 1 0,0 0-1 0,-1 2-3 16,0-2 6-16,1 1 0 0,0 1 0 0,0-4-6 16,-1 3 9-16,-1-1 0 0,1 0-4 0,1-2 7 15,-2 4 0-15,0-1-6 0,1 1 5 0,3-2-4 16,-4 0 2-16,1 4-4 0,-4-1 1 0,4 2 2 16,-1-1 0-16,-1 0 3 0,-2 1 5 0,3 1-3 15,-4 1 0-15,4-1 2 0,-4 4 2 0,1-4 0 16,-1 4-1-16,4-5 8 0,-4 2-3 0,0 3 7 15,1-3-4-15,-1 3-8 0,0 0 7 0,0 0 5 16,0 0-7-16,0 0-3 0,0 0 2 0,0 0 0 16,0 0-6-16,0 0 0 0,0 0 8 0,-14 7 3 15,10-3-6-15,0-1 1 0,0 3-8 0,2 0 6 16,-3 0-7-16,0 1-1 0,-3 3 5 0,4-2-5 16,0 2 5-16,-2-1-2 0,2 1 3 0,0 1 1 15,-1-3-7-15,5 5 16 0,-4-4-18 0,3 1 3 16,-3 0 4-16,2 0 6 0,0 0-2 0,2-1-3 0,0 1 1 15,2 1-4-15,-4-3 4 0,4 2 2 0,-2 0-5 16,2-1-1-16,2-1 1 0,-3 1-12 16,1-4 14-16,4 6 2 0,-1-5 4 0,-1 1-14 15,1-2 6-15,-1 0 3 0,1-1 5 0,0 2-5 0,3-2 1 16,-2-1 1-16,-1 0 2 0,2-2 1 0,-2 2-2 16,4-2-2-16,-3 1 6 0,1-1-5 15,-7-1 3-15,14 0-13 0,-8 0 13 0,-6 0 0 16,10-1 2-16,-3 1 7 0,-7 0-11 0,9 1-5 0,-9-1 4 15,7 0 0-15,-7 0-5 0,5-1 5 0,-5 1-6 16,0 0 5-16,7-2-2 0,-7 2 11 0,0 0-1 16,0 0 1-16,5-1-3 0,-5 1 12 0,0 0-5 15,0 0-2-15,0 0 1 0,0 0 0 0,0 0-9 16,0 0 2-16,5-3-4 0,-5 3-4 0,0 0-9 16,0 0-10-16,0 0-21 0,-4-6-29 0,4 6-38 15,-4-4-35-15,2 0-69 0,-3 1-224 0,1 2 99 16</inkml:trace>
  <inkml:trace contextRef="#ctx0" brushRef="#br0" timeOffset="11364.208">11528 7453 38 0,'0'0'49'16,"0"0"3"-16,0 0-6 0,0 0 0 0,0 0-5 15,0 0 6-15,0 0-17 0,0 0 9 0,0 0-7 0,0 0-5 16,0 0 2-16,0 0-8 0,0 0 0 16,0 0 1-16,0 0 1 0,0 0-9 0,0 0 6 15,0 0-6-15,0 0 2 0,0 0-10 0,0 0 14 16,0 0-11-16,0 0-1 0,0 0 0 0,0 0 0 0,0 0-5 15,0 0 1-15,0 0 4 0,0 0-7 16,14-3 5-16,-14 3-9 0,0 0 7 0,6-1-4 16,-6 1 3-16,0 0-3 0,6-3 7 0,-6 3 2 15,6-1-9-15,-6 1 3 0,0 0 0 0,5-3 0 0,-5 3-9 16,6-1 10-16,-6 1-2 0,8-1 2 0,-8 1-3 16,8-3-3-16,-8 3-1 0,6-1 3 15,-1 0-5-15,-1-2 7 0,-4 3-4 0,4 0 5 0,-4 0-1 16,8-3-4-16,-8 3-1 0,6-1-1 15,-6 1 1-15,5-1 2 0,-5 1 5 0,4-3-10 0,-4 3 11 16,0 0 0-16,0 0-1 0,0 0-2 0,0 0-4 16,0 0 0-16,0 0 4 0,0 0 8 0,0 0-9 15,0 0 2-15,0 0 1 0,0 0-3 16,-18 9-4-16,13-6 0 0,0 1-1 0,-4-2 3 0,4 2 2 16,-4-1-3-16,-4 1 2 0,3-1 0 0,2 2-4 15,-1-3-2-15,-4 2 7 0,3-1 1 0,-2 0-3 16,1 2 0-16,0-4 4 0,-1 2-5 15,1-1 10-15,0-1-5 0,-1 3 1 0,4-3 4 16,0 1 3-16,0 1 2 0,-1-2 2 0,2 0 4 0,1 1 1 16,-2-2-6-16,8 0 3 0,-6 0-3 0,6 0 5 15,-8 1-10-15,8-1-4 0,0 0 4 0,-8 2 0 16,8-2 0-16,0 0-1 0,0 0-7 0,-6 0-1 16,6 0 12-16,0 0-9 0,0 0 3 0,0 0 2 15,0 0 1-15,0 0-9 0,19-7 8 0,-11 7-7 16,2-5 0-16,-5 4 9 0,8-3-9 15,-3 2 0-15,-1 0-2 0,4-1 2 0,0-1 0 0,-2 1-3 16,1-1 2-16,0 2-8 0,1-2 3 0,-1 1 8 16,6-2-6-16,-6 1 2 0,-1 0 5 0,0-1-11 15,2 1 8-15,-3 0-6 0,3 1 2 0,-4-2-5 16,1 1 2-16,0-1-6 0,0 3-1 0,-1-3 5 16,-3 3 2-16,1-1 8 0,-3 0-7 0,2-1-1 15,-2 1-2-15,1 0 6 0,-5 3-3 0,8-1 4 16,-6 1-3-16,-2 0-3 0,0 0 3 0,0 0 4 15,4-3-6-15,-4 3 3 0,0 0 4 0,0 0-2 16,0 0-2-16,0 0 4 0,-16 4-2 0,11-3-1 16,1 2 6-16,-1 1 0 0,-1-2 5 0,0 1 1 15,1 0-4-15,0-1-2 0,-2 3 4 0,1-3 1 16,0 3-4-16,-1-2 1 0,1-1-1 0,0 2 0 16,-1 0 0-16,0 0 8 0,0-1 1 0,2-1-8 15,-3 1 11-15,2 1-3 0,-2-3 2 0,3 2 9 16,0-1-12-16,0 1-3 0,1-3-7 0,-1 3 12 15,5-3-8-15,-8 3 5 0,8-3-8 0,-5 2 2 16,5-2 6-16,-4 2-6 0,4-2-5 0,-3 3-2 16,3-3-7-16,-4 2-10 0,-1 0-4 0,5-2-12 15,-5 4-7-15,1-1-27 0,-1-2-92 0,-2 0-174 16,2 1 77-16</inkml:trace>
  <inkml:trace contextRef="#ctx0" brushRef="#br0" timeOffset="15694.917">10930 7190 11 0,'0'0'24'0,"0"0"-2"0,0 0-2 15,0 0 1-15,0 0-5 0,0 0 3 0,0 0-2 16,0 0-4-16,0 0 0 0,0 0-7 0,3-3-6 15,-3 3-8-15,0 0-21 0,0 0-32 0,0 0 14 16</inkml:trace>
  <inkml:trace contextRef="#ctx0" brushRef="#br0" timeOffset="95266.268">10820 7270 19 0,'0'0'92'0,"0"0"-15"15,0 0-1-15,0 0-15 0,0 0-11 0,0 0 14 16,0 0-12-16,0 0 2 0,0 0-8 0,0 0-4 16,0 0 2-16,0 0-1 0,0 0-3 0,0 0-14 15,0 0 24-15,0 0-7 0,0 0 1 0,0 0 3 16,0 0-4-16,0 0 7 0,0 0-8 0,0 0-6 16,0 0 8-16,0 0-11 0,0 0 21 0,0 0-13 15,0 0-6-15,0 0-1 0,0 0 0 0,0 0 2 16,0 0-3-16,0 0 6 0,0 0-4 0,0 0-3 15,0 0 1-15,0 0 0 0,0 0-2 0,0 0 4 16,0 0-6-16,0 0 1 0,0 0-3 0,0 0 0 16,0 0 1-16,0 0-3 0,0 0 0 0,0 0 0 15,0 0-3-15,0 0 3 0,0 0-2 0,0 0 2 16,0 0 2-16,0 0-5 0,0 0 4 0,0 0 5 16,0 0-1-16,0 0-1 0,0 0-1 0,0 0-1 0,0 0-1 15,0 0 2-15,0 0 4 0,0 0 1 16,9-10 5-16,-9 10-5 0,7-4 0 0,-3 4 4 15,-4 0-8-15,9 0-1 0,-5-3-3 0,1 0-3 16,3 1 2-16,-3-2-3 0,0 0 1 0,0 3-2 0,3-2 1 16,1-1-2-16,1 1-1 0,2-2 1 0,-10 2-2 15,11 1-2-15,-8-2 2 0,4 0 1 16,0 0 1-16,-1 1-4 0,-2 1 2 0,2 0-2 16,-3-3 2-16,2 0-4 0,0 2 2 0,-1 0-2 0,0 0 1 15,-1-1-3-15,1 1 1 0,0 1-4 0,-2 1 7 16,0-2-7-16,1 1-3 0,-1-1 4 0,-4 3-7 15,5-2 2-15,-1 0 1 0,-4 2 4 0,0 0-4 16,0 0-2-16,6-3 2 0,-6 3 0 16,0 0-2-16,0 0 1 0,0 0-2 0,0 0-3 0,0 0 5 15,4-1-19-15,-4 1-21 0,0 0-25 0,0 0-29 16,0 0-32-16,0 0-28 0,0 0-45 0,-1 11-26 16,1-7-149-16,-1 0-399 0,-1 1 177 15</inkml:trace>
  <inkml:trace contextRef="#ctx0" brushRef="#br0" timeOffset="96336.824">11492 7607 61 0,'0'0'104'16,"0"0"-8"-16,0 0-2 0,0 0 4 0,-5-3-8 16,5 3-6-16,0 0-5 0,0 0 2 0,0 0-4 0,0 0-6 15,-4-2-4-15,4 2 6 0,0 0-5 0,0 0-2 16,0 0-6-16,0 0 8 0,0 0-7 0,0 0-1 15,0 0-5-15,0 0 0 0,0 0-6 0,0 0 0 16,0 0-6-16,0 0 2 0,0 0-7 0,0 0 0 16,0 0 1-16,0 0-8 0,0 0-3 0,0 0-1 15,0 0-2-15,0 0-2 0,-4-3-5 16,4 3 3-16,0 0-3 0,0 0-5 0,0 0 1 16,0 0-1-16,0 0-2 0,0 0 3 0,0 0-5 0,0 0 2 15,0 0-8-15,0 0 3 0,0 0 2 0,0 0-2 16,0 0-6-16,0 0 2 0,0 0 1 0,0 0 6 15,0 0-3-15,0 0 1 0,0 0-1 16,0 0-3-16,0 0 8 0,16 0-2 0,-16 0 1 0,9-3 0 16,-3 3 0-16,-6 0 1 0,10-2-3 0,-2-1 2 15,-1 2-4-15,1-3 1 0,-3 1-3 0,2-1 0 16,2 4 2-16,-3-2-1 0,2-1-2 0,-2-1 0 16,1 4 6-16,0-2-3 0,-3-1-3 0,4 1 0 15,-3 0 3-15,0-1-6 0,0 2 3 0,-5 1 2 16,8-1 1-16,-5-2-6 0,-3 3 1 0,6-1 3 15,-2-1 1-15,-4 2 2 0,0 0-4 0,0 0-1 0,7-1 2 16,-5-3 0-16,-2 4 4 0,0 0-4 16,4-2 5-16,-4 2-2 0,0 0-2 0,4-3 2 15,-4 3-4-15,0 0 0 0,0 0 5 0,0 0-3 16,0 0-1-16,0 0 0 0,3-1 0 0,-3 1-1 0,0 0 0 16,0 0 1-16,0 0 0 0,0 0-1 0,0 0-1 15,0 0-1-15,0 0-1 0,5-3 3 16,-5 3-5-16,0 0-5 0,0 0-10 0,0 0-14 15,0 0-18-15,0 0-25 0,0 0-19 0,0 0-18 0,0 0-10 16,0 0-23-16,0 0-21 0,0 0-114 0,0 0-302 16,0 0 134-16</inkml:trace>
  <inkml:trace contextRef="#ctx0" brushRef="#br0" timeOffset="97928.113">11993 7228 7 0,'0'-6'121'15,"0"6"-16"-15,1-2-5 0,-1 2-8 0,3-3-2 16,-3 3-6-16,0 0-1 0,1-6-8 0,-1 6-4 16,0 0 0-16,0 0-1 0,1-4-6 0,-1 4-2 15,0 0 0-15,0 0-4 0,0 0-15 0,0 0 3 16,0 0-3-16,0 0 5 0,0 13-2 0,0-9-5 16,-1 8 3-16,1 1-5 0,-1 3 0 0,-2 1 3 15,2 0-6-15,-5-1-9 0,5 0-1 0,-1 2-2 16,1-6 1-16,-2 1-5 0,2 2-1 0,1-6-2 15,-2 0 1-15,0 1-1 0,2 0-6 0,0-5-4 16,0 0 0-16,0 0 4 0,0-1-2 0,0 0-1 16,0-4 2-16,0 5 5 0,0-2-3 0,0-3 2 15,0 0-3-15,0 0 1 0,0 0 1 0,0 0-4 16,0 0 5-16,9-9-8 0,-6 6 5 0,-1-2-5 16,3 1 0-16,-1 0-4 0,0 0 4 0,1 0-2 15,-5 1 3-15,5-2-6 0,2 1-5 0,-2-1 6 16,0 3-1-16,0-1-1 0,0 0-2 0,2 1 2 0,-2-2-2 15,1 3 0-15,-1-1 5 0,2 2-2 0,-2-1-3 16,-5 1 2-16,12 1-4 0,-7-1 5 16,1 2-6-16,0 1 3 0,-2 1 0 0,1-1 1 15,1 1 1-15,-1 0-3 0,0 0 2 0,-1 1-1 0,0 2 0 16,1-2 4-16,0 0-5 0,-1 2 1 16,0-2-1-16,0 1 0 0,0 0 5 0,-2 0-4 0,2 0 3 15,-2-1-3-15,0 1-1 0,-1-1 3 16,3-2-4-16,-3 4 4 0,-1-3-1 0,-1 0-1 0,1 3 4 15,-5-1 2-15,3 1-4 0,-2-1 4 0,-4 1-4 16,2 1 6-16,-2 1-5 0,-4-3 1 0,3 3-4 16,-2-2 7-16,1 0-5 0,-1 1 1 15,-1-2-2-15,-2 2 4 0,2-3-3 0,2-1 2 0,-3 1 3 16,3-2 0-16,0 1 0 0,-1-1-5 0,-1 0 1 16,5-2 1-16,-3 2-10 0,4-2-15 0,-2-1-6 15,8 0-12-15,-13-1-19 0,6 1-10 0,-1-1-28 16,4-2-18-16,-1 0-19 0,1-1-116 0,0 1-273 15,3-4 121-15</inkml:trace>
  <inkml:trace contextRef="#ctx0" brushRef="#br0" timeOffset="98299.387">11964 7261 166 0,'0'0'156'0,"0"0"-14"0,0 0-8 15,0 0-18-15,0 0-12 0,0 0-10 0,0 0-4 16,0 0-4-16,11-4-8 0,-6 3-1 0,2 1-4 15,3-3-6-15,-1 0 2 0,1-1-6 0,0-2-4 16,3 4 1-16,-1-1-2 0,2-1-5 0,1-5 0 16,-1 6-3-16,2-6-4 0,-3 5-3 0,0 0-4 15,4-3-6-15,-4 4-5 0,-1 0 1 0,-2-1-5 16,2 3 0-16,-2-4-7 0,-2 3-2 0,1-1-2 16,0 2-7-16,-3 0-16 0,-2 0-11 0,-4 1-27 15,9 0-27-15,-9 0-22 0,8 1-18 0,-3 0-19 16,-5-1-31-16,4 4-85 0,-4-4-272 0,0 0 121 15</inkml:trace>
  <inkml:trace contextRef="#ctx0" brushRef="#br0" timeOffset="98790.299">12350 7267 39 0,'0'0'140'0,"-8"3"-15"0,8-3-10 0,-1 3-11 15,1-3-15-15,-2 5-3 0,2-1-10 0,0 1-3 16,0 0-5-16,2 2-6 0,-2 1 3 0,-2 3-5 16,2-1-1-16,0 1 2 0,0 2 0 0,-1-3-4 15,2 6-6-15,-1-4-1 0,0 1-1 0,2-1-4 16,0 0 0-16,0-2-7 0,-1 2 6 0,1 0-10 15,1-2-4-15,0 1-2 0,2-1 0 0,0 0-8 16,0 1 4-16,1-2-6 0,-3-2-4 0,6 3 7 16,-7-5-8-16,5 3 2 0,-1-4-1 15,-1 0 2-15,-1-1-5 0,4-1-7 0,-2 0 8 16,-6-2-4-16,13-2-1 0,-8 2 4 0,1-5-2 0,2 2-1 16,-3-1-2-16,0-1-2 0,2-4 3 0,-1-2 3 15,-1 1-4-15,-1-2-2 0,1-4 0 0,-5 0 1 16,5 0-3-16,-5-1 4 0,0 0-2 0,0-1 0 15,0-2-1-15,-1 3 1 0,-3 0-2 0,1-2 3 16,0 4 6-16,-1 2 1 0,-1 3 4 0,-3-6 3 16,3 4 5-16,-3 3-3 0,2 0 1 0,-7 0-3 15,5 2 2-15,-1 1-5 0,2 0-1 0,-3 3-2 16,1-1-11-16,0 0-7 0,-3 4-12 0,4 0-23 16,0 0-6-16,0 1-26 0,0 3-15 0,2 0-19 15,-2-2-16-15,2 4-15 0,1-1-19 0,0-1-95 16,-3 4-273-16,2 1 121 0</inkml:trace>
  <inkml:trace contextRef="#ctx0" brushRef="#br0" timeOffset="99279.821">12789 7221 84 0,'0'0'167'0,"1"-2"-10"15,-1 2-17-15,0 0-21 0,2-5-4 0,-2 5-15 16,0 0-4-16,1-4-7 0,-1 4-11 0,0 0-10 15,0 0 2-15,0 14-4 0,0-7-6 0,-3 1 3 16,1 3-1-16,2 0-10 0,-3 2 2 0,2 1-6 0,0 2 0 16,-3 1-4-16,2-3 0 0,0 3-11 15,4 0 2-15,-1-1-4 0,0-3-4 0,3-3-2 16,-3 2-1-16,2 0-2 0,0-2-1 0,3 0-2 16,-2-1 0-16,3-2-2 0,1 3-3 0,-1-6-3 0,1 0 4 15,2-1-5-15,0-2 1 0,2-1 0 0,-4 0-1 16,6 0-2-16,-4-2-2 0,0-3 4 15,2 0 0-15,-2-1-2 0,0-1 1 0,-1-2-1 16,-1 2 5-16,0-3-2 0,-1 0 8 0,-1-2 2 0,-2 1 3 16,1-5 9-16,-3 3 5 0,-2-4-3 0,-2-1 3 15,-3 0-2-15,0 0-4 0,-3 3 0 0,-3-1 0 16,1 1-6-16,-4 0-8 0,0 2-10 16,-3 2-21-16,-1 4-27 0,-3 0-38 0,0 3-49 0,-1 3-57 15,-8 1-185-15,-2 2-400 0,2 1 177 0</inkml:trace>
  <inkml:trace contextRef="#ctx0" brushRef="#br0" timeOffset="141678.3">13681 6837 33 0,'0'0'78'0,"0"-5"-13"0,1 1-13 15,-1 4 8-15,3-6-8 0,-3 6 4 0,3-5-5 16,-3 5 0-16,0-2 3 0,0 2 2 0,0 0 0 16,0 0 12-16,0 0-2 0,0-5 0 0,0 5 2 0,0 0 4 15,0 0-8-15,0 0 3 0,0 0-4 0,0 0-4 16,0 0-10-16,0 0-4 0,0 0-3 0,0 0 0 16,-3-6-6-16,3 6-4 0,0 0 0 0,0 0-13 15,0 0 3-15,0 0 3 0,0 0 1 0,0 0 1 16,0 0 1-16,0 0 0 0,0 0 4 0,0 0-8 15,0 0-3-15,0 0 2 0,0 0-7 0,0 0-1 16,-8 0 0-16,8 0 2 0,-5-1-1 0,5 1 0 16,0 0-13-16,0 0 7 0,-6 0 2 0,6 0-3 15,0 0 1-15,-8-3-1 0,8 3 0 0,0 0-5 16,-7-1 3-16,7 1-3 0,-8 0-3 0,1-1 1 16,7 1 0-16,-13-2-3 0,7 4 4 15,-3-2-4-15,0 0 2 0,0 1 1 0,-1 0-2 0,-2-1 2 16,0 3-6-16,-1-1 6 0,0 1-1 0,3-1-2 15,-3-1 2-15,1 0 0 0,0 2 3 0,7-1-4 16,-8 1-3-16,3-2 2 0,-1 0 4 0,4 1 0 16,-1-1 0-16,1 1-1 0,-3-1 1 0,3 0-6 15,1-1 6-15,0 3-6 0,6-3 3 0,-11 0-1 16,11 0 0-16,-6 0 2 0,2 2 0 0,4-2 2 16,0 0-5-16,-10-2 3 0,10 2 3 0,0 0-4 15,0 0 5-15,-8 2-7 0,8-2 5 0,0 0-1 16,0 0 7-16,0 0-4 0,0 0 4 0,0 0-1 15,0 0 2-15,-5 0-3 0,5 0-1 0,0 0 0 16,0 0 0-16,0 0 4 0,0 0-1 0,0 0-1 16,0 0 1-16,0 0-4 0,0 0 0 0,0 0-2 15,0 0 3-15,0 0-3 0,0 0-2 0,0 0 4 16,-4 4-4-16,3 1 3 0,-2 2-2 0,3 1-2 16,-2 1 5-16,-1 2-4 0,2 1-1 0,-3 5-1 15,1 3 3-15,0-3 3 0,0 2 4 0,-1 0-9 16,3 2-3-16,-4 4 3 0,2-1 6 0,3 5-4 15,-5-3 0-15,4-1 5 0,-2 4-10 0,-2-2 9 16,1 0-3-16,-1-2 2 0,4 5 0 0,-3-4-2 16,2 1 0-16,-1 1 1 0,3-9 2 0,0 5 2 15,0 2-6-15,0-6 4 0,0-2 0 0,0 2 0 0,3 4-1 16,-1-4 0-16,2-2 5 0,1 0-3 0,-1 2 0 16,2-2-2-16,-2-1-2 0,1-1 2 0,0 2 2 15,3-2-3-15,-2-1 0 0,2 0 2 16,-4-2 1-16,0-1-4 0,2-2 3 0,-2 1 2 0,5-1-7 15,-4 2 6-15,1-4-2 0,1 2 5 0,-1 0-6 16,2-3 3-16,-3 1 0 0,1 0 0 0,0-1-1 16,-1-2-2-16,0 1 3 0,1-1-1 0,1 0-1 15,-2-2 1-15,5 2 4 0,-7 0-2 0,3-2 4 16,0-1 1-16,-2 0 0 0,3 0-2 0,-1-2 1 16,0 1-5-16,-6-1-2 0,10 0 2 0,-3 0-1 15,-7 0-8-15,11-3-16 0,-6 1-30 16,2 1-34-16,-5-3-44 0,5-2-58 0,-6 0-161 0,4 1-374 15,-4-1 166-15</inkml:trace>
  <inkml:trace contextRef="#ctx0" brushRef="#br0" timeOffset="142345.892">13423 7385 38 0,'0'0'131'0,"0"0"-8"0,-1 1-8 16,1-1-8-16,0 0 6 0,0 0-14 16,0 0 2-16,0 0-7 0,0 0 6 0,0 0-8 15,0 0-2-15,0 0-2 0,0 0 4 0,0 0 1 0,0 0 4 16,0 0-2-16,16-3-7 0,-10 2 0 15,0 0-6-15,0-2-5 0,3 2-1 0,-1-2-5 0,2 1-6 16,4 0 3-16,-5-1-3 0,5-3-3 16,-1 2-3-16,2 0-6 0,-2 3 1 0,2-5-12 0,-2 0 0 15,0 4-3-15,-2-2-6 0,1 1 1 0,-1 0-2 16,0-1-8-16,-5 2 0 0,3 0-6 0,-3 0 0 16,-1 1 0-16,-1-1-2 0,1 0 1 0,-5 2-4 15,8 0 6-15,-8 0-6 0,4-2-2 0,-4 2-2 16,0 0 3-16,0 0-3 0,6-3-2 0,-6 3 0 15,0 0-1-15,0 0-7 0,0 0-6 0,0 0-25 16,0 0-25-16,0 0-42 0,0 0-36 0,0 0-42 16,0 0-43-16,0 0-166 0,0 0-417 0,0 0 185 15</inkml:trace>
  <inkml:trace contextRef="#ctx0" brushRef="#br0" timeOffset="143107.872">14109 7125 53 0,'0'0'135'0,"0"0"-13"16,-4-4-14-16,4 4-6 0,-1-4-15 0,1 4 0 16,0 0-5-16,-1-2-11 0,1 2-1 0,0 0 9 15,-1-5-3-15,1 5 3 0,0 0-3 0,0 0 0 16,0-4 1-16,0 4 4 0,0 0-6 0,0 0 2 0,0 0-1 16,0 0-7-16,0 0-5 0,0 0-11 15,-4-3-4-15,4 3-7 0,0 0-1 0,0 0-1 0,-8 9-7 16,3-6-2-16,4 2-4 0,-3 3-6 15,-1 1 1-15,1 3-4 0,-2 2 1 0,3 4-5 0,-1 1 0 16,0 1-4-16,2-2 1 0,-1 7 0 16,3-6-3-16,2-1 6 0,-1 2-5 0,0 0-5 0,1-3-7 15,2 0 8-15,0 2 2 0,1-4-4 0,0 1 6 16,1-4-2-16,0-2-2 0,3 5-1 0,-3-6 0 16,3-1 1-16,-3-3-1 0,5 0 0 15,-5-3 2-15,3 4-3 0,1-5 3 0,-1-1 0 16,3-1 4-16,-1 0-13 0,-2-4 13 0,3 0 0 15,-1-1-4-15,-2 0 4 0,-1-1-1 0,1-1-8 0,-2-1 7 16,0-3 1-16,-2-2 0 0,0-2 2 0,1-1-2 16,-3-1-1-16,-2-1 0 0,-1-1-3 0,0-6 0 15,0 1 2-15,-2 0 0 0,-1 6 2 0,0-8-2 16,-3 8 8-16,1 1 3 0,0 1 8 0,-1 4 3 16,-3-2 5-16,1 3 5 0,-1 1-1 0,3 1-4 15,-3 2-3-15,1 1-2 0,-2 0-1 0,2 3-5 16,-1-1-3-16,0 1-2 0,0 0-2 0,3 3-9 15,-4-1-10-15,3 1-10 0,7 1-14 0,-15 1-20 16,9 2-18-16,-1 1-20 0,1 1-22 0,-3 0-25 16,5-2-9-16,0 4-19 0,0 2-12 0,1 1-14 15,0-2-116-15,-1 1-327 0,4-1 144 0</inkml:trace>
  <inkml:trace contextRef="#ctx0" brushRef="#br0" timeOffset="143522.692">14527 7245 130 0,'0'0'158'0,"0"-5"-16"0,0 5-12 15,0 0-18-15,0 0-5 0,0 0-8 16,-1-4-20-16,1 4-9 0,0 0-4 0,0 0 0 16,0 0-12-16,0 0 0 0,0 13-18 0,0-13 3 15,1 4-3-15,-1-4-1 0,0 5-8 0,0-2 0 16,0-3 3-16,0 0-2 0,0 4 0 0,0-4 1 15,0 0 3-15,0 0 4 0,0 5 7 0,0-5 6 0,0 0 5 16,0 0 4-16,0 0 0 0,0 0 3 16,0 0-1-16,0 0-4 0,0 0-4 0,0 0-8 15,0 0-3-15,0 0-7 0,0 0-14 0,0 0-12 0,0 0-21 16,-8-12-24-16,6 10-24 0,-2-1-33 0,4 3-29 16,-8-5-38-16,8 5-140 0,-5-2-324 0,2 0 144 15</inkml:trace>
  <inkml:trace contextRef="#ctx0" brushRef="#br0" timeOffset="144775.849">14678 7112 113 0,'0'0'108'16,"0"0"3"-16,0 0-9 0,0 0-13 0,-3-4 6 15,3 4-7-15,0 0-9 0,0 0-1 0,-1-2-11 16,1 2 5-16,0 0-7 0,0-6-4 0,0 6 0 16,0 0-2-16,1-5-10 0,-1 5-10 0,3-4-1 15,-3 4-6-15,4-5 0 0,-2 1 0 0,1-1-2 16,1 2-9-16,1 0 2 0,0 0-5 0,-1-1-1 15,1 1 2-15,0-1-7 0,0 3-3 0,1-2 9 16,-1 2-3-16,1-1-3 0,0-1-2 0,-1-2-4 16,3 3 3-16,-2 2-2 0,-1-2 2 0,4 1-3 15,-9 1 0-15,14 0-3 0,-9 1 5 0,3 0-2 16,-1 0-1-16,0 2-1 0,-2-1-5 0,0 3 7 16,2-3-5-16,-3 2 7 0,1-1-4 0,0 2-3 15,-4 0 8-15,3-2-6 0,-3 3-1 0,-1 0 4 16,0 1-1-16,0-2-1 0,-1 2-7 0,-3 0 11 15,3-2-5-15,-3 0 2 0,0 3-10 0,-1-2 10 16,1-1-1-16,0 2-3 0,0-1 0 0,-1-3 2 16,0 3 2-16,4-2-8 0,-4-1 4 0,1 1 1 15,-1-2 1-15,2 2-4 0,2-1 14 0,1-3-13 16,-4 4-2-16,4-4 1 0,-4 3 6 0,4-3-12 0,-5 2 8 16,5-2 0-16,0 0-1 0,0 0 1 0,0 0-2 15,-1 3-3-15,1-3-1 0,0 0 6 16,0 0-2-16,0 0 3 0,10 2-4 0,-10-2 3 15,11 0 0-15,-4 0-6 0,-2 4 5 0,4-4 3 0,0 1-2 16,0 1 1-16,4-1-2 0,-3 3 3 16,3-1-12-16,-3 1-3 0,2 0 8 0,2-1 4 15,-3 0 1-15,-2 4-3 0,3-2 3 0,-3-1-1 0,0 2-5 16,-2-2 2-16,-2 2-3 0,0-2 0 16,1 1-2-16,-4 0 7 0,3-1-5 0,-3 1-5 0,0-1 3 15,-2 1 5-15,0 1 0 0,0-1 4 16,0 1-3-16,-4 0 2 0,1 0-7 0,1 0 10 0,-4 2-3 15,-1-3 6-15,-3 1-2 0,4 3 4 0,-3-4-4 16,-2 0 2-16,0 3 0 0,-2-5 2 0,1 3-2 16,0 1 4-16,-1-3 0 0,3 0 8 0,-3 2-6 15,2-2 1-15,2-1-10 0,-3-1 5 0,2 1-15 16,2-2-12-16,1 0-17 0,0 1-18 0,2-2-15 16,5 0-16-16,0 0-23 0,-11-3-36 0,8-1-80 15,3 2-240-15,0-4 106 0</inkml:trace>
  <inkml:trace contextRef="#ctx0" brushRef="#br0" timeOffset="145516.212">15047 7037 7 0,'0'0'122'0,"0"0"-10"0,0 0-12 15,0 0-4-15,0 0-9 0,0 0-8 0,0 0-10 16,0 0-1-16,0 0 1 0,0 0 9 0,0 0 3 16,0 0-5-16,0 0-3 0,14-9 3 0,-9 9-11 15,-2-3-4-15,3 0 1 0,2 2-3 0,-2-2-2 0,-2 1-3 16,5-1-3-16,1-1-6 0,-3 0-2 16,-1 2-5-16,0-2-9 0,1 1 6 0,1 2-5 15,-2 0-5-15,-1-1 1 0,1-2-2 0,0 3-1 16,-3-2-8-16,1 3 1 0,0-2-14 0,-4 2 9 0,10-3-2 15,-6 3 4-15,-4 0-5 0,8-2-2 16,-8 2 4-16,4-2-7 0,-4 2 7 0,0 0-7 0,2-3 8 16,-2 3-1-16,0 0 4 0,0 0-7 15,0 0-1-15,0 0 6 0,10 0-6 0,-10 0-1 0,0 0-1 16,0 0 1-16,0 0-1 0,0 0 0 0,0 0-4 16,0 0 1-16,0 0 0 0,8 6 6 15,-8-6-6-15,0 1 4 0,0-1-2 0,3 5 4 0,-2-3-3 16,-1-2 0-16,2 5 4 0,1-1-1 0,-3-3 1 15,0 5 0-15,1-3-1 0,2 1 4 0,-3 0 0 16,4 3-2-16,-2-3 2 0,2 5-4 0,-3-3 0 16,2 0 1-16,-2 2 8 0,-1 3-3 0,0-3 2 15,0 3-1-15,0 0-5 0,0 1 6 0,0-1-2 16,1 1-3-16,3-2 4 0,-4 1-1 0,3 2-5 16,-2-3 0-16,-1 1 3 0,1 0-1 0,2 0 0 15,-3 1-1-15,1-2-5 0,3 0 4 0,1 1-1 16,-4-3-1-16,3 0-1 0,-1-1 2 15,-2 0-5-15,-1-1-1 0,0 1 2 0,4 0-4 0,-4-2 6 16,0-2-3-16,4 3 1 0,-3-3-3 0,2 2 2 16,-2-1-2-16,1-1 0 0,0 0-10 0,-2 0-11 15,0-3-17-15,1 5-20 0,-1-5-15 0,1 3-6 16,-1-3-24-16,0 0-15 0,4 3-19 0,-4-3-26 16,0 0-120-16,0 0-304 0,0 0 135 0</inkml:trace>
  <inkml:trace contextRef="#ctx0" brushRef="#br0" timeOffset="145801.347">15084 7221 26 0,'0'0'136'0,"0"0"-17"16,0 0-7-16,0-3-9 0,0 3 0 0,9-4-10 16,-4 1-2-16,-1 2-4 0,3-2-2 0,0 2-3 15,1-2 0-15,-2 2-2 0,3-1-8 0,-1 1 5 16,3-3-13-16,-3 1-9 0,2 1 0 0,-1-1-9 16,-1 0-5-16,2 1-6 0,3-2-3 0,-3 1-25 0,0 1-14 15,4-1-27-15,-2 0-37 0,-1-1-29 16,2 2-43-16,-9-2-79 0,9-1-240 0,-4-1 107 15</inkml:trace>
  <inkml:trace contextRef="#ctx0" brushRef="#br0" timeOffset="146361.573">15507 7017 147 0,'4'-2'189'0,"-4"2"-19"0,0 0-18 16,0 0-18-16,0 0-7 0,0 0-13 0,0 0-8 16,0 0-10-16,0 0-8 0,0 0-4 0,0 0-10 0,0 0-7 15,0 0-9-15,0 0-7 0,0 0-5 0,-13 10-1 16,9-7-8-16,1 2 1 0,0-1-7 0,0-1 1 16,-3 2-4-16,5 2-4 0,-3-5-5 15,0 3-1-15,2 2 2 0,0-2-1 0,1 2-7 16,-3-1 2-16,4-1-4 0,0 1 2 0,0-1 0 0,-2 1-1 15,2-1-2-15,2-1 0 0,-2 1-2 16,0-1 0-16,0 0-7 0,4 0 7 0,-3 0 2 0,3-1 0 16,1 2-4-16,-1-3 0 0,2 1 0 0,-2-3-3 15,4 3 2-15,0-2 3 0,3 1-1 0,-1-1-4 16,1 0 2-16,0 1-4 0,-1 0 1 0,1-2-1 16,-1 2 1-16,0 0-3 0,-1-1 0 0,1 0 6 15,-2 0-5-15,-3 2 3 0,3-2-2 0,-1 0 2 16,-2 1-3-16,0 1 2 0,-1 0-1 0,1 0 4 15,1 1-2-15,-3-2-3 0,2 3 3 0,0 1 1 16,-2-4-6-16,-2 2 3 0,3 3 2 0,-4-4-2 16,4 1 4-16,-4 2 5 0,0-1-1 0,1 1-1 15,-1 0-1-15,-1-1 5 0,1-1 0 0,0 3 1 16,0-2 1-16,-4 0 2 0,3 2-1 0,-3-2 0 16,-1-1 1-16,1 2 3 0,-1-2 4 0,1 2-7 15,-1-2 5-15,1 3 0 0,-1-4-1 0,-1 1 1 16,-2 0-5-16,2 1 1 0,-1-1 0 0,1-1-4 15,-3 0 0-15,-1 1 0 0,1 0-2 0,0 0-12 16,0-3-13-16,-1 0-20 0,1 0-15 0,-4-1-23 16,5 0-21-16,-1-1-21 0,-1 0-19 0,4-2-16 15,-1 0-25-15,-2-3-112 0,-1 0-310 0,1 0 137 16</inkml:trace>
  <inkml:trace contextRef="#ctx0" brushRef="#br0" timeOffset="146711.845">15438 6999 8 0,'0'0'160'0,"0"0"-21"0,0-5-18 0,0 5-10 0,4-5 10 15,1 3-3-15,-2 1 1 0,3-1 0 16,-1 0-3-16,0-2-2 0,-1 1 5 0,1-1-5 15,4 0-3-15,-2 2-2 0,0-5-4 0,2 5-4 16,4-4-5-16,-4 1 1 0,2 0 1 0,2-1-2 16,-1 1-11-16,2-2 0 0,0 0-4 0,0-1-5 15,-4 2-6-15,2 0-5 0,0-1-3 0,5 1-5 0,-3-2-5 16,-2 4-1-16,-2-5-10 0,1 7-2 16,-2-3-5-16,0 3-5 0,0-4-4 0,-4 4 0 15,2 0-1-15,-2-2-4 0,0 2-4 0,0 0 4 16,-5 2-7-16,6-2-4 0,-6 2-14 0,4 0-9 15,-4 0-24-15,0 0-25 0,0 0-33 0,0 0-31 0,0 0-30 16,5 5-33-16,-5 0-38 0,0-1-165 16,-2 3-424-16,2-1 187 0</inkml:trace>
  <inkml:trace contextRef="#ctx0" brushRef="#br0" timeOffset="147133.338">16043 7415 55 0,'0'0'218'0,"0"0"-11"0,0 0-14 15,2-4-18-15,-2 4-16 0,0 0-18 0,0 0-11 16,0 0-15-16,0 0-6 0,0 0-9 0,0 0-9 15,0 0-10-15,0 0-5 0,0 0-6 0,3-3-7 16,-3 3 1-16,0 0 3 0,0 0-8 0,5 9 1 16,-5-6-4-16,2 2 5 0,0 2-11 0,-1 2-4 15,1 3-3-15,-4 0-1 0,4 5-17 0,-5 1-37 16,-1 6-57-16,1-5-81 0,-2 1-238 0,-3 3-420 16,1-3 186-16</inkml:trace>
  <inkml:trace contextRef="#ctx0" brushRef="#br0" timeOffset="172463.835">16281 7195 3 0,'0'0'66'0,"3"-3"-6"0,-3 3-2 16,0 0 0-16,0 0 2 0,0 0-1 0,0 0 2 16,0 0-13-16,0 0 18 0,0 0-1 0,0 0-12 15,0 0 10-15,0 0-5 0,0 0 0 0,0 0-5 0,0 0 4 16,0 0-1-16,0 0 4 0,0 0-10 16,0 0 0-16,0 0 2 0,0 0 2 0,0 0-4 15,0 0-1-15,0 0 3 0,0 0-4 0,0 0-1 0,0 0 1 16,0 0-1-16,0 0-1 0,0 0-3 0,0 0 0 15,0 0-4-15,0 0 2 0,0 0-6 0,0 0 1 16,0 0 4-16,0 0-13 0,0 0-1 16,0 0 1-16,0 0-4 0,0 0-2 0,0 0-5 0,0 0-1 15,0 0 1-15,0 0-5 0,0 0 3 0,0 0-2 16,0 0-5-16,0 0 0 0,0 0 1 0,0 0-3 16,0 0-2-16,10-2 6 0,-10 2 1 0,9 0-4 15,-2-2-2-15,0-1-2 0,0 2 4 0,4-2-3 16,-2 0 1-16,1-1-1 0,3 1 0 0,-1-1-2 15,-1 0 5-15,2 2-1 0,-2-4-5 0,3 4 4 16,-3-2-5-16,0 1 3 0,1-1-1 0,-2 0 3 16,-1 2-3-16,-2 0-1 0,0 0 6 0,1-1-4 15,-3 3-4-15,1-1 0 0,-1 0 4 0,-5 1-1 16,9-2-1-16,-9 2 2 0,5-2-3 0,-5 2 2 16,0 0 2-16,4-2-3 0,-4 2-3 0,0 0 0 15,0 0 6-15,5-1-3 0,-5 1 3 16,0 0-1-16,0 0 4 0,0 0-8 0,0 0-7 0,6 0-18 15,-6 0-16-15,0 0-7 0,0 0-28 0,0 0-21 16,0 0-19-16,0 0-22 0,0 0-19 0,3-3-98 16,-3 3-277-16,0 0 122 0</inkml:trace>
  <inkml:trace contextRef="#ctx0" brushRef="#br0" timeOffset="173606.11">16853 6987 48 0,'0'0'60'0,"0"0"0"0,5-1 0 15,-5 1 2-15,0 0-2 0,0 0 5 0,0 0-7 16,0 0-1-16,0 0 4 0,0-4 1 0,0 4-8 16,0 0 10-16,0 0-16 0,0 0 3 0,0-4-7 15,0 4-4-15,0 0 5 0,0 0-9 0,-3-6 10 16,3 6-5-16,-1-5 0 0,1 5-5 0,0 0 2 16,-3-4-3-16,3 4 5 0,0 0-1 0,-1-3-9 15,1 3-2-15,0 0 4 0,0 0-2 16,-4-4-9-16,4 4 0 0,0 0 3 0,0 0 2 15,-2-3-1-15,2 3 7 0,0 0-5 0,0 0 6 0,0 0 0 16,0 0-5-16,0 0 2 0,-3-3 1 0,3 3 0 16,0 0-3-16,0 0-3 0,0 0-3 0,0 0-7 15,0 0 4-15,0 0-2 0,-6 8-5 0,5-1-1 16,-2-5-2-16,-2 6 6 0,2 1-5 0,1 1 2 16,-3-1 3-16,0 5-3 0,0 3 2 0,2-1 0 15,0 0-8-15,1 1 5 0,-1 0-3 0,3 3-2 16,0-3 0-16,0 0-3 0,0 1 4 0,4-2 0 15,-3 0 2-15,5 1-1 0,-3-5-1 0,1 0-2 16,0-1 3-16,2 0-4 0,1 0 1 0,-1-3 3 16,-1 0-3-16,4 1 0 0,-1-1 0 0,0-2 0 15,-1-1 1-15,2 1 1 0,0-2-1 0,-4-1-5 16,5 0 3-16,1-1 1 0,-2-2-1 0,0 0 4 16,3 0-2-16,-3-1-2 0,0-2-1 0,1 1 4 15,-1-3-4-15,-1 0 2 0,2 1-3 0,-1-3 2 16,-4 0-5-16,4 0 5 0,-1-2-1 0,-4-2 2 15,2 2-5-15,-2-3 0 0,1-5-1 0,-2 7 5 16,1-4-7-16,-4-3 6 0,0-2-6 0,-2 1 3 16,0-1-2-16,-1-1-1 0,1 2 0 0,-1-2 4 15,-1 4-2-15,-2-2 4 0,2 6-6 0,-5-5 5 16,1 7-6-16,3-1 6 0,-4-4-4 0,0 5 3 0,3-2 0 16,-1 4-1-16,-2 1 2 0,3-2 4 0,-3 4 0 15,0 0-1-15,3 1 1 0,-2-2 0 0,1 5-4 16,0 0-2-16,2-2 0 0,-1-1-1 0,1 3-11 15,-2 0-5-15,7 1-13 0,-10 1-11 0,0 2-7 16,6-1-19-16,-2 1-6 0,0-1-14 0,1 4-13 16,0-2-15-16,0 1-12 0,3 0-25 0,-1 2-90 15,-1-2-263-15,4-1 117 0</inkml:trace>
  <inkml:trace contextRef="#ctx0" brushRef="#br0" timeOffset="174130.835">17258 7110 84 0,'0'0'149'0,"0"0"-10"15,0 0-16-15,0 0-2 0,0 0-11 0,0 0-3 16,0 0-6-16,0 0 4 0,0 0-4 0,0 0-3 16,0 0-2-16,0 0-6 0,0 0-4 0,8 0-6 15,-8 0-6-15,0 0-1 0,0 0-8 0,0 0-5 16,0 0-2-16,0 0-10 0,0 0-1 0,0 0-1 15,0 0-4-15,0 0-3 0,0 0-5 0,0 0-2 16,0 0-2-16,0 0-1 0,0 0 4 0,0 0-8 16,0 0 1-16,0 0-7 0,0 0-3 0,0 0-2 15,0 0-2-15,0 0-2 0,0 0-3 0,0 0 2 16,0 0 1-16,0 0-3 0,0 5 1 0,1-3-8 16,-1-2 4-16,0 6 1 0,0-6-5 0,0 5 5 15,0-5-1-15,4 4-1 0,-4-4-1 0,1 4 1 16,3-2-1-16,-4-2 4 0,0 6-3 0,0-6 0 15,2 2 0-15,-2-2-3 0,0 0 2 0,0 0-4 16,0 0 3-16,3 3 0 0,-3-3 0 0,0 0-2 16,0 0 4-16,0 0 1 0,0 0-6 0,0 0-6 15,0 0-16-15,0 0-18 0,0 0-31 0,0 0-36 16,-7-17-45-16,5 13-23 0,1-3-144 0,-3 1-348 16,4-1 154-16</inkml:trace>
  <inkml:trace contextRef="#ctx0" brushRef="#br0" timeOffset="174855.827">17478 6971 73 0,'-4'-4'113'0,"4"4"-6"0,-3-2-15 0,3 2 5 16,-5-4-5-16,4 1-12 0,1 3 0 15,-3-5-3-15,3 5-5 0,-4-5 0 0,4 2 3 16,0 3-5-16,-1-6-14 0,1 6-4 0,0-6 1 0,1 2-5 16,-1 4-6-16,0-5-1 0,3 2 3 0,-3 3-13 15,4-6-1-15,-3 1-7 0,2 2-1 0,2 0-7 16,-5 3 7-16,8-2-5 0,-2 1-6 0,-2-1 4 16,2 1 1-16,-6 1-4 0,12 3 2 0,-5-2-6 15,2 3 3-15,0 2 4 0,0 1 4 0,1 1 1 16,-2 1 3-16,2 3 1 0,0 2 5 0,1 1-4 15,-5 0-5-15,5 1 3 0,-3-1-13 0,1 2 8 16,-4-1 0-16,3-1 2 0,-3 2-7 0,-3-2 3 16,5-3-2-16,-6 0-2 0,2 0 4 0,-3 2-1 15,0-2 4-15,-3 0-3 0,2 0 1 0,-4 1-1 16,2-4-1-16,-6 7 0 0,3-3-5 0,-2-3-1 16,-1 3 4-16,-1-3-6 0,-3 0 2 0,-2 1-1 15,2-2 0-15,3-1-5 0,-5-1-2 0,-1 3-7 16,4-5 7-16,-1-2-5 0,0 1-3 0,0-1-4 15,4 0 1-15,-1-2-1 0,2 1 0 0,3-2 2 16,0 2-5-16,5-2 0 0,-8-4 5 0,8 4-2 16,-6-4-3-16,2 1 0 0,4 3 3 0,0-4-1 15,0 4 5-15,4-7 0 0,-3 6-1 0,4-4 7 16,0 3 2-16,3-2-5 0,-4 0 1 0,1 2-1 16,5-1 1-16,1 0 2 0,-2 1-2 0,2-2 1 15,1 1 1-15,-1 2-3 0,2 0 2 0,-2-1 2 16,2 1 0-16,-1 0 1 0,-1 1-1 0,2 1-6 15,-2-2 1-15,2 2-1 0,-4 2-8 0,1-3-6 16,-2 1-14-16,3 0-9 0,-3-1-15 0,6-1-25 16,-2 1 5-16,-1-1-10 0,-3-2-23 0,5 0-13 0,-7 1-95 15,1-1-238-15,-1-1 105 0</inkml:trace>
  <inkml:trace contextRef="#ctx0" brushRef="#br0" timeOffset="175359.786">17906 7028 146 0,'0'0'166'0,"-3"-6"-1"0,3 6-22 16,0-5-14-16,0 5-14 0,-4-4-14 0,4 4-7 0,0 0-8 16,0 0-9-16,0 0-8 0,0 0-2 0,-10 8-6 15,6-5-3-15,-1 1-5 0,0 2-1 16,0-1-1-16,2 1-1 0,-1 1-7 0,1-2 0 15,0 2-7-15,-1-1-1 0,-1 1-3 0,4-2-1 0,-3 1-3 16,1 0 2-16,0 0-5 0,1 0-4 0,2-1 0 16,0-1-4-16,2 2-4 0,0-2-2 15,-1 0 1-15,3 1-1 0,0-2-2 0,1 1 1 16,0-1 0-16,-1-1 0 0,1 1-4 0,2 0 4 0,-1-2-1 16,3 0-3-16,-1 0 0 0,-2 0-2 0,1 2 5 15,3-1-5-15,0-2-1 0,3 2-1 0,-3-2 1 16,1 3-2-16,0-2 7 0,-2 2-6 15,0-2-3-15,2 1 2 0,-1 2 2 0,-1 0-2 0,-2-1-2 16,1 0 4-16,0 0-3 0,-3-1 0 0,4 1 2 16,0 3-5-16,-4-3 2 0,0 3 4 0,2-2 1 15,-3 1-1-15,-2-2-3 0,3 3 0 16,-2 1 0-16,-2-2 0 0,-1 1 6 0,0-2 8 0,0 3-2 16,0-1 3-16,-4 1 7 0,3 0 0 0,-4-2 2 15,1 3-5-15,-2-2 1 0,2-2-2 0,-4 3-4 16,-2-1 6-16,4-1-9 0,-3-1-5 0,-2 2-6 15,1-3-12-15,-4-1-5 0,1 0-16 0,2-1-14 16,-1-1-17-16,-1 0-26 0,1 0-13 0,0-3-25 16,2-1-17-16,-3-2-24 0,-1-2-104 0,0-2-294 15,-1 0 130-15</inkml:trace>
  <inkml:trace contextRef="#ctx0" brushRef="#br0" timeOffset="175675.79">17898 6912 42 0,'5'-2'140'0,"5"-5"-4"16,-1 3-13-16,-1 0-11 0,6-1-4 0,-3 3-2 15,1-3-10-15,1-3-6 0,-2 5-7 0,2-2-7 16,-1-1-6-16,-1 4-8 0,-1-3-5 0,-1 4-1 16,-4-2-5-16,3 2-6 0,-2 1-6 0,-2-3-11 0,-4 3 6 15,5-2-3-15,-2 0 4 0,-3 2-8 16,2-3-8-16,-2 3 2 0,0 0-5 0,7-1-10 16,-7 1-20-16,0 0-20 0,0 0-20 0,0 0-5 15,5 4-25-15,-5-4-23 0,0 0-28 0,6 4-69 0,-6-1-221 16,4 0 98-16</inkml:trace>
  <inkml:trace contextRef="#ctx0" brushRef="#br0" timeOffset="176096.623">18416 7311 31 0,'0'0'135'16,"1"-6"-5"-16,-1 6-5 0,0-5-2 0,0 5-3 16,1-4-3-16,-1 4-5 0,0-2 5 0,0 2-6 15,0 0-1-15,0-6-2 0,0 6 3 0,0 0-1 16,0 0-1-16,0-5-4 0,0 5-4 0,0 0-5 16,0 0-6-16,1-4 0 0,-1 4-11 0,0 0-6 15,0 0-2-15,0 0-4 0,0 0 0 0,0 0-8 16,0 0-5-16,0 0 2 0,0 0 2 0,0 0 3 15,3 17-2-15,-4-5-3 0,-2 4-6 0,1 5-7 16,-4 4-4-16,0 1-9 0,-6 2-58 0,0 1-96 16,0-1-111-16,-7-3-213 0,1 2-485 0,-1-7 215 15</inkml:trace>
  <inkml:trace contextRef="#ctx0" brushRef="#br0" timeOffset="192052.528">18626 7110 39 0,'0'0'73'0,"0"0"0"0,0 0 3 0,0 0-2 0,0 0 5 16,0 0-6-16,0 0 13 0,0 0-23 0,0 0 25 16,0 0 1-16,0 0-1 0,0 0-2 15,0 0-1-15,0 0 2 0,0 0 2 0,0 0-5 16,0 0 0-16,0 0 1 0,0 0-3 0,0 0-2 0,0 0-11 15,0 0-2-15,0 0-5 0,0 0-10 0,0 0-3 16,0 0-7-16,0 0-2 0,0 0-5 0,0 0-2 16,0 0-1-16,0 0-9 0,0 0 3 0,0 0-5 15,0 0-3-15,0 0 1 0,0 0-1 0,0 0-1 16,0 0 3-16,14-7-5 0,-14 7 4 0,11 0-3 16,-4 0-4-16,-2-3-4 0,4 3 7 0,-2 0 0 15,0-2-5-15,5-1 0 0,-1 2-3 0,-2 0 2 16,3-1 0-16,-5 1-4 0,5 0 2 0,-4 0-3 15,-1-1 0-15,3 2 0 0,-2-3 1 0,-1 2-2 16,0 0 0-16,1-1-1 0,-2 2 3 0,0-1-5 16,-1 0 1-16,-5 1 2 0,7-3-5 0,-7 3 7 15,8-3-4-15,-6 3 2 0,-2 0-2 0,0 0 4 16,0 0 2-16,8 0-1 0,-8 0-3 0,0 0 0 16,0 0 2-16,0 0-3 0,0 0 4 0,5-1-9 15,-5 1-6-15,0 0-27 0,0 0-31 0,0 0-31 0,0 0-43 16,0 0-47-16,0 0-146 0,0 0-361 15,0 0 160-15</inkml:trace>
  <inkml:trace contextRef="#ctx0" brushRef="#br0" timeOffset="192654.699">19169 6902 2 0,'-1'-5'178'16,"1"0"-12"-16,0 5-21 0,-1-4-7 0,1 4-11 15,-3-4-17-15,3 4 3 0,0 0-3 16,0 0-8-16,-1-6-7 0,1 6-7 0,0 0-4 0,-3-4-5 15,3 4-5-15,0 0 1 0,0 0-6 0,0 0-9 16,0 0-10-16,0 0-5 0,-6 16 1 0,1-4-3 16,-1 3-4-16,-2 2 2 0,1 2 0 15,1-2-8-15,-1 1 3 0,3-1-3 0,1 1-3 0,0 2-3 16,2-1 0-16,1 1-3 0,-2-2-4 0,4-1 3 16,-1 2-6-16,1-1-3 0,2-1 1 0,-2 1-2 15,3-4-1-15,4 2-1 0,-4-7-2 0,0 3 2 16,1-3 0-16,0-1-4 0,1 0 1 0,1-1-3 15,-4-2 5-15,5-3-4 0,-4-2 0 0,4 3 2 16,0-3 1-16,3-3-2 0,-2 1 0 0,1-5 2 16,1 0-3-16,-1 0-3 0,2-4 2 0,1 1-1 15,-4-4 3-15,1 3-2 0,-4 0-2 0,1-4 3 16,-2 1-3-16,-1-2 0 0,-1 4-1 0,3-3 0 16,-5-1 1-16,-1-2-1 0,-1-1 2 0,-1 2-3 15,-1 0 1-15,-5 2 4 0,3-1 0 0,-1-1 8 16,0 3 6-16,1 1 8 0,-3 4 5 0,-1-1 3 15,-1 2-1-15,1-1 1 0,-1 1-2 0,-1 4-3 16,1-1-2-16,-3 0-3 0,-1 5-6 0,1 0 1 16,-2 0-1-16,-6 3-9 0,4 1-9 0,-3 3-10 15,3 0-11-15,-3 1-16 0,6 1-15 0,-4-1-16 16,3 1-20-16,-1 1-17 0,4 0-11 0,1-1-15 16,3-1-9-16,0 2-18 0,1-1-11 0,1 1-20 15,2 0-110-15,-2 0-321 0,5-4 142 0</inkml:trace>
  <inkml:trace contextRef="#ctx0" brushRef="#br0" timeOffset="192989.235">19551 7066 159 0,'0'0'161'0,"0"-4"-14"16,0 4-20-16,0 0-14 0,0 0-2 0,0 0-17 15,0 0-15-15,0 0-6 0,8 0-8 0,-8 0-1 0,0 0-7 16,0 0-2-16,5 8-16 0,-3-7 0 16,-2-1-3-16,1 6-3 0,-1-6 5 0,6 4-7 15,-6-4-6-15,2 2 2 0,-2-2-4 0,1 3 2 16,-1-3 7-16,0 0 18 0,0 0-3 0,0 0 10 15,0 0-2-15,0 0 6 0,0 0 1 0,0 0 0 16,0 0-6-16,0 0-11 0,0 0-9 0,0 0-13 16,0 0-27-16,-10-8-18 0,6 4-45 0,-1 2-45 15,-1 0-22-15,1-2-51 0,0 0-96 0,0 1-304 16,3 0 135-16</inkml:trace>
  <inkml:trace contextRef="#ctx0" brushRef="#br0" timeOffset="193601.815">19675 6892 53 0,'-5'-2'219'15,"2"0"-18"-15,3 2-13 0,-7-3-18 0,3 2-14 0,4 1-13 16,-5-1-17-16,5 1-9 0,0 0-10 0,-5-3-9 16,5 3-6-16,0 0-9 0,-1-5-1 0,1 5 2 15,0 0 1-15,0 0-2 0,0 0 0 16,-3-4-4-16,3 4-3 0,0 0-9 0,0 0-6 0,0 0-4 16,0 0-8-16,0 0-5 0,0 0-6 0,0 0-2 15,0 0-3-15,0 0-5 0,0 0-4 0,0 0-2 16,0 0 2-16,0 0-5 0,0 13 0 0,3-8-5 15,1 1 0-15,1 1-4 0,-2 2-7 0,3 1 1 16,-2 2-1-16,-1 0-1 0,5 1-1 0,-3 3 2 16,-1 1 3-16,2 0-3 0,0-2-1 0,-2 2-1 15,0 0 1-15,1 0 2 0,-2-2-3 0,-1 2 5 16,2-2-3-16,-2-2 0 0,-1-2 0 0,2-1 3 16,-1 1-5-16,-2-2 3 0,4 1-1 0,-3-3-3 15,0 2 2-15,-1-4 1 0,3-1 1 0,-3 3-2 16,0-4 0-16,3 1-1 0,-3-4-3 0,1 5 1 15,-1-2 2-15,0-3 1 0,0 0-11 0,0 0-8 16,-1 4-17-16,1-4-30 0,0 0-38 0,0 0-21 16,0 0-46-16,0 0-36 0,0 0-169 0,-12-8-404 15,10 1 179-15</inkml:trace>
  <inkml:trace contextRef="#ctx0" brushRef="#br0" timeOffset="194189.746">19894 6982 12 0,'-1'-3'128'0,"1"3"-19"0,-2-7-1 0,2 5 2 16,0 2-6-16,-3-7 6 0,3 7-3 0,-2-7 0 0,1 4 6 15,1 3-6-15,-4-7-5 0,4 4 3 0,-1-1-4 16,1 4-12-16,-2-5 0 0,2 5-10 0,-2-5-8 16,2 5-6-16,0 0-3 0,0-5-10 15,0 5-6-15,0 0-5 0,4-3-4 0,-4 3-4 0,7-2-1 16,-3-1-3-16,-4 3-6 0,9-2 0 0,-2 0-1 15,-1 2-5-15,2-1-4 0,-8 1 0 16,14 1-5-16,-6 2 7 0,-2-2-1 0,3 4-5 16,1 1 3-16,0-1-4 0,-3 2 1 0,-1 0 0 0,-1 0 1 15,2 3-1-15,-1 1 5 0,-1-1-1 0,-4 1-3 16,3-1 1-16,0 2 0 0,-3-1-1 0,-1 1 0 16,-4 5 0-16,3-3 2 0,-3 1-3 0,-2-1 2 15,0 1-5-15,-1 2 2 0,-2-3-2 0,1 1 2 16,-3-3-3-16,1 2-1 0,5-6 3 0,-4 3 0 15,2-2-1-15,4-2-1 0,-3 0-4 16,1 2 0-16,3-6 3 0,-1 4-2 0,2-2 1 0,0-2-3 16,1-3 8-16,1 6-6 0,1-3 2 0,1-1-1 15,3-2 6-15,2 0-1 0,3-2 0 0,0 0 2 16,9-1-3-16,-6-1-1 0,3-2 0 16,2 1-1-16,0-1-3 0,-2 0 5 0,1 0-5 15,-1 0-3-15,0 0-3 0,1-2-10 0,-4 2-11 0,-2 0-19 16,-3 1-23-16,4-1-28 0,-3 0-28 0,1-1-27 15,-2 1-36-15,1 0-137 0,-6-3-349 0,3 4 154 16</inkml:trace>
  <inkml:trace contextRef="#ctx0" brushRef="#br0" timeOffset="194655.949">20367 6874 180 0,'-4'-2'186'0,"4"2"-15"0,0 0-15 15,0 0-22-15,0 0-8 0,-13 8-17 0,11-4-5 0,-2 0-14 16,0 0-9-16,-1 2-7 0,2-2-8 16,-2 1-5-16,3 0-8 0,-4-1-9 0,4 1-6 15,-1 2 0-15,1-2-4 0,-2 0-2 0,4 1-3 16,0 0-2-16,-2-2-3 0,2 3 1 0,0-3-8 15,2 1-2-15,-2 0 2 0,6 2-1 0,-3-2-2 16,2-1-4-16,-1 1 1 0,2-2-1 0,2 1-1 16,2-1 0-16,0 1 2 0,4-1-2 0,-2 1 1 15,8-1-1-15,-6 0 0 0,0-2-4 0,-1 2-2 16,9-2 3-16,-7-1-3 0,3 4 0 0,-2-3 3 0,-4 0-1 16,1 0-5-16,1 2 2 0,-4-2-1 0,-2 0 1 15,0 1-2-15,-1-2 5 0,-2 1-4 0,1 3-1 16,1-1 2-16,-5-1 2 0,-2-2-2 15,8 4 5-15,-6-3-4 0,-1 4 4 0,2-2-1 0,-3 2 1 16,0-1 6-16,-3 3-1 0,2-2 2 0,-3 2-4 16,-2 0 2-16,-1 1 1 0,-1 1-5 0,-1-2 4 15,1 3 0-15,0-3-6 0,-6 5 3 0,-3-2-6 16,1 1-9-16,-2-1-12 0,0-2-18 0,0 2-15 16,-2-2-24-16,4 1-39 0,-2-4-15 0,5 2-29 15,-4-3-122-15,5-4-302 0,-1 0 134 0</inkml:trace>
  <inkml:trace contextRef="#ctx0" brushRef="#br0" timeOffset="194903.928">20345 6854 121 0,'4'-5'191'15,"0"2"-18"-15,5-4-10 0,1 2-20 0,1 0-14 16,1-2-6-16,1 2-17 0,3-4-5 0,0 1-14 16,0 2-5-16,2-2-9 0,-5 4-7 0,1-1-8 15,-5-1 0-15,4 1-13 0,-5 3-5 0,0-1-3 16,-3 1-6-16,1-1-10 0,0-1-29 0,-4 4-39 16,-2 0-26-16,3-5-21 0,-3 5-28 0,0-7-129 15,0 7-272-15,-4-3 121 0</inkml:trace>
  <inkml:trace contextRef="#ctx0" brushRef="#br0" timeOffset="195262.732">20956 7263 197 0,'1'-6'232'0,"-1"6"-17"0,0 0-19 0,3-1-20 16,-3 1-21-16,0 0-14 0,0 0-10 0,0 0-15 16,0 0-9-16,0 0-7 0,0 0-5 0,6 9-6 15,-3-1-4-15,-2 2-8 0,-1 6-9 0,-1 3-7 16,-2 1-36-16,-2-1-58 0,-3-2-97 0,1 9-221 16,-1-9-379-16,-1-2 167 0</inkml:trace>
  <inkml:trace contextRef="#ctx0" brushRef="#br0" timeOffset="203105.563">21404 6824 34 0,'0'0'54'0,"0"0"1"16,0 0 6-16,0 0 1 0,0 0-2 0,0 0-2 16,0 0-7-16,0 0-2 0,0 0 2 0,0 0-3 0,0 0-6 15,0 0-3-15,0 0-4 0,0 0-5 0,0 0 3 16,0 0-4-16,0 0-2 0,0 0 2 16,0 0 1-16,0 0 5 0,0 0-4 0,0 0-1 15,0 0-4-15,0 0 6 0,0 0-10 0,0 0-9 16,0 0 9-16,0 0-1 0,0 0-1 0,-6-7-15 15,6 7 15-15,0 0-1 0,-5 0-1 0,5 0 4 16,-9-2-3-16,9 2 3 0,0 0-7 0,-8 0 1 16,2 2-3-16,2 1 1 0,-1-2 2 0,-3 2-6 0,3 0 6 15,0-1-7-15,-5 3 4 0,3-1 0 0,2 1 0 16,-3 2 6-16,2 1-7 0,1 0 0 0,-3 1-2 16,3 0 2-16,0-1-1 0,0 3-2 0,1 2 5 15,2-2-6-15,1 1-3 0,-1-1 7 0,0 2-8 16,2 3 4-16,2 0 2 0,0-1 2 0,-1 0-2 15,1 0 3-15,2 1 0 0,1-3-1 0,0 1-1 16,-1-2-5-16,1 0 0 0,0-2 5 0,4 0 10 16,-5-3-15-16,4 4 3 0,1-3-1 0,2-2 2 15,-2 0 1-15,0 0-8 0,1-4 9 0,2 0-3 16,1-2 0-16,-2-1 6 0,2 0-8 0,1-1 2 16,-3-2 2-16,0 0-6 0,1 0 1 0,-1-1-5 15,0 0 0-15,-1-2 2 0,1-1 0 0,1-5 3 16,-4 7-3-16,1-2 3 0,-4 0-8 0,0-3 6 15,4 2 2-15,-4 0-4 0,-1-4 5 0,-4 6 3 16,4-5-8-16,-3-1 7 0,-1 1-5 0,0 2 2 16,0-2 2-16,0 0 6 0,-2 0 3 0,-2-2 8 15,1 1 3-15,-2 2-2 0,0-4 6 0,-2 3 3 16,1 0 4-16,1 5 0 0,-3-4 10 0,1 4-2 16,-1-3-3-16,3 4 0 0,-4-1 0 0,3 1-4 15,-4-1-3-15,4 3-3 0,-1-1-6 0,-3 0-3 16,2 1-4-16,-1 1-2 0,4 2-5 0,-4-1-8 15,-1 1-8-15,2 0-16 0,0 1-19 0,-2 0-10 16,0 2-18-16,0 1-16 0,2 0-14 0,0-1-5 0,2 2-16 16,-2-1-10-16,3-1-17 0,-1 1-4 0,6 1-120 15,-4-1-290-15,-1-1 128 0</inkml:trace>
  <inkml:trace contextRef="#ctx0" brushRef="#br0" timeOffset="203475.922">21815 6861 109 0,'0'0'103'15,"0"0"-11"-15,0 0-4 0,7 10-5 0,-5-7-11 16,-1 0-6-16,-1-3-3 0,0 7-24 0,5-4 7 16,-5-3 2-16,1 3 5 0,0 2-7 0,-1-5-11 15,2 3 14-15,-2-3 6 0,1 4-2 0,-1-4 5 16,0 0 5-16,0 0-1 0,0 0 8 0,0 0 13 16,0 0-2-16,0 0 5 0,0 0 3 15,0 0 1-15,0 0-3 0,0 0-8 0,0 0-9 0,0 0-8 16,0 0-6-16,0 0-7 0,0 0-10 0,0 0-11 15,-15-12-15-15,10 11-15 0,2 0-29 0,3 1-21 16,-8-1-26-16,8 1-28 0,-10-2-31 0,10 2-29 16,-6 4-117-16,2-3-305 0,4-1 135 0</inkml:trace>
  <inkml:trace contextRef="#ctx0" brushRef="#br0" timeOffset="203959.808">22064 6699 84 0,'0'0'130'0,"0"0"-14"16,0 0-10-16,-3-4-5 0,3 4-11 16,0 0 1-16,0 0-15 0,-1-3 0 0,1 3-5 15,0 0 2-15,0 0-3 0,0 0 0 0,0 0-2 0,0 0-5 16,0 0-6-16,0 0-5 0,0 0-1 16,0 0-3-16,0 0 7 0,0 0-3 0,-5 13 1 0,2-7-14 15,3 1 5-15,-1 0 1 0,0 5-7 0,1-1 0 16,-3-2-5-16,3 3 3 0,0 1-5 0,0-1-6 15,3-1 2-15,-3 8 2 0,1-4 2 0,1 4-7 16,0-4-2-16,2 1-6 0,1-1 7 0,-4-2-6 16,2 1-3-16,-2-2 1 0,3-2-4 0,-2-1 4 15,0 1-6-15,1 2 1 0,-1-4 0 0,0-1-2 16,-1-1-2-16,2 0 2 0,-2-1 1 0,1 0-5 16,-2-2 5-16,1 1-5 0,-1 1-1 0,1-3-1 15,0 2 8-15,-1-4-7 0,2 3-2 0,-2-3-5 16,0 5-2-16,0-5-10 0,0 4-5 0,0-4-13 15,0 0-17-15,2 2-17 0,-2-2-19 0,0 0-19 16,0 0-25-16,0 0-36 0,0 0-106 0,0 0-294 16,0 0 131-16</inkml:trace>
  <inkml:trace contextRef="#ctx0" brushRef="#br0" timeOffset="204616.724">22232 6813 121 0,'-1'-2'168'0,"1"2"-23"0,0 0-8 15,-1-6-8-15,1 6-31 0,0 0 2 0,-3-2-12 16,3 2-6-16,0 0-8 0,0 0-10 0,0 0-1 0,5-7-5 16,2 6-3-16,-3-1 1 0,0-1-8 0,3 2-3 15,-2 0-2-15,2-1-6 0,-1 2-4 16,-6 0-2-16,15 0-1 0,-8 2-1 0,-1-1 0 15,1 3-4-15,0-2 5 0,2 2-7 0,0 1 2 0,0 4 0 16,-2-2 1-16,1 0-7 0,-3 0 2 0,3 2 0 16,-2 2 1-16,-3 0 4 0,2-3 0 0,-5 3 2 15,1 0-2-15,-2 0-1 16,1 4-2-16,-5 2 0 0,-3-2-3 0,5-3-1 0,-6 2-3 0,3-4 2 16,1 1 1-16,-5 0-4 0,3 0-2 15,-1 0-1-15,1-4 1 0,-3 4-1 0,5-5-8 0,1 2 9 16,0-3-2-16,0-1-8 0,1 0 3 15,-2 1 1-15,2-2-4 0,2 1-3 0,0-1 1 0,-1 0 7 16,2-3-5-16,0 0 2 0,4 7-1 0,-1-4 2 16,3-2-1-16,-1 0 4 0,3 1-4 0,2-2 1 15,1 0 2-15,2-2-1 0,1 1-6 0,4 0 2 16,-6-5 0-16,7 4 2 0,0-1-3 0,-1-2 4 16,1-1-1-16,-1 0-1 0,-1-1-3 0,-3 5-1 15,1-3 6-15,-2 2-5 0,-2-2 1 0,0 3-2 16,1 0-1-16,-1 0 1 0,-4-1 0 0,-1 1 0 15,0-3-2-15,0 5 4 0,-1-1-1 0,-5 1-5 16,8-4-5-16,-5 3-2 0,-3 1-14 0,7-2-1 16,-7 2-10-16,1-4-23 0,-1 4-37 0,4-4-18 15,-4 4-37-15,0-6-18 0,0 6-130 0,0-5-321 16,-2 1 142-16</inkml:trace>
  <inkml:trace contextRef="#ctx0" brushRef="#br0" timeOffset="205136.046">22678 6734 28 0,'0'0'177'16,"0"0"-1"-16,0 0-25 0,0 0-14 0,0 0-18 0,-11 6-13 15,8-1-7-15,1-2-11 0,-2 1-6 16,1 1-6-16,2 2-5 0,-2-2-5 0,1 0 3 16,-2 0-11-16,3 0-4 0,-2 1-7 0,2-1 0 15,-1 0 0-15,4-1-5 0,-4 2-9 0,2-1-2 0,0 0-1 16,2-1 0-16,-1 1-2 0,2 3-6 16,-2-2 1-16,3-3-1 0,1 3-2 0,-1-3 3 15,1 3-9-15,0-2 5 0,3 2 1 0,2 0-12 0,0 0 4 16,-1-4 2-16,5 2-3 0,-1-1-3 0,0 0 4 15,0 0-3-15,4 0-2 0,1-2 1 16,-4 1-4-16,-2-2 3 0,3 3-1 0,-5 0 1 16,2-2-4-16,-2 0 2 0,-2-1 1 0,-2 3-3 0,2-2-3 15,-2 3 5-15,-1-3-3 0,2 2 2 0,-3 0-3 16,1 1 1-16,-1-1 2 0,-1 2-1 0,1 1-2 16,-1-1 6-16,-2-1 0 0,-1 2 5 0,3 1 4 15,-6-3 3-15,3 4 2 0,0-1 4 0,-1 1 1 16,-2 1 2-16,-4-1 1 0,3 2 2 0,-4 1 1 15,1-5-6-15,-1 4 0 0,-4-2-1 16,-1 4-6-16,3-3-1 0,-4 2-3 0,-2 0-3 0,1-2 3 16,-2 0-6-16,1 1 4 0,1-3-8 0,3 0-11 15,1-2-10-15,-2 1-17 0,4-4-26 0,-1 0-31 16,0-1-18-16,6-2-40 0,-2-2-28 0,0-1-159 16,-1-4-362-16,3-4 160 0</inkml:trace>
  <inkml:trace contextRef="#ctx0" brushRef="#br0" timeOffset="205453.46">22749 6710 137 0,'0'0'150'0,"0"0"-15"0,2-2-11 16,-2 2-19-16,5-3 4 0,-5 3-2 0,8-2 2 15,-2-1-3-15,3 2-2 0,-2-3-5 0,0 2-1 16,3-2-3-16,2 1-1 0,-3-1-2 0,5 1-11 16,-4 0-6-16,2 1-1 0,2-2-5 0,-4 1-3 15,-1 3-6-15,0-4-1 0,-4 2-8 0,4 1-3 16,-1-2-7-16,-2 0-2 0,3 2-5 0,-4 1-1 16,3-3-6-16,-2 3-4 0,1-1 1 0,-2 0-3 15,-5 1-3-15,11-2-5 0,-8 1 3 0,-3 1-1 16,9-1-2-16,-9 1-9 0,5-1-15 0,-5 1-31 15,0 0-37-15,8 2-32 0,-5-1-21 0,-3-1-39 0,5 7-166 16,-5-6-366-16,0-1 162 0</inkml:trace>
  <inkml:trace contextRef="#ctx0" brushRef="#br0" timeOffset="205817.409">23130 7120 8 0,'3'3'128'0,"-3"-3"2"15,0 0-2-15,0 0-13 0,0 0-5 16,0 0 0-16,0 0-3 0,0 0-2 0,4 1 7 16,-4-1 0-16,0 0-5 0,0 0-8 0,0 0 1 0,0 0-12 15,0 0-3-15,0 0-6 0,0 0 0 0,0 0 2 16,-1 5 4-16,2 0-4 0,0-2 3 0,1 2-6 16,-1 2 0-16,-1-1-8 0,0 4-2 0,0 0-7 15,2 0-3-15,-2 4-8 0,-2-3-3 0,4 3-7 16,0 2-5-16,-6-3-22 0,3 4-47 0,-3-1-87 15,-2 0-95-15,2-1-178 0,-3-4-426 0,2-1 189 16</inkml:trace>
  <inkml:trace contextRef="#ctx0" brushRef="#br0" timeOffset="-170644.509">23515 6743 45 0,'0'0'93'0,"-4"-3"-11"0,4 3-4 16,0 0-10-16,0 0-7 0,0 0-6 0,0 0 0 16,0 0-6-16,0 0-5 0,0 0-1 0,0 0-2 15,0 0-4-15,0 0 2 0,0 0-4 16,0 0 4-16,0 0-6 0,0 0 11 0,0 0-3 0,0 0 12 15,0 0-4-15,0 0-4 0,0 0 8 0,0 0-4 16,0 0 1-16,0 0 0 0,0 0-4 0,0 0-3 16,0 0-3-16,0 0-6 0,0 0 3 0,0 0 5 15,0 0-6-15,0 0 1 0,0 0-1 0,0 0-5 16,0 0-2-16,0 0-3 0,0 0-3 0,0 0 5 16,0 0-8-16,0 0 10 0,0 0-1 0,0 0 4 15,0 0 1-15,0 0 2 0,0 0 0 0,0 0 5 16,0 0 6-16,0 0-5 0,0 0 5 0,0 0 2 15,0 0 1-15,0 0-4 0,0 0-1 0,0 0-2 16,0 0 0-16,0 0-5 0,0 0-3 0,0 0 0 16,0 0-1-16,0 0-6 0,0 0 0 0,0 0 1 15,0 0-8-15,0 0-3 0,0 0-4 0,0 0 0 16,-4081 9 0-16,8161-4 2 0,-4081 1-5 0,-2 4-2 16,-1 1 0-16,2-2 8 0,-1 4-7 0,-3 4-3 15,1 1 0-15,1 2-4 0,0-4 4 0,0 5 6 16,0-4-7-16,1 2 0 0,0 6-1 0,-1-6-3 15,3-2 3-15,-1 1 0 0,2-1-3 0,2-1-2 16,-2 0 7-16,1-4-5 0,3 1-2 0,1-1 5 16,0-1-4-16,-1-1-2 0,4 0 5 0,-3-3-3 15,4 1 4-15,-4-4-2 0,0 0 4 0,3-2-2 0,3-2-3 16,-2-2 1-16,3 1 2 0,1-4-1 16,3-2 6-16,-2-2-7 0,3 1-1 0,-1-4-1 15,-1 2-1-15,0-2 2 0,-2-3 1 0,-1 1 2 16,5-5-1-16,-2-3-5 0,-7 6-4 0,-2 0 6 15,2-1 7-15,-2 0-8 0,1 1 2 0,-3-3-1 0,-3 5 2 16,-1-4-2-16,4 1 1 0,-4 0 0 0,-4 6-2 16,4-5 3-16,-1 5 0 0,-3 0 1 15,-3 0 3-15,4 0 7 0,-4 2 1 0,2-1 0 16,0 1 0-16,-3 2 4 0,2 1-4 0,1 0 1 0,-4-1-4 16,2 3 2-16,2 0-3 0,-3 3 0 15,-2-1-2-15,2-2-3 0,-5 5-1 0,4-1-5 0,-1 3-7 16,1-1 6-16,-3 0-13 0,3 2-6 15,-5 0-11-15,5 2-13 0,-6 3-12 0,5-2-16 0,-2-2-24 16,3 4-11-16,0 0-19 0,0-2-18 0,3 2-21 16,-2 0-17-16,3 0-14 0,-2 7-132 15,1-7-356-15,1 1 158 0</inkml:trace>
  <inkml:trace contextRef="#ctx0" brushRef="#br0" timeOffset="-170213.787">23951 6945 188 0,'0'0'199'0,"0"-5"-25"0,0 5-17 0,0 0-20 15,0 0-13-15,0 0-20 0,0 0-5 0,0 0-12 16,0 0-2-16,0-4-13 0,0 4-4 0,0 0-10 16,0 0-2-16,0 0-11 0,6 10-1 0,-6-10-4 15,0 0-3-15,0 4-6 0,0-4 4 0,4 3-9 16,-4-3-2-16,0 0-4 0,0 3 3 0,0-3 0 15,0 0 3-15,0 0 4 0,3 5 2 0,-3-5 3 16,0 0 7-16,0 0 5 0,0 0 0 0,0 0 1 16,0 0 0-16,4 1 0 0,-4-1-8 0,0 0-3 15,0 0-13-15,0 0-15 0,0 0-20 16,0 0-29-16,0 0-33 0,0 0-30 0,-17-12-39 0,16 12-29 16,1 0-151-16,0 0-349 0,-8-1 156 0</inkml:trace>
  <inkml:trace contextRef="#ctx0" brushRef="#br0" timeOffset="-169652.43">24221 6716 63 0,'0'0'159'15,"1"-3"1"-15,-1 3-17 0,0 0-7 0,0 0-11 16,0 0-8-16,0 0 2 0,0-4-17 0,0 4-6 15,0 0-4-15,0 0-10 0,0 0-4 0,0 0-2 16,0 0 2-16,-3 12-1 0,2-5-1 0,-2-1-8 16,0 5-3-16,-1-2-2 0,0 4-3 0,0 3 0 15,-3 0-5-15,3-2-5 0,-3 2-4 0,5 4-4 0,-3-4-7 16,3-1 1-16,0 0-2 0,-1-3-6 16,2 1-2-16,-3 3-2 0,4-3-4 0,0-1 0 15,5-1 0-15,-5 1-5 0,4 0 2 0,-1-4-3 16,2 3-7-16,-3-3 3 0,5 1-4 0,-2-3-2 15,1-1-5-15,1 2 1 0,0-5-1 0,-2 2-1 16,3-3 0-16,-2 1 5 0,0 0-6 0,-6-2 2 16,12-4-3-16,-5 4 4 0,-1-3-2 0,1 1-2 15,-1 1 1-15,-2-5-1 0,0 1 4 0,2 2-3 16,-2-2-1-16,-2-3 1 0,1 4 0 0,-2-3 2 0,0 3 1 16,-1-1 3-16,-1-3-5 0,0 6 5 15,0-4-4-15,-1 4 1 0,0-2 4 0,-3 1-7 0,0 2 0 16,5 1 1-16,-12-1-5 0,4 2-5 15,-3 3-4-15,1-2-7 0,-2 1-9 0,-1 2-14 0,3 2-15 16,-5-2-15-16,6 0-23 0,-1 1-22 0,2-1-48 16,-1 0-149-16,0 4-343 0,5-5 152 0</inkml:trace>
  <inkml:trace contextRef="#ctx0" brushRef="#br0" timeOffset="-169042.894">24412 6777 137 0,'0'0'155'16,"0"0"-12"-16,0-6-14 0,0 6-18 0,0 0-12 16,0 0-7-16,9-4-18 0,-5 1 2 0,1 0-10 15,3 1-5-15,-3-1-8 0,0 1-10 0,2 2 3 16,-1-2-6-16,-6 2 0 0,14 0-3 0,-8-2-3 15,1 2-6-15,-7 0 2 0,12 2-1 0,-6 0-7 16,1 0 10-16,-4 3-5 0,3-1 0 0,-2 1-6 16,2-1-2-16,-2 4 6 0,-4 0-4 0,3 0-1 15,-3 1 2-15,0 1-1 0,-1 7-3 0,-1-7 0 16,-2 5-4-16,-2-3 0 0,4 1 0 0,-6-2 0 16,5-2-4-16,-2 2 6 0,1 1-7 0,0-3-1 15,1 1 0-15,-1-3 0 0,1 0-2 0,3-2-1 16,-4 0-1-16,4 0 3 0,0-1-1 0,0 1-3 0,0-1 6 15,2 0 2-15,-2-4 0 0,4 4 6 16,0-1 3-16,0-3 2 0,2 1 1 0,1-1-2 16,-7 0 3-16,12-1 4 0,-3 1-3 0,2-4-2 15,-2 3 6-15,0-1-1 0,1-2-2 0,-1 2-3 16,4 0-5-16,-4-3-1 0,-1 5 1 0,-2-2-3 16,2-1-2-16,-3 1-2 0,0 1-3 0,0-3 4 15,-5 4-2-15,7-2-6 0,-1 2 3 0,-4-3-4 16,5 1-9-16,-3-1-13 0,-4 3-19 0,5-4-20 0,-1-1-21 15,1 0-13-15,0 0-23 0,0-4-31 16,1 1-25-16,1 2-115 0,-3-2-309 0,4 3 136 16</inkml:trace>
  <inkml:trace contextRef="#ctx0" brushRef="#br0" timeOffset="-168584.114">24793 6749 230 0,'0'-4'295'0,"0"4"-11"0,0-5-9 16,0 5-15-16,0 0-16 0,0-3-24 0,0 3-15 16,0 0-18-16,0 0-16 0,0 0-20 0,0 0-10 15,0 0-16-15,0 0-16 0,0 0-6 0,0 0-12 16,0 0-9-16,0 0-12 0,0 0-4 0,0 0-8 16,0 0-4-16,-11 8-4 0,9-5-6 0,-2 1-11 15,3 0 3-15,-1 0-8 0,-1 0-5 0,0-1 6 16,1 1-7-16,2 3-6 0,0-3-9 15,-4 0-2-15,6 1 3 0,0 0-13 0,-2 2-4 0,1-3 1 16,3 1-4-16,1-2 0 0,0 2 1 0,-1-1-3 16,5 1-3-16,-5 0 3 0,6-3 1 0,-1 3 4 15,0 0 0-15,1-2 9 0,-2 0-10 16,0-2-1-16,-2 2 5 0,3 0 2 0,-3-2-3 0,1 0 4 16,1 3-2-16,-3-3 4 0,3 3-2 0,-1-2-3 15,-2-1 3-15,0 1-3 0,5 1 7 0,-5 2-2 16,1-4-3-16,-1 4 4 0,1-4-3 0,0 4 0 15,-3-1-1-15,1-1 1 0,0-2-3 0,-2 3-7 16,-2 1 5-16,0 0-1 0,3-1 9 0,-6 2-6 16,3-2 1-16,-4 1-1 0,-2 0 0 0,0 2 3 15,-1-2-2-15,0 2-4 0,-4 0-5 0,0 1-10 16,1-1-10-16,-4-2-17 0,2 2-14 0,-2-2-21 16,0 0-18-16,-3 1-24 0,6-3-18 0,-1 0-33 15,1-2-20-15,-3 0-29 0,2-1-135 0,-6-3-392 16,-1-2 174-16</inkml:trace>
  <inkml:trace contextRef="#ctx0" brushRef="#br0" timeOffset="-168400.441">24780 6695 166 0,'9'-3'169'0,"5"-2"-10"15,-1 2-19-15,0-2-14 0,1 4-16 0,-1-3-19 16,1 0-19-16,-1 4-32 0,-1-5-44 0,-1 2-34 16,0-1-41-16,-6 1-80 0,3 1-172 0,-4-1 76 0</inkml:trace>
  <inkml:trace contextRef="#ctx0" brushRef="#br0" timeOffset="-167545.429">24820 6314 68 0,'0'0'135'0,"4"-4"-13"16,-4 4-12-16,10-3-4 0,-6 3-2 0,2-3-8 16,3 2 2-16,3-2-7 0,-2 1-6 0,2 1 2 15,-1-3 0-15,3 2 6 0,4-4 4 16,-3 2-1-16,4 0-2 0,-1 2-6 0,0-5-5 16,-3 3-2-16,-2 1-2 0,0 1-3 0,2-3-5 0,-3 0-2 15,1 3-2-15,-3 1-2 0,1-2-6 0,-4 2 0 16,2-4-4-16,-3 5 0 0,1-3 0 15,0 3-6-15,-2-2-2 0,0-1-3 0,-5 3-4 16,9-2 0-16,-5 2-3 0,0-3 4 0,-4 3-4 16,6-2 0-16,-6 2-4 0,7-1-2 0,-7 1-2 0,0 0-1 15,6-1-3-15,-6 1 0 0,0 0-2 0,0 0-4 16,0 0 1-16,0 0 1 0,5-3-7 0,-5 3-1 16,0 0-2-16,0 0 0 0,0 0 0 0,0 0-2 15,0 0 3-15,4 5 0 0,-4-5-2 0,0 5 1 16,2-3 0-16,-2-2 3 0,2 8-3 0,0-2 7 15,-2-2-7-15,0 4 3 0,2 1 0 0,0 2 0 16,-2-3 3-16,0 1-4 0,0 2 1 0,2 1 2 16,-4 1-5-16,4 3 3 0,-4 0 0 15,2 3-4-15,0-2 0 0,2 3 4 0,0-1 2 0,-2 6-1 16,0-4 2-16,1 3-3 0,3 0 3 0,-2 2-3 16,0 0 2-16,3 0-1 0,-1-1 2 0,0 1 0 15,2-2 0-15,3 0-1 0,-5-5-5 0,1 3 0 16,1 2-1-16,2 1-2 0,-3-6 6 0,2 5-4 15,-2 2-1-15,0-7 0 0,-3 0-1 0,2-1-3 16,0 2 1-16,-4-3 3 0,4 3-8 0,-4-2 5 16,1 1 0-16,1 0-2 0,-2-1 2 0,0 0-1 15,1 0-2-15,-4 0 4 0,2-1-3 16,-3-1 2-16,3 0-3 0,-2 1-1 0,1-5 5 0,-1 5 0 16,2-7-1-16,-3 3-1 0,4-1-4 0,-4 0-1 15,2-2 0-15,-1 2 3 0,2-3-3 0,-2 0 0 16,2 2 10-16,-1-6-15 0,0 2 8 0,1 0-4 15,-2-1-1-15,2 1 2 0,-3-2 1 0,4 1-2 16,-2 1 0-16,-1-2 2 0,3 1-1 0,-1-4 9 16,-3 5-12-16,3-5-1 0,-2 1 2 0,2 1 2 15,-3 0-5-15,4 0 6 0,0-4 2 0,-4 4-1 16,4-4-4-16,-4 3-2 0,2 0 4 0,2-3-2 16,-8 4 6-16,3-2-6 0,-2-1 2 0,1-1 2 15,-4 3-1-15,-4-1 7 0,-2 1-11 0,-5 1 3 16,-7 1-2-16,-5 0-3 0,-7 3-17 0,-10 3-21 15,-5-2-27-15,-7 4-44 0,-32 5-60 0,28-6-77 16,-32 13-287-16,-2-1-581 0,4 1 258 0</inkml:trace>
  <inkml:trace contextRef="#ctx0" brushRef="#br0" timeOffset="-156342.798">9329 8589 54 0,'0'0'69'0,"0"0"-4"16,0 0-6-16,0 0-6 0,0 0-6 0,0 0 2 16,0 0-3-16,0 0-5 0,0 0 0 0,0 0 7 15,0 0-5-15,0 0-3 0,0 0-6 0,0 0 9 16,0 0-11-16,0 0 5 0,0 0 3 0,0 0-3 16,0 0-4-16,0 0-1 0,0 0-7 0,0 0 3 0,0 0-2 15,0 0-2-15,0 0-3 0,-3 3-5 16,3-3 1-16,0 0-5 0,0 0 8 0,0 0-6 15,0 0 2-15,0 0 1 0,0 0 3 0,0 0 5 0,0 0-1 16,0 0-4-16,0 0-4 0,0 0 3 0,11 1-6 16,-11-1 2-16,3 1 6 0,-3-1-5 0,0 0 3 15,8 2-8-15,-3 0 4 0,-1-1 2 0,-4-1 3 16,8 4-6-16,-6-1 0 0,6 0-3 0,-3-1-2 16,4 2 3-16,-4 1-2 0,0-1-1 0,3 2 0 15,-1-1 5-15,4 2-8 0,-5-2 1 0,2 2-1 16,1 0-2-16,-3-2 4 0,2 3-2 0,1-1-1 15,0-1 2-15,-2 2 0 0,2-1-6 0,0-2 5 16,-1 1-4-16,0 1-2 0,-2-3 6 0,5 3-6 16,-4-3 2-16,1 2 0 0,-1-3 2 0,-2 1-2 15,2-1 1-15,-1 2-3 0,0-1-5 0,1-1 6 16,-4-1 2-16,4 1 0 0,-4-1-3 0,0 1 1 16,1-1 5-16,-4-2-1 0,5 3-3 0,-5-3 2 15,9 0-1-15,-9 0-4 0,3 2 9 0,-3-2 1 16,0 0-2-16,5 2 2 0,-5-2 3 0,0 0 3 15,0 0-1-15,0 0 13 0,0 0 1 0,4 0 3 16,-4 0-1-16,0 0 1 0,0 0 4 0,0 0-2 16,0 0 3-16,0 0 1 0,0 0-1 0,0 0-3 0,0 0 3 15,0 0-2-15,0 0 1 0,0 0-5 0,0 0 3 16,0 0-4-16,0 0-1 0,0 0 0 16,0 0-2-16,0 0 0 0,0 0 1 0,0 0 2 15,0 0-1-15,0 0-4 0,0 0-4 0,0 0-2 0,0 0-1 16,-17 8-2-16,11-1-2 0,-6 0 0 0,-3 4-2 15,0 2-1-15,-4 3-3 0,2-3 4 0,-4 4-3 16,3-3 6-16,-2 2-10 0,-3 0-4 0,4 1 4 16,1-2 0-16,4-2-2 0,-3 0 2 0,2 1-1 15,-2-3-1-15,0 2 0 0,-4076-2 4 0,8161 1-5 16,-4083-3 2-16,6-1-1 0,-1 0 2 0,3-3-4 16,-3 3 1-16,4-3 1 0,1-1-2 15,1 2-3-15,0-4-3 0,-1 3-5 0,3-3 1 0,1 1 0 16,0 2 1-16,1-5-2 0,-5 5 3 0,5-4-1 15,0-1 4-15,0 0-1 0,0 5 4 0,0-5 2 16,0 0 11-16,0 0 0 0,-2 5 5 0,2-5 4 16,0 0 3-16,0 0 3 0,0 0-1 0,0 0 0 15,0 0-2-15,0 0 1 0,-2 3-5 0,2-3 0 16,0 0-5-16,0 0 0 0,0 0-12 0,0 0-13 16,0 0-36-16,0 0-44 0,0 0-51 0,0 0-58 15,0 0-199-15,0 0-433 0,0 0 191 0</inkml:trace>
  <inkml:trace contextRef="#ctx0" brushRef="#br0" timeOffset="-145828.046">11535 8497 46 0,'0'0'104'0,"0"0"-11"0,0 0-9 15,0 0-4-15,0 0-1 0,0 0-4 0,0 0-3 16,0 0 2-16,0 0-4 0,0 0 6 0,0 0-4 15,0 0 5-15,0 0-7 0,0 0 6 0,-10 4-10 16,10-4-8-16,0 0-3 0,0 0-8 0,-1 5 0 16,1-3 2-16,-2 4 1 0,-1-2-5 0,0 6-1 15,2 2-2-15,-3 1-1 0,2 2-5 0,-2 1 0 16,4 1 3-16,-4 2-6 0,4 8 5 0,0 0-2 16,0-3-1-16,2 3-1 0,0-1 0 0,2-1-3 15,2 0-4-15,-1 2 0 0,0-9-2 0,3 7-4 16,-2-7-1-16,6-1-4 0,-3 0 0 0,1-1-5 15,0-2 2-15,1 1-1 0,0-2 0 0,-2-2-2 16,0-3-3-16,1 0 1 0,0 1 2 0,-1-2-2 16,1-2-3-16,1-3 1 0,-1 1-2 0,0-1 4 15,-2 0-4-15,2-4-3 0,2 2 4 0,-6-5-3 16,0 1-1-16,3 1 3 0,0-4 1 0,0 0-3 16,0 0-2-16,-1-2 1 0,-2-2-2 0,-2-1 1 15,1-3 0-15,-1-1 2 0,0 2-3 0,-3-3-2 16,-2 0 2-16,1-1 4 0,-4-2-6 0,-1 1 3 15,1-1 3-15,-1 2-9 0,-4-7 9 0,3 6-3 0,-3 1 3 16,-3 2-4-16,2-1 1 0,1 0 4 0,-4 3 1 16,2 2 1-16,2 2 3 0,-3 5 0 0,2-4 4 15,-2 4-5-15,1-1-1 0,-2 4-4 16,1 0 1-16,-1 4-12 0,-4 3-15 0,-1-1-12 0,7 1-20 16,-6 3-7-16,1-1-19 0,3 3-22 0,0-3-11 15,3 3-10-15,2-3-15 0,-1 0-9 0,0-1-104 16,2 4-272-16,3-5 120 0</inkml:trace>
  <inkml:trace contextRef="#ctx0" brushRef="#br0" timeOffset="-145300.128">12780 8296 73 0,'0'0'175'0,"-2"-3"-16"0,2 3-14 16,0 0-13-16,-1-4-14 0,1 4-13 0,0 0-10 15,0 0-9-15,0 0-9 0,0 0-9 0,0 0 0 0,0 0 2 16,-4 10 0-16,5-2 2 0,0 3 1 0,1 1-4 15,1 5 2-15,2 1-3 0,0 10-6 0,1-2-2 16,-2 2-1-16,1-1-6 0,0 0-3 0,2 0-5 16,0 0 1-16,-1-1-10 0,1-1-1 0,0 1-3 15,-1 0-12-15,1-8-2 0,-2 1-2 0,0 0 2 16,-2-1-9-16,7-2 3 0,-5 0-2 0,0 0-2 16,-1-6 2-16,1 2 1 0,0 0-11 0,-1-6-8 15,-3 5-13-15,3-4-10 0,-1-1-11 0,-1-1-16 16,1-1-21-16,-3 0-32 0,4-3 0 0,-3 3-8 15,-1-4-22-15,0 0-24 0,0 0-88 0,0 0-275 16,0 0 122-16</inkml:trace>
  <inkml:trace contextRef="#ctx0" brushRef="#br0" timeOffset="-144798.188">12704 8717 7 0,'0'0'121'0,"0"0"-6"0,-4-3-8 16,4 3-16-16,0 0-9 0,10-7-6 0,-4 5-17 0,2 0 5 15,0-3-15-15,2 3 0 0,3-1-9 16,-3 0-1-16,3-2-3 0,-1 2-3 0,5-1-2 0,-5 1-6 16,3-1-5-16,-2-1 1 0,0 3-2 15,0-1-5-15,3 0-6 0,-6-1 9 0,4 2-11 0,-2-1 13 16,-1 3-10-16,-1 0 5 0,-1-2-2 0,4 4-4 15,-4-2-1-15,-1 0-3 0,-2 3 4 16,2 2 2-16,-2-1 8 0,-1 0-1 0,3 4 5 0,1-2-3 16,-3 3 5-16,-1-1-5 0,-2 1 2 0,5 0-9 15,-1 1 1-15,-2 0 0 0,0-2 0 0,2 1 5 16,-2-2-3-16,0 0 0 0,0-2-10 16,3 3 3-16,-3-4-5 0,0 1 2 0,-1 2-1 15,2-4 6-15,0-1-4 0,1 1-5 0,-2-1 7 0,-5-2 2 16,13-1-7-16,-8 1 2 0,1-1-4 0,0-2 0 15,0 1-1-15,3-4 4 0,-3 0 3 0,1-1-4 16,-1-1 9-16,-1 2-6 0,0-5-8 0,-1 4 7 16,1-3 7-16,-2 0-12 0,-2 4 1 0,-1-4 2 15,-1 0 2-15,-2 2 3 0,1-2 12 0,-2 1 1 16,-2 1 4-16,-1 1 9 0,1-2-4 0,-2 5-2 16,0-4 4-16,-3 2-4 0,1 3-4 0,-2-2 2 15,-2 2 1-15,4 1-5 0,-3-2-1 0,-1 4 0 16,3 0-9-16,-1 0-11 0,0 1-22 0,-1 2-21 15,2 1-25-15,-1 1-33 0,2-1-28 0,2 0-141 16,-1 3-289-16,0-2 129 0</inkml:trace>
  <inkml:trace contextRef="#ctx0" brushRef="#br0" timeOffset="-144063.695">14440 8151 56 0,'-5'-2'147'0,"5"2"-12"0,0 0-17 0,0 0-11 16,0 0-10-16,-4-2-7 0,4 2-10 0,0 0-5 16,0 0-1-16,0 0-5 0,0 0 0 0,0 0-4 15,0 0-2-15,0 0 1 0,0 0 1 0,0 0-2 16,0 0 0-16,0 0-4 0,0 0 5 0,0 0 9 15,0 0 7-15,0 0 7 0,0 13-8 0,0-8 0 16,0 3 1-16,0-2-3 0,0 2-3 0,0 2-1 16,0 1-2-16,0 2-3 0,4 3 0 0,-4-5-2 15,2 6-1-15,-2 1-2 0,2 0-3 0,-1-1-4 16,2 0-1-16,-2 9-2 0,1-6-1 0,4-4 1 16,-5 4-8-16,3-1-3 0,2 1 0 0,-2-2-3 15,-1 2-2-15,0-3 3 0,3 0-4 0,0 1-5 16,-4 1 1-16,4-2 4 0,-3-1-8 0,1 1-3 15,0-4-1-15,1 1 0 0,0-3-3 0,-2 1 0 0,-1 1 0 16,2-1-3-16,0 0 0 0,-1-2-2 0,-1 0-2 16,1-1 3-16,-1 1-1 0,3-4-3 0,-5 0-1 15,2 2-3-15,-1-4 3 0,0 1-3 0,-1 1 0 16,0-2 2-16,3-2-1 0,-3 3-3 0,2 2-2 16,-2-7 3-16,0 3-1 0,2-1-4 15,-2-2 2-15,0 0-8 0,0 0-20 0,0 4-33 16,0-4-49-16,0 0-74 0,0 0-80 0,0 0-274 0,0 0-576 15,-11-9 255-15</inkml:trace>
  <inkml:trace contextRef="#ctx0" brushRef="#br0" timeOffset="-24410.109">13711 9319 110 0,'0'0'169'0,"-3"-3"-12"16,3 3-11-16,0 0-17 0,0 0-13 0,0 0-5 16,0 0-9-16,0 0-5 0,-4-6-6 0,4 6-9 15,0 0 1-15,0 0-7 0,0-3 3 0,0 3 3 0,0 0 4 16,0 0 3-16,0 0 4 0,0-4 0 16,0 4 4-16,0 0-1 0,0 0-8 0,0 0-7 15,-4-3-8-15,4 3-5 0,0 0-3 0,-4-5-5 16,4 5-2-16,-6-5-5 0,4 3-2 0,2 2-5 0,-7-2-1 15,3-1-4-15,-1 2-1 0,-1 0-6 16,-3 1-6-16,3-3 3 0,-2 3-3 0,-3 0 0 16,0-2-3-16,-2 2-4 0,1 0-2 0,-1-2-4 15,-1 1 1-15,2 1-2 0,-2 1-1 0,1-1-3 0,4-1 4 16,-1-1-1-16,-3 1-3 0,7 2-2 0,-3-2 1 16,2 0-2-16,7 1 1 0,-11 0-4 0,6-1 0 15,0-1 3-15,5 2-4 0,-8-1 1 0,8 1 6 16,0 0-7-16,0 0 3 0,-9 0-6 0,9 0 2 15,0 0 0-15,0 0 2 0,0 0 2 0,0 0-6 16,0 0 2-16,0 0-4 0,-6 0 3 16,6 0-1-16,0 0 1 0,0 0-2 0,0 0 0 0,0 0 1 15,0 0-2-15,-4 6 2 0,3 1-1 0,1 0 3 16,0 2-1-16,0 1 1 0,-2 3 4 0,0 3-9 16,1 1 5-16,1-2-1 0,-2 5-3 0,-1 0 2 15,1 6-13-15,1-8 3 0,-1 7 1 0,2-5 3 16,0 6 1-16,0-2-1 0,0-4-1 0,0 1 6 15,3-3-5-15,-4 1 4 0,4 0 0 0,0 0-3 16,0 1 9-16,-3-3-7 0,5 1 3 0,-2 2 2 16,1-5-6-16,-1 2 3 0,1-1 1 0,-2-4-3 0,1-1 3 15,2 5-2-15,-1-5 2 0,-1 0-1 16,1 1-1-16,-1-4-1 0,3 2 2 0,-2-2 0 16,2 0 2-16,0 1 0 0,1-1 6 0,-5 0-9 15,3-1 0-15,4-3-1 0,0 3 3 0,-4-1 0 16,3-4 0-16,6 2-3 0,-6 0-9 0,2-2-10 15,3 0-22-15,-3-1-26 0,4 1-28 0,0-2-39 16,-1 0-35-16,6-2-17 0,1-1-41 0,-4 1-155 16,4-4-415-16,-1 2 184 0</inkml:trace>
  <inkml:trace contextRef="#ctx0" brushRef="#br0" timeOffset="-23838.249">14065 9523 109 0,'-3'-5'197'0,"-4"2"-1"0,4-1-12 0,-1 1-13 15,1-1-10-15,-1 1-13 0,1 2-9 0,3 1-8 0,-7-2-10 16,3 0-10-16,4 2-9 0,0 0-11 0,-15 4-9 16,13 0-8-16,-5 1-10 0,2 3-4 0,0 1-2 15,-3 2-5-15,3 3-3 0,0-1-3 0,0 1-5 16,-1 3-2-16,3 2-4 0,-1 0-3 0,-1 1-1 15,5-3 3-15,-3 1-9 0,2 0-2 0,1-1 0 16,4 0-2-16,-4 0-2 0,3 0-4 0,3 0 2 16,0 0-4-16,-2-5-1 0,0 0 1 0,5-4-3 15,0 2-1-15,1-3-1 0,2 0-4 0,0 1 4 16,0-4-1-16,4 1 0 0,-1-4-4 0,-3-2-2 16,2 1 3-16,-1-3-4 0,4-3 1 0,0-2-4 15,-5 1 1-15,5-3 1 0,-6 3-1 0,-2-1 0 16,4-6 3-16,-4 5-4 0,-4-2 3 0,2-5-5 15,0 1 4-15,-1-2-2 0,-6-1 0 0,0 0 2 16,-3 1-1-16,0-3 1 0,-2 1-1 0,1 0 4 16,-2 1-1-16,-7-8-1 0,7 9 0 0,-7 3 3 15,5-1 3-15,-1 6-1 0,0 1 0 0,0 1-2 16,1 2-5-16,-3 2-11 0,2 0-12 0,0 3-18 16,2 1-28-16,-2 4-25 0,-4 1-28 0,7 0-37 15,-2 4-32-15,1-1-164 0,1 1-385 0,0 3 171 0</inkml:trace>
  <inkml:trace contextRef="#ctx0" brushRef="#br0" timeOffset="-23191.256">14728 9886 136 0,'0'-4'176'0,"0"4"-10"16,0 0-15-16,0 0-15 0,0 0-13 0,3-1-14 15,-3 1-6-15,0 0-10 0,0 0-5 0,0 0 1 16,0 0 8-16,0 0 4 0,0 0-5 0,7 9-5 16,-7-5-2-16,2 4-10 0,1 0-8 0,-2 4-7 15,-1 2-5-15,0-1-21 0,-1 3-37 0,-2-4-42 16,3 3-61-16,-2 0-70 0,-3 1-136 0,0-4-331 15,5-2 146-15</inkml:trace>
  <inkml:trace contextRef="#ctx0" brushRef="#br0" timeOffset="-19605.218">15083 9432 9 0,'3'-4'58'0,"-3"4"-7"0,0 0-6 0,0 0-2 16,0 0 4-16,0 0-2 0,0 0-6 0,0 0 1 0,1-2-2 15,-1 2-3-15,0 0-1 0,0 0 3 0,0 0-1 16,0 0 0-16,0 0 1 0,0 0-3 0,0 0-6 16,0 0 3-16,0 0 1 0,0 0-13 0,5-5 8 15,-5 5-3-15,0 0-5 0,1-2 6 0,-1 2-15 16,0 0 3-16,0 0 4 0,0 0-3 0,0 0-2 15,0 0 7-15,0 0-1 0,0 0-7 0,0 0-4 16,0 0 1-16,0 0-4 0,0 0 0 0,0 0-3 16,0 0 17-16,0 0-7 0,0 0 1 0,0 0 14 15,0 0-8-15,0 0-1 0,0 0-1 0,0 0-2 16,0 0 3-16,0 0-6 0,0 0 2 0,0 0-2 16,0 0 3-16,0 0-4 0,0 0 2 0,0 0-1 15,0 0 0-15,0 0 4 0,0 0-5 0,0 0 5 16,0 0-6-16,0 0 5 0,0 0-3 0,0 0 2 15,0 0-2-15,0 0 2 0,0 0 6 0,0 0-1 16,0 0 3-16,0 0-3 0,0 0 1 0,0 0-1 16,0 0 12-16,0 0-13 0,0 0 3 0,0 0-1 15,0 0 2-15,0 0-1 0,0 0 2 0,0 0-1 16,0 0 5-16,-4-5-8 0,4 5 0 0,0 0 3 16,0 0 0-16,0 0 4 0,-2-4 2 0,2 4-5 15,0 0 9-15,0 0-11 0,-8-1-1 0,8 1-4 16,0 0-1-16,0 0-4 0,0 0 2 0,-6 5-3 15,2-3-1-15,1 2 0 0,-2 2-2 0,0-4 0 16,1 3-1-16,3-1 3 0,-3 2-3 0,0-1-4 16,-1 2 2-16,1 0 0 0,3 3 0 0,-3-1 0 0,4 2 0 15,-3 5-2-15,1-3 2 0,1 4 3 0,-3 0-1 16,9 2-3-16,-6 9 2 0,2-8 0 16,-1 4-1-16,0-5 1 0,5 5 1 0,-5-6 3 15,5 1-5-15,0-2 0 0,-1-3 4 0,2 1-4 0,-3-1 4 16,5-2-4-16,-2-2-1 0,2-1 3 0,1-1-2 15,1-1 0-15,-1-2 4 0,1-3 1 0,0 1 5 16,2-3-1-16,-2-3-3 0,3-1 1 0,2-4 0 16,1-2-2-16,0-3 0 0,2 0-5 0,-5-1 7 15,2-1-4-15,2-4 0 0,-6 2-3 0,1 1 0 16,-1-1 0-16,-3 1 3 0,-2-2-3 0,2-5 1 16,-4 3 2-16,-1-6-3 0,-3 6-1 0,0 2 3 15,-4-7-1-15,0 6-2 0,-6-5 2 0,2 6 0 16,-2 1 4-16,-2 3 10 0,-3-3-1 0,2 4 12 15,-2 1 7-15,5 4 5 0,-5-1 6 0,3 5-5 16,0 0-3-16,0 0-3 0,-3 1-2 16,4 3-8-16,-4 2 0 0,3 0-5 0,-2 1-7 0,4 2-13 15,-7 4-18-15,8-1-22 0,-2 1-26 0,-2 2-19 16,5 2-14-16,2-1-35 0,-2-2-19 0,3 2-17 16,0 3-155-16,1-4-349 0,4 0 156 0</inkml:trace>
  <inkml:trace contextRef="#ctx0" brushRef="#br0" timeOffset="-19249.967">15560 9557 143 0,'0'0'153'0,"-2"-3"-19"0,2 3-3 16,0 0-21-16,0 0-8 0,0 0-14 0,0 0-5 15,0 0-10-15,0 0-8 0,0 0-1 0,0 0-6 0,0 0-4 16,0 0 0-16,0 0-5 0,0 0-6 0,0 0-5 15,5 10 2-15,-5-10-4 0,0 0-1 0,0 0-7 16,2 2 2-16,-2-2-1 0,0 0-2 0,0 0-2 16,1 4-8-16,-1-4-6 0,0 0-19 0,0 0-9 15,0 0-31-15,-1 6-39 0,1-6-41 0,-5 2-111 16,1 1-259-16,4-3 115 0</inkml:trace>
  <inkml:trace contextRef="#ctx0" brushRef="#br0" timeOffset="-18873.891">15774 9322 75 0,'0'0'165'0,"0"0"-1"0,-2-3-19 16,2 3-12-16,0 0-16 0,-2-4-1 0,2 4-23 16,0 0-1-16,0 0-9 0,0 0-3 0,0 0-6 15,0 0-4-15,0 0 1 0,2 12-1 0,-2-3 2 16,4-1-3-16,-3 4-7 0,0 0 0 0,2 5 0 16,-2 3-1-16,2 3 1 0,0-2-4 0,1 2 3 15,-1 4 0-15,-1 0-4 0,2-2-9 0,-3-6 0 16,2 6-6-16,0-4-1 0,-1-3-7 0,-2 1 2 15,0-4-3-15,2 2-7 0,-2-3-1 0,2-2-1 16,-1 1-6-16,2-1 0 0,-2-4-11 0,0 2-14 16,0-4-17-16,-1-1-21 0,1 1-26 0,2-5-16 15,-1 3-25-15,0-2-19 0,-2-2-30 0,0 0-37 16,7-7-103-16,-5 2-324 0,1-6 144 0</inkml:trace>
  <inkml:trace contextRef="#ctx0" brushRef="#br0" timeOffset="-18436.909">15940 9387 132 0,'3'-2'145'0,"-3"-3"-1"0,6 1-16 16,-2 0-11-16,4 0-4 0,1 0-2 15,1 1-7-15,0 1-3 0,3 1-5 0,0 1 1 0,4 1-4 16,0 1-1-16,1 2 0 0,-3 4-5 0,3 0-4 15,-3 1 0-15,1 2-4 0,-6 2-4 0,4 1-6 16,-5 1-2-16,-1 0-2 0,-3 1-5 0,3 1-2 16,-5 0-7-16,0 0 0 0,-4 2-1 0,-1 1-6 15,-1-2-1-15,0 0-6 0,-7 1-3 0,2-2-3 16,-1 0-3-16,-2-2-4 0,-2 0-2 0,-1 1-3 16,1-4-2-16,0 1-2 0,3-5-6 0,1 0 0 15,-2-4-5-15,2 2-4 0,-1-2-9 0,3-4 0 16,-2 0-5-16,9 0-2 0,-10-4-3 0,5-1 4 15,2 0 3-15,1 0-3 0,0-4 2 0,0 2 1 16,4-1-1-16,0 3 4 0,0-2 1 0,0-3 2 16,0 6-4-16,3-1 6 0,2 0-1 0,-1 1-1 15,2 1 0-15,-1 3 3 0,4-1 1 0,3 1-2 16,-3 0 0-16,3 1 3 0,-5-1-1 0,10 3-1 16,-6 1 0-16,1-2 6 0,-1 2-4 0,5 0-6 15,-8-1-16-15,1 1-27 0,0-2-29 0,2 1-25 16,-3-3-15-16,1 0-19 0,1 0-13 0,-4 0-24 15,3-3-111-15,-6 1-309 0,3-2 137 0</inkml:trace>
  <inkml:trace contextRef="#ctx0" brushRef="#br0" timeOffset="-18086.316">16408 9372 115 0,'-3'-1'208'0,"3"1"-11"0,-7-3-11 15,7 3-17-15,-9 2-17 0,9-2-17 0,-9 6-12 16,5-1-12-16,0-1-12 0,0 1-12 0,3 2-7 16,-4-3-9-16,5 2-8 0,-1 2-4 15,-2 0-12-15,6 0-8 0,-3-2-4 0,1 2-4 0,2 1-8 16,0-1-1-16,1-1-2 0,0 0-10 0,0 1 0 16,0-3 4-16,4 4-6 0,-1-4 0 0,1 1 1 15,-1 0 1-15,1-1-6 0,2 1 2 16,-1 0 4-16,0-1-5 0,1 1-1 0,-1-2 3 15,0 1 2-15,0 0-5 0,-1 2-1 0,-2-3-3 0,-1 0 3 16,-1 0-1-16,0 2-3 0,1-3-3 0,-4 2 2 16,3-1-2-16,-4 2 4 0,0-2-8 15,-4 2 1-15,3 1-3 0,-8 0 1 0,2 2-7 0,-2-3 2 16,-3 3-8-16,-2-1-6 0,-2 1-1 0,1-1-20 16,-1 0-12-16,-1-4-9 0,1 4-27 0,-1-4-16 15,-1-2-15-15,0-2-127 0,2 0-276 0,3-2 124 16</inkml:trace>
  <inkml:trace contextRef="#ctx0" brushRef="#br0" timeOffset="-17916.229">16352 9334 29 0,'13'-13'176'0,"2"-1"-5"15,0 6-24-15,3-4-9 0,0 3-14 0,-1 0-6 16,2 0-11-16,-1 1-12 0,0 0-9 0,-1 6-10 0,0-1-20 15,1 3-33-15,-5 1-40 0,-2 1-46 16,2 0-43-16,-4 3-88 0,1 0-209 0,-1 2 92 16</inkml:trace>
  <inkml:trace contextRef="#ctx0" brushRef="#br0" timeOffset="-17714.15">16866 9781 177 0,'2'6'180'0,"-1"-1"-16"16,2 4-22-16,0 1-42 0,-3 0-49 0,1 1-63 15,-1-1-122-15,0 0-145 0,0-1 64 0</inkml:trace>
  <inkml:trace contextRef="#ctx0" brushRef="#br0" timeOffset="-14428.715">17266 9292 39 0,'0'0'56'0,"0"0"1"15,0 0-8-15,0 0 2 0,0 0 2 0,0 0 1 16,1-4-1-16,-1 4 8 0,0 0-6 0,0 0 5 16,0 0 3-16,0 0-3 0,0 0-6 0,0 0 11 15,0 0-14-15,0 0-5 0,0 0 3 0,0 0-3 16,0 0 0-16,0 0-5 0,0 0 3 0,0 0 3 16,0 0 3-16,0 0 3 0,0 0-7 0,0 0-7 15,0 0 4-15,0 0-5 0,-4-3 0 0,4 3 7 16,0 0-1-16,-1-4 3 0,1 4-5 0,-4-5 3 15,4 0 0-15,0 5-1 0,-3-5-6 0,3 5-3 0,-5-1-1 16,5 1 3-16,-4-5 1 0,3 2-1 16,1 3 2-16,-6-3 4 0,6 3-2 0,-4-2-2 15,4 2-6-15,0 0-1 0,-9-1-4 0,9 1-1 16,-8 2-6-16,4 2 0 0,-3 0-3 0,4 4-3 0,-6 1 2 16,4 1-5-16,-4 5-2 0,2-3 4 0,0-1-4 15,3 6-3-15,-2-1 2 0,0 0 2 16,0-1-5-16,4 2 0 0,1-5-2 0,-1 4-1 15,-2 2 1-15,5-2-3 0,-2-1 4 0,2 1-2 0,2 1 0 16,0-2-1-16,3 0 0 0,-1-3 0 16,-1 2 0-16,2-2 1 0,2-3-2 0,-1 1 3 15,0 0-2-15,0-2 3 0,3-1-1 0,-1 1-3 0,2-2-4 16,-3 0 3-16,2-4-2 0,0 0-2 0,-3 1-3 16,2-3 5-16,0 0 1 0,1-2-3 0,0-1 0 15,0 0 0-15,2-4 7 0,-3 2-3 0,0-2 1 16,0 0 0-16,0-4-1 0,-3 4-1 0,2-4 2 15,-1 0-5-15,-4-1 3 0,5-3 4 0,-6-1-1 16,2 0-2-16,-3-1-4 0,2 2 6 0,-6-4 0 16,2 4 1-16,-3-4-2 0,2 1 2 0,-4 1 2 15,1-1 3-15,-2 1 0 0,-3 2 7 0,2 0-2 16,-1 1 5-16,-1 0 5 0,1-2 1 0,1 7-3 16,0 0 1-16,-3-2 0 0,3 6-3 0,-1-2-4 15,3 3-7-15,-2-1-15 0,2 3-16 0,-2-1-26 16,-1 2-28-16,3-2-26 0,-2 6-23 0,8-3-26 0,-9 2-17 15,8 1-23-15,-2 1-117 0,-2 1-335 16,5 0 148-16</inkml:trace>
  <inkml:trace contextRef="#ctx0" brushRef="#br0" timeOffset="-14199.465">17705 9469 62 0,'0'0'200'0,"0"0"-18"0,0 0-13 0,0 0-14 16,0 0-18-16,0 0-29 0,0 0-17 0,0 0-33 15,0 0-33-15,5-5-34 0,-5 5-45 16,-1-7-47-16,1 7-70 0,0 0-184 0,-4-4 81 15</inkml:trace>
  <inkml:trace contextRef="#ctx0" brushRef="#br0" timeOffset="-13696.339">17810 9249 66 0,'4'-2'147'16,"-2"-3"-14"-16,4 1-6 0,-2 1-15 0,4-2-7 15,-3 0 1-15,4 0-8 0,3 0-11 0,-2 3 7 16,0-1-7-16,4 2-2 0,-2 0 2 0,-1 3-4 16,1 3 4-16,-2 1 8 0,2 1 3 0,1 4-5 15,1-1-6-15,-2 6-2 0,-2 0-4 0,1-2-2 16,-3 1-2-16,0 2-5 0,-2 0 0 0,-2-1-5 15,0 4-9-15,-1-6-2 0,-3 6-7 0,-3-2-3 16,2-1-2-16,-1 0-4 0,-3-1-4 0,-1 0-8 16,-2-3 5-16,3-2-10 0,-3 2 1 0,2-4-5 15,-1-1 0-15,0-1-3 0,-1-2 1 0,3 0-5 16,-1-1-5-16,-1-1-3 0,1-3-5 0,0 2-3 16,6-2 2-16,-12-8 0 0,6 4-3 0,6-2 0 15,-5-5 0-15,1 1 0 0,0 1 0 0,3-3 2 16,1 0-1-16,1 4 3 0,-1-1-3 0,0 2 1 15,3-1-1-15,-1 5-1 0,2-2 1 0,-1 0 0 0,1 1 3 16,1 1-6-16,1 2 9 0,0 1-2 16,2 0 0-16,2 0 1 0,0 4 0 0,1-3-1 15,0 6 2-15,0-3-4 0,1 1-1 0,0 3 3 0,-1-2 4 16,2-1-6-16,-2 3 0 0,2-3-9 0,0-1-20 16,-3 1-14-16,-1 0-18 0,5-3-9 0,-2 2-18 15,-2-4-17-15,5-1-17 0,-2-3-12 0,0 0-24 16,-2-3-19-16,0 0-130 0,0-2-334 0,-2 1 148 15</inkml:trace>
  <inkml:trace contextRef="#ctx0" brushRef="#br0" timeOffset="-13358.17">18326 9189 88 0,'0'-3'159'16,"-1"-2"-7"-16,-2 0-8 0,3 5-3 0,-1-4-20 15,1 4-13-15,-9 0-17 0,9 0 9 0,-8 4-16 16,3 0-8-16,1 2-7 0,1-3-9 0,-3 2-5 15,2 2-8-15,3-2-2 0,-4 4 2 0,0-2-13 16,5-1 0-16,-2 1-6 0,0 2-3 0,2-2-6 16,0-1 3-16,0 3 0 0,4-2-6 0,1 1-1 15,0-3-4-15,-1 1-1 0,1 0-6 0,4-1 4 16,0 2-3-16,0-1-4 0,0-1-3 0,0-1 3 16,1 2-1-16,2-1 0 0,2-2 0 0,-5 2 2 15,2-2-1-15,1 3-1 0,-3-3 3 0,0 1 2 16,1 1-1-16,-1-2 3 0,0 1-8 0,1 1 2 15,-4 0 3-15,-2-2-5 0,1 0 6 0,0 1 1 16,-2 1-5-16,0-1-3 0,-1 0 3 0,-2 1 3 16,-2 0-4-16,-1-1-5 0,3 3 1 0,-6 0-4 15,-1 0-6-15,-3 1-8 0,-2-2-21 0,1 2-6 16,-3-3-16-16,1 0-22 0,-4 0-26 0,0 0-26 16,-4-1-84-16,2-4-239 0,1 0 106 0</inkml:trace>
  <inkml:trace contextRef="#ctx0" brushRef="#br0" timeOffset="-13148.157">18322 9106 143 0,'12'-7'174'0,"-1"2"-18"0,2 0-16 16,4 1-8-16,-5 0-13 0,6-1-17 15,-5 1-9-15,5 0-6 0,-5 1-9 0,1 1-9 0,-1-1-27 16,0 3-23-16,-1-2-46 0,1 0-51 0,-6 2-131 16,-3 0-225-16,4 3 100 0</inkml:trace>
  <inkml:trace contextRef="#ctx0" brushRef="#br0" timeOffset="-12896.25">18856 9555 84 0,'2'4'189'0,"0"1"-7"15,2-1-2-15,-1 1-8 0,-1 3-12 0,3-1-15 16,-3 4-14-16,-1 0-12 0,0 1-20 0,-1 3-39 16,-1-1-57-16,1-2-89 0,-3 5-154 0,1-4-260 15,-3-2 115-15</inkml:trace>
  <inkml:trace contextRef="#ctx0" brushRef="#br0" timeOffset="-4068.988">19301 9179 19 0,'3'-5'105'0,"-3"5"-8"0,1-5 4 0,-1 5-15 0,0-5-7 16,0 1-3-16,0 4-5 0,0-6 7 0,0 6-3 0,-1-4 0 15,1 4 0-15,0 0 1 0,1-7 2 16,-1 7 0-16,-3-5-2 0,3 5-5 0,-2-2-6 16,2 2-7-16,0 0 3 0,0 0-15 0,-12 9-1 15,7-1-4-15,-3-1-4 0,1 5-1 0,-1 2-4 0,0 3-1 16,1 0-5-16,-1 2 0 0,-1 6 0 0,4-6-3 15,0 5-3-15,-4 1 0 0,9-6-5 0,-1 0 2 16,-2 1-9-16,3 0-1 0,0-4-7 16,3 1 5-16,1-2 1 0,-2-1 0 0,3-3-5 0,0-2 6 15,-1 2-1-15,1-5 2 0,2 2-3 0,2-4-4 16,-4 1 6-16,2-4-4 0,4-2 4 0,-1-2-6 16,0 0 2-16,0-3 2 0,4 0-4 15,-4-3 6-15,5-4-4 0,-4-1 1 0,2 3-2 0,-3-2 5 16,-1 0-1-16,0-2-4 0,0 0 5 0,-5 0-5 15,-2 2 2-15,2-3 2 0,0 1-4 0,-4-2 1 16,0 5 6-16,-1-5-4 0,-2 2-3 0,2 1 0 16,-4 3 3-16,1-2 3 0,-2 1 1 0,2 2 7 15,-3-1-2-15,2 3 1 0,0-2-5 0,1 5 3 16,-1 0-1-16,0 0-7 0,-3 1 4 0,3 1-3 16,0 1-4-16,1 2-12 0,-5-1-9 0,9 1-10 15,-12 3-18-15,4 3-18 0,-2 0-29 0,5-3-8 16,-4 5-20-16,3-1-15 0,-1 2-130 0,1-1-289 15,2-1 128-15</inkml:trace>
  <inkml:trace contextRef="#ctx0" brushRef="#br0" timeOffset="-3784.282">19752 9372 2 0,'0'0'197'0,"1"-4"-9"0,-1 4-15 0,0-3-4 16,0 3-23-16,0 0-13 0,0 0-15 0,0 0-11 15,4-5-10-15,-4 5-6 0,0 0-10 0,0 0-12 0,0 0-8 16,0 0-9-16,0 0-6 0,0 0-16 0,0 0-17 15,0 0-23-15,0 0-28 0,0 0-23 0,0 0-18 16,0 0-32-16,0 0-20 0,0 0-94 0,0 0-242 16,0 0 108-16</inkml:trace>
  <inkml:trace contextRef="#ctx0" brushRef="#br0" timeOffset="-3372.637">19930 9199 50 0,'0'0'161'16,"0"0"-1"-16,1-3-8 0,-1 3-9 15,0 0-19-15,0 0-10 0,0 0-6 0,0 0-11 0,0 0-7 16,0 0-10-16,0 0-10 0,0 0-5 0,0 0-4 16,0 0-8-16,0 0-9 0,0 0-3 0,0 0-2 15,-6 14-5-15,6-10-3 0,1 0-6 0,-1 1 9 16,1 2-11-16,0-2-7 0,-1 0-3 0,3 2 0 15,0-1 7-15,-1 1-5 0,0-2-4 0,4-1 0 16,-1 1-4-16,0 2 2 0,-1-3-4 0,4-1-1 16,-1 3-2-16,3-2 3 0,-2 0 0 0,1-3 1 15,0 3-3-15,1-1-5 0,-1 1 7 0,4-2 2 16,-7-1-6-16,3 1 3 0,4 1-1 0,-7 0-4 16,1-2 3-16,1 2-1 0,-2 0-1 0,1-1 1 15,-1 0-3-15,0 1 2 0,-2-1-1 0,1 1 0 16,0 0 4-16,-1 1 0 0,-2 1 6 0,0-1 3 15,-1 1 2-15,-1 1 0 0,0 0 1 0,-4-1 0 16,2 7-2-16,-2-3-4 0,-5 2 1 0,1-2-11 16,-2 3-4-16,-4 0-18 0,1-1-14 0,-5 3-28 15,4-2-7-15,-5 0-15 0,-4 1-18 0,6-4-34 16,-4-1-119-16,0-2-279 0,3 1 124 0</inkml:trace>
  <inkml:trace contextRef="#ctx0" brushRef="#br0" timeOffset="-3138.294">19968 9065 132 0,'10'-5'149'0,"-1"1"-12"0,0-3-9 16,4 2-12-16,-2 0-10 0,2 2-8 0,5-2-8 0,-5 0-10 15,5 3-4-15,1-3-14 0,-8 0-6 0,2 3-5 16,5-2-1-16,-5 3-11 0,-2-1-25 0,1 0-15 16,1 1-34-16,-2-1-36 0,-2 1-34 15,1 1-91-15,-5 0-211 0,1-1 93 0</inkml:trace>
  <inkml:trace contextRef="#ctx0" brushRef="#br0" timeOffset="-2561.394">20557 9547 80 0,'0'0'118'0,"0"0"-8"0,-1-5-8 16,1 5-3-16,0 0-12 0,0 0-2 0,0 0-2 15,0 0 6-15,0-5 1 0,0 5 4 0,0 0 2 16,0 0-7-16,0 0 1 0,0 0-13 0,0 0 5 0,0 0-2 16,0 0 2-16,0 0-11 0,0 0-7 15,0 0 0-15,0 0-7 0,0 0-4 0,0 0-1 16,0 0-7-16,0 0-4 0,2-5-1 0,-2 5-9 16,0 0 2-16,0 0-4 0,0 0-2 0,0 0-9 0,0 0 5 15,0 0-1-15,0 0-3 0,0 0 3 16,0 0-6-16,0 0 3 0,0 0 3 0,0 0-6 15,0 0-3-15,0 0 3 0,0 0-2 0,0 0 1 16,0 0 0-16,0 0-1 0,0 0 1 0,0 0-4 0,0 0-2 16,0 0 1-16,0 0-1 0,0 0-2 0,0 0-2 15,0 0 2-15,0 0-2 0,0 0 0 16,0 0 2-16,0 0-3 0,0 0-4 0,0 0 9 16,0 0 2-16,0 0 7 0,2 12 5 0,-1-7 1 0,-1 6-2 15,-1 1-2-15,1 3-2 0,-4 3-7 0,-4 6-20 16,-1 1-31-16,0-1-44 0,-1 0-62 0,4-4-45 15,-6-2-190-15,3-1-413 0,-1 0 183 0</inkml:trace>
  <inkml:trace contextRef="#ctx0" brushRef="#br0" timeOffset="817.04">21107 8990 67 0,'0'-5'110'0,"0"5"-4"0,2-7-4 0,-2 5-6 16,1-3-1-16,-1 2-1 0,0 3-4 0,3-4 3 15,-3 1-6-15,0 3-5 0,0-7 2 16,0 7-1-16,4-3-1 0,-4 3 3 0,0 0-4 0,0 0-1 16,0-7-1-16,0 7 1 0,0 0-3 0,1-2-1 15,-1 2 2-15,0 0-5 0,0 0-1 0,0 0 5 16,0 0-6-16,0 0-1 0,0 0-6 0,0 0-10 16,0 0-4-16,0 0-13 0,0 0-3 0,0 0 2 15,0 15-6-15,4-4-1 0,-3 6-5 0,2 1-1 16,-2 8 0-16,5 1-2 0,-2-1 0 0,1 2 3 15,3-1-3-15,-5 2 1 0,4-3-1 0,0 0-1 16,-2-1-7-16,-1-7 3 0,-1 3-3 0,3-3 1 0,-4-1 0 16,4-1 0-16,-2-2-1 0,-1-2 1 15,-2-1-3-15,3 0 2 0,-4-2-1 0,1-2-4 16,1 1 0-16,0-2 8 0,-1 1-10 0,1-2 0 16,0 0 3-16,-4-1-1 0,4 0 0 0,0-2-6 0,-2-2 1 15,0 5-10-15,0-5-16 0,0 6-16 16,0-6-29-16,0 0-36 0,-4 3-54 0,4-3-20 15,0 0-37-15,-8-12-161 0,3 7-407 0,0-4 180 16</inkml:trace>
  <inkml:trace contextRef="#ctx0" brushRef="#br0" timeOffset="1674.038">21169 8675 129 0,'0'0'135'15,"-4"-2"-7"-15,4 2-16 0,0 0-8 0,0 0-3 16,0 0-9-16,-2-5-9 0,2 5 6 0,0 0-4 16,0 0-9-16,0 0 3 0,0 0 0 0,0 0-6 15,0 0-4-15,0 0-4 0,0 0-7 0,0 0-1 16,0 0-5-16,0 0-2 0,0 0-9 0,0 0-1 16,0 0 1-16,0 0-1 0,0 0-1 0,15-2-2 15,-8 2 5-15,-7 0-5 0,16-1-1 0,-6 0 1 16,10-5-4-16,-8 2-1 0,8-1-8 0,1-3 8 15,-2 2-4-15,1-1-2 0,6-3-3 0,-6 3 0 16,0-1-3-16,-2 3-2 0,-1-1-4 0,2 0 1 16,-8 2-3-16,2 1-2 0,-2 0 3 0,2 1-2 15,-4-3-1-15,0 4 1 0,-4-3-4 0,3 3 1 16,-5-2-1-16,5 1-1 0,-4 1-1 0,-4 1 3 16,7-2 1-16,-7 2-1 0,6-3-2 0,-6 3 5 15,5-2-5-15,-5 2 3 0,0 0-4 0,4-2 1 16,-4 2-1-16,0 0-1 0,0 0 5 0,0 0-2 0,0 0 4 15,9 6 0-15,-8-2 1 0,4 1 2 16,-1 1 0-16,-1 1 5 0,3 2-6 0,-1 3 4 16,0 4-2-16,-1 2-1 0,3 0 4 0,3 12-2 0,-4-2 1 15,3-1-2-15,-1 3-1 0,2 0-1 16,-2 4 2-16,-3-2-1 0,4-1 6 0,0 0-5 16,0 0 7-16,-2 3-3 0,-2-4 1 0,4 4 2 0,-4-3-1 15,1 1 3-15,1 2-1 0,-3-6-1 0,6 2 7 16,-9-1-7-16,3-3-2 0,0 3 0 0,-3-2 4 15,3-1-7-15,-1-1-2 0,-2-4-2 0,8 1-3 16,-9-1 3-16,1-1-1 0,3-1 9 0,-3-1-13 16,3 1 2-16,-4-2-5 0,4 0 7 0,-1-2-9 15,-2-3 2-15,0 0-1 0,3 0-1 0,0 0 1 16,-2 2 1-16,0-2 0 0,-1-2 8 16,0 2-8-16,1-2-2 0,0-3 1 0,-2 3 0 15,4-5-2-15,-3 2-2 0,-1-2 3 0,4 0 1 0,-4-1-2 16,0 1 1-16,0-2 2 0,3-1 3 0,-2 1 0 15,0 1 1-15,-1-4 6 0,0 0-2 16,2 3 6-16,-2-3-2 0,0 0 3 0,0 0-4 0,-2 9 1 16,2-9 5-16,0 0 0 0,0 4 2 0,0 0 4 15,0 0-2-15,-2 1-6 0,-1-2 0 0,-1 3 1 16,-1 4-4-16,1 0 0 0,-7 0-1 0,-2 5-4 16,-6 6-3-16,-7 2-8 0,-1 3-15 0,-13 9-22 15,-5 5-33-15,-27 14-55 0,-3 1-66 0,-3 0-76 16,-8 3-249-16,-5-4-555 0,2 6 245 0</inkml:trace>
  <inkml:trace contextRef="#ctx0" brushRef="#br0" timeOffset="11057.004">13980 10166 61 0,'-5'1'88'0,"5"-1"-9"0,0 0-14 15,0 0-1-15,0 0-10 0,0 0-7 0,0 0-1 16,0 0-7-16,0 0 3 0,0 0-4 0,-4 2 7 16,4-2-1-16,0 0 7 0,0 0-9 0,0 0 10 15,0 0-1-15,0 0 3 0,0 0 1 0,0 0-5 16,0 0-4-16,0 0-6 0,0 0 8 0,0 0-11 15,0 0-3-15,0 0-1 0,0 0-7 0,0 0 0 16,0 0-7-16,0 0 4 0,0 0-8 0,0 0 4 16,0 0-8-16,0 0 2 0,0 0-3 0,0 0-1 15,0 0 5-15,0 0-2 0,0 0-3 0,0 0 2 16,0 0-7-16,13-8-3 0,-8 7 6 0,3 1 0 16,-2-3 3-16,1 1-5 0,0 1 3 0,5-4-4 15,-1 3-7-15,0-1 6 0,1 2 0 0,0-2 0 16,-2 1-1-16,3-1-2 0,0 0-2 0,-1 2 2 15,-3-3 9-15,4 2-8 0,-5 0 3 0,-1 0-4 16,1 1 3-16,-3-1-6 0,1 2 2 0,1-1-2 0,-2-1 4 16,-5 2 2-16,8 0 0 0,-8 0-2 15,5-3-2-15,-5 3 0 0,6-2 4 0,-6 2-5 16,4 0 3-16,-4 0 0 0,0 0 2 0,0 0-5 16,0 0 1-16,0 0 3 0,4-4-3 0,-4 4-2 0,0 0 4 15,0 0-10-15,0 0-12 0,0 0-35 0,0 0-33 16,0 0-38-16,0 9-88 0,0-9-234 15,0 0 104-15</inkml:trace>
  <inkml:trace contextRef="#ctx0" brushRef="#br0" timeOffset="14331.179">8631 6064 39 0,'0'0'49'0,"0"0"-5"0,0 0 5 16,0 0 1-16,0 0-2 0,0 0 0 0,0 0-4 15,0 0 4-15,0 0-3 0,0 0-2 0,0 0 4 16,-11 0-7-16,11 0-3 0,0 0 4 0,0 0-7 16,0 0-6-16,0 0-4 0,0 0-2 0,0 0-5 15,0 0 7-15,0 0 6 0,0 0-18 0,0 0-6 16,0 0 3-16,0 0 6 0,0 0-4 0,0 0-4 16,0 0 13-16,0 0-10 0,0 0 3 15,0 0-1-15,0 0 4 0,0 0-7 0,0 0-1 0,0 0-2 16,0 0 1-16,0 0 0 0,0 0-2 0,0 0 6 15,0 0-5-15,0 0 3 0,0 0-2 0,0 0-2 16,0 0 0-16,0 0-3 0,0 0 8 0,0 0-10 16,0 0 1-16,0 0 5 0,1-5-2 0,-1 5-3 15,0 0-5-15,0 0 1 0,0 0 5 0,0 0-4 16,0 0 7-16,18 0-5 0,-18 0 0 0,8-1 3 16,-8 1-5-16,8 0 2 0,-5-3 4 0,-3 3 1 15,9-1-3-15,-9 1 0 0,10-1-5 0,-7 1 6 16,-3 0-3-16,9-3 6 0,-9 3-3 0,5 0-5 15,-5 0-1-15,6-2 8 0,-6 2-4 0,4-3-1 16,-4 3 2-16,0 0-2 0,5-2-3 0,-5 2 4 16,0 0-1-16,0 0-7 0,0 0 10 0,0 0 0 15,5-1-8-15,-5 1 8 0,0 0-4 0,0 0 8 16,0 0-8-16,0 0 1 0,0 0-6 0,0 0 6 16,0 0 1-16,0 0 0 0,0 0-3 0,0 0 10 15,0 0-9-15,0 0 7 0,0 0-13 0,0 0 4 16,0 0-5-16,0 0 7 0,0 0-34 0,0 0 10 15,0 0-24-15,0 0 1 0,0 0-11 0,0 8-13 16,0-8-65-16,-5 8-146 0,0-1 65 0</inkml:trace>
  <inkml:trace contextRef="#ctx0" brushRef="#br0" timeOffset="16765.708">21110 9723 1 0,'0'0'60'0,"0"0"-5"16,0 0 3-16,0 0-3 0,3-4-8 0,-3 4 0 15,0 0 5-15,0 0-14 0,0 0-4 0,0 0 2 16,0 0-4-16,0 0-1 0,0 0-6 0,0 0 3 0,0 0-2 15,0 0-1-15,0 0-5 0,0 0-2 0,0 0 0 16,0 0 1-16,5-4-4 0,-5 4 2 0,5-1 0 16,-5 1-1-16,4-3-6 0,-4 3 4 15,6-1-1-15,-6 1-7 0,8-3 2 0,-4 2 1 0,-4 1-5 16,8-2 11-16,-1 0-9 0,-2-1-2 0,-1 1 6 16,4-1 1-16,-2 1-2 0,4-2-6 0,-1 1 8 15,2-1-1-15,1-1-3 0,-1 0-5 16,0 2 5-16,2-2-1 0,-3 0-1 0,3 1 0 0,-3 3-2 15,0-4 3-15,0 0-3 0,1 1 5 16,-2 2-2-16,2-1-1 0,-2-2-1 0,3 4 6 0,-5-3 1 16,1 2-13-16,0 1 3 0,-3-1-4 0,1 0 3 15,2 1-1-15,-3-1 4 0,-1-2-3 0,1 4 0 16,-5 0 3-16,9-3-1 0,-9 3 5 0,0 0-2 16,9 0 15-16,-9 0-1 0,0 0-1 0,5 0 0 15,-5 0 4-15,0 0 6 0,0 0-7 0,0 0 2 16,0 0-1-16,6 0 1 0,-6 0-1 0,0 0-2 15,0 0-6-15,0 0 8 0,0 0-6 0,0 0-3 16,0 0 4-16,0 0-6 0,0 0 2 0,0 0-4 16,0 0 2-16,0 0-5 0,0 0 2 0,0 0 2 15,0 0-5-15,0 0 3 0,0 0-2 0,0 0-6 16,0 0-14-16,0 0-22 0,0 0-34 0,0 0-36 16,-15 3-101-16,7-2-222 0,1 3 98 0</inkml:trace>
  <inkml:trace contextRef="#ctx0" brushRef="#br0" timeOffset="26001.102">7540 8430 7 0,'-5'-1'166'0,"5"1"0"0,-8 0 1 15,8 0-14-15,-5-3-14 0,5 3-7 0,0 0-9 16,-6 0-14-16,6 0-7 0,-4-2-7 0,4 2-8 0,0 0-5 15,0 0-6-15,0 0-9 0,0 0 1 16,0 0-8-16,0 0 0 0,0 0-6 0,0 0-2 16,-8 0 1-16,8 0-1 0,0 0 1 0,0 0-5 15,0 0-4-15,0 0 0 0,0 0 0 0,-4-5 1 0,4 5-5 16,0 0-4-16,0 0-2 0,0 0-1 16,0 0-4-16,0 0-4 0,0 0 0 0,0 0-4 15,0 0-3-15,0 0-2 0,0 0-5 0,0 0-1 0,0 0 4 16,0 0-2-16,0 0 1 0,0 0-4 0,0 0-1 15,0 0-2-15,0 0 1 0,0 0 1 0,0 0-3 16,0 0-2-16,0 0 1 0,21 5-1 0,-15-5-2 16,6-2 3-16,-2 2 1 0,0 0-3 0,5-2 2 15,6 2-2-15,-2 0 4 0,4 0-4 0,9 0-1 16,-1 0 1-16,2-1 0 0,1 0 0 0,6 0-2 16,-2 2-1-16,-2-4 4 0,19 2 0 0,-4 4-1 15,-1-3 0-15,-12 0 0 0,25 1-2 0,-13 3 3 16,2 1-3-16,0 0 5 0,1 2-2 0,3 2-1 15,-2-4 1-15,-1 2-2 0,3 1 1 0,0 2 1 16,1-3-2-16,2 5 5 0,1-1-6 0,-5-4 4 16,-1 3-7-16,0 0 7 0,-1-3-2 0,2 1-1 15,-3-1 1-15,2-1-1 0,-4-2 0 0,3 3 6 16,-14-4-5-16,13 1-1 0,-2-3-4 0,-10 2 5 16,-2-2-1-16,3-1-1 0,-3 0 2 0,-2 0-2 15,1 0 0-15,-2-1 0 0,-3 1 0 0,-2 0 0 16,-2 0-1-16,-6 0 2 0,1-1-1 0,-8-3 1 15,-1 4-1-15,-1 0-1 0,-3-1 1 0,2 1-1 0,-4 0 1 16,-2-2 2-16,1 2-2 0,-7 0 2 16,10 0-1-16,-10 0 1 0,7-1-3 0,-7 1 1 15,5 0-2-15,-5 0 1 0,0 0 2 0,0 0 2 0,9 1-6 16,-9-1 4-16,0 0-1 0,0 0-1 0,0 0 0 16,6 0-1-16,-6 0 3 0,4 3-2 0,-4-3-1 15,0 0 2-15,0 0-1 0,10-3 1 16,-10 3 0-16,6-1-1 0,-6 1 0 0,6 0 0 0,-6 0 1 15,0 0 3-15,8-1-2 0,-8 1-2 0,6 1 1 16,-6-1 0-16,0 0 3 0,0 0-1 0,8-1-3 16,-8 1 0-16,6-1 1 0,-6 1-1 0,0 0 1 15,0 0-2-15,0 0 2 0,0 0-2 0,9 0 3 16,-9 0 1-16,0 0-1 0,0 0-1 0,0 0 1 16,0 0-1-16,0 0-3 0,0 0 5 0,0 0-2 15,0 0 0-15,0 0 1 0,0 0-1 0,0 0 0 16,0 0-1-16,5 1 6 0,-5-1-5 0,0 0-1 15,0 0-2-15,8 0 0 0,-8 0 3 0,0 0-3 16,8-1 1-16,-8 1-1 0,0 0-3 0,11 1-11 16,-11-1-19-16,0 0-16 0,4 1-21 0,-4-1-21 15,0 0-13-15,4 3-22 0,-4-3-17 0,0 0-27 16,0 0-160-16,0 0-359 0,0 0 160 0</inkml:trace>
  <inkml:trace contextRef="#ctx0" brushRef="#br0" timeOffset="26574.995">10009 8303 7 0,'0'0'178'16,"-3"-5"-5"-16,3 5-6 0,-2-4-15 0,2 4-19 15,0 0-10-15,-4-2-17 0,4 2-7 0,0 0-10 16,0 0-7-16,-3-3-9 0,3 3-5 0,0 0-6 16,0 0-7-16,0 0-5 0,0 0-4 0,0 0-4 15,0 0 1-15,0 0-7 0,0 0 2 0,0 0 9 16,0 0 1-16,0 0 3 0,9 9-1 0,-6-6 0 16,3 3-1-16,-1-3 2 0,1 5-1 0,2 1-2 15,1-4-3-15,4 5-2 0,0 1 2 0,3 1-3 16,0 1 0-16,1-1-3 0,4 5 1 0,2 0-4 15,0-2-4-15,1-1-3 0,0 1-2 0,-7-5-5 16,6-2 3-16,-6 3-6 0,10-1-2 16,-3-1 1-16,-6 1-4 0,0-5 0 0,-2 4 0 0,-2-2-5 15,-1 0 1-15,-3-3 2 0,1 2-3 0,-3-2-1 16,-2 2-2-16,0-4-1 0,-1 2 1 0,0 0-1 16,0-2 1-16,-1-2 0 0,0 4 0 0,-4-4-3 15,5 3 2-15,-5 0 0 0,4-1 4 0,-4-2 0 16,0 0-1-16,0 0 4 0,0 0-1 0,4 3-3 15,-4-3 5-15,0 0-3 0,1 2-2 0,-1-2 1 16,0 0-2-16,0 0 0 0,0 0 5 0,0 0-7 16,0 0 3-16,0 0-5 0,0 0 3 0,0 0 1 15,0 0-3-15,0 0 1 0,0 0 2 0,-4 8-5 16,3-4 3-16,-3-1-10 0,-1 3 2 0,-3 2-1 16,-2-1 2-16,-1 1-3 0,-3 6 2 0,-1-1-1 0,-1 0 0 15,-3 5 2-15,-6 1-1 0,3-1-4 0,-2 3-11 16,-6-2-14-16,4 1-18 0,-2-1-30 15,-3 0-36-15,1 1-38 0,2-6-43 0,1 2-206 16,0-3-436-16,9-5 192 0</inkml:trace>
  <inkml:trace contextRef="#ctx0" brushRef="#br0" timeOffset="30185.606">12016 10638 65 0,'0'0'98'0,"0"0"-2"16,-1-5-18-16,1 5-4 0,0 0-6 0,0 0-1 16,0 0-13-16,0 0 2 0,0 0 1 0,-4-3 0 15,4 3-3-15,0 0 0 0,0 0 2 0,0 0-6 16,0 0 2-16,0 0-3 0,0 0-4 0,0 0 0 16,0 0-5-16,0 0-2 0,0 0-8 0,0 0 1 15,0 0-3-15,0 0 1 0,0 0-2 0,0 0-6 16,0 0 7-16,0 0-8 0,0 0 2 0,0 0 3 15,0 0-3-15,0 0-1 0,0 0-2 0,0 0 1 0,0 0-2 16,0 0 1-16,0 0 1 0,0 0-4 16,0 0 0-16,0 0-2 0,0 0-4 0,0 0 4 0,0 0-1 15,0 0-1-15,0 0 1 0,0 0 7 0,0 0-4 16,0 0 0-16,0 0 3 0,1-4-5 16,-1 4-2-16,3-5-5 0,-3 5 5 0,0-7 0 15,1 5-4-15,-1 2 6 0,0-5 0 0,0 5 6 0,-1-5 0 16,1 5 2-16,0-5 4 0,0 5-1 0,-3-3 6 15,3 3-1-15,0 0-1 0,-1-5 5 0,1 5-1 16,0 0-3-16,0 0-1 0,0 0-5 0,0 0-2 16,0 0-1-16,0 0-2 0,0 0 0 0,-5 8-4 15,1-1 3-15,0-1-7 0,-1 3 4 0,-4 6-5 16,2 2-2-16,0 0 1 0,-1 1 1 0,0-3-4 16,1 6 2-16,-3-2 0 0,2-1-3 0,1-1 2 15,1 0 1-15,0-3-5 0,0 3 0 0,-2-1 1 16,6-5-1-16,-2 1-2 0,1-1 0 0,3-3 1 15,-1 1-1-15,-1-3 2 0,1-2-1 0,0 3-2 16,1-3 0-16,1 1 1 0,-1-1-3 0,0-1 5 16,0-3-6-16,1 5 1 0,-1-5 3 0,2 4-3 15,-2-4 2-15,1 3-4 0,-1-3 1 0,0 0 2 16,0 0 1-16,5 3 1 0,-5-3 0 0,0 0-4 0,0 0 5 16,10-1-5-16,-10 1 1 0,9-3 2 15,-5 2-1-15,1-2 0 0,0 2-2 0,4-1 0 16,-4 2 2-16,6-2 1 0,-1-1-2 0,0 2 4 15,3 0-3-15,-2 1 0 0,1 0 1 0,1 0 0 0,-2 1-2 16,2 0 1-16,1 2 1 0,-2 0-4 16,-1 1 7-16,3-1-4 0,-4 1-7 0,2 2 3 15,-2-1-1-15,0-1 4 0,2 2-2 0,-3 2 0 16,0-2 2-16,-2 0-3 0,2 2-1 0,-4-1-2 0,0 2 9 16,-1-2 0-16,0 3-3 0,1 0 1 0,-5 1-1 15,0-2 0-15,-3 3-1 0,1 0 0 0,-2 0 1 16,-1 0 6-16,-4 2-4 0,3-3 0 15,-6 3-1-15,5 0-3 0,-4 1 4 0,-1-4-2 0,-1 0 1 16,2 0 1-16,-1 2 2 0,-2-2 2 0,2-3-2 16,-2 2 0-16,3-5 5 0,-1 2-5 0,1 0 1 15,-2-2 0-15,1 0-1 0,0-4 0 0,0 3-1 16,1 0 3-16,-2 0-1 0,1-3-4 0,2-1-4 16,-2 3-4-16,2-3-5 0,-1 0-6 0,2 0-14 15,3 0-7-15,-1 0-12 0,-4-3-18 0,2 1-16 16,1-2-21-16,4 0-20 0,-3 0-21 0,-2-4-141 15,5 1-314-15,-1-2 139 0</inkml:trace>
  <inkml:trace contextRef="#ctx0" brushRef="#br0" timeOffset="30652.488">11947 10730 39 0,'0'0'105'15,"0"0"-15"-15,0 0-4 0,0 0-7 0,0 0 0 16,0 0-6-16,4 0 1 0,-4 0 5 0,0 0 5 15,6-2-7-15,-3 1 0 0,-3 1 0 0,10-2-4 16,-10 2 6-16,9-3-3 0,-4-1 0 0,0 1-3 0,4 1 3 16,-1-3-1-16,1-2-5 0,0 4 5 15,1-3-5-15,-1 0 0 0,5-1-2 0,1 0-2 16,1-3-5-16,-1 1-6 0,3-1-1 0,0 1-7 16,0-2-3-16,-3 2-2 0,4 1-3 0,-2-1-8 15,-7 6 0-15,4-3-1 0,-1 0-5 0,-3 3-6 16,-1-1 3-16,1 1-5 0,-3 1-3 0,-2-1 0 15,0 1-3-15,1 0 0 0,-2 1-2 0,-4 1 4 16,6-1-6-16,-6 1 3 0,6-3-2 0,-6 3-1 0,0 0 4 16,3-1-4-16,-3 1-5 0,4-2 0 0,-4 2 0 15,0 0 3-15,0 0 0 0,0 0-2 0,0 0-8 16,0 0-12-16,0 0-27 0,0 0-35 0,0 0-33 16,0 0-31-16,0 0-37 0,0 0-161 0,0 0-370 15,0 0 165-15</inkml:trace>
  <inkml:trace contextRef="#ctx0" brushRef="#br0" timeOffset="33143.786">13723 10560 123 0,'-5'-2'182'0,"4"0"-14"0,-3-3-16 16,4 5-17-16,0 0-18 0,-4-1-10 0,4 1-7 15,0 0-14-15,0 11-8 0,2 0-6 0,0 2-2 16,-1 11-2-16,3 1-6 0,-2 3 0 0,5 2-4 15,-3 0-3-15,-2-1-2 0,2 3 1 0,0-4-11 16,-1 5-2-16,3-3-2 0,-1-3-2 16,-2 3-7-16,-1-1-4 0,2-4 0 0,-4-2-4 15,0-2-5-15,3-3 0 0,-3 2-10 0,1-4-18 0,-1-1-17 16,-1-3-25-16,1 0-28 0,-3-3-27 0,2-1-29 16,1-3-145-16,-4 2-305 0,0-2 136 0</inkml:trace>
  <inkml:trace contextRef="#ctx0" brushRef="#br0" timeOffset="33658.913">13512 10965 75 0,'-1'-2'167'0,"1"2"-9"0,-5-3-17 0,5 3-15 16,0 0-14-16,-1-5-10 0,1 5-10 0,6-4-6 15,-1 1-11-15,-1 1-6 0,5-1-8 0,4 0-4 16,-3-1-6-16,9-1-5 0,-2 0-3 0,3 0-4 16,6-2 0-16,2 2-3 0,0-4-2 0,0 5-6 0,3-2-5 15,-3 1-2-15,4 2 4 0,-3 0-3 0,-1 3-4 16,-1 0 0-16,-5 0-6 0,-2 1 2 16,-2 4 0-16,0 3-5 0,0-4 0 0,-2 7 2 15,-4-5 0-15,1 1 2 0,-3 1 5 0,1 1-1 0,-1 0-2 16,-1 1 4-16,-2-2 0 0,1 1-1 0,1 2-2 15,-3-2-5-15,1 2 3 0,-1-2 0 0,2 0-5 16,-3-2 0-16,-1 2 2 0,1-1-5 0,1-3 2 16,-2 2-1-16,2-2-3 0,-2-2 1 0,0 2 1 15,1-1-3-15,0-1 1 0,-1-2-2 0,2 0-1 16,1 1 3-16,-7-2-1 0,10-3 0 16,-5-1 1-16,-1 1-1 0,4-3-1 0,-3 0 3 0,1-3 1 15,-4 4-1-15,0-1 9 0,-2-5 5 0,0 2 3 16,0-2 2-16,0-2 3 0,-4 2 5 0,-1 0 10 15,1-1-12-15,-6 1 2 0,1-2-3 0,-1 0-4 16,-7 4 3-16,3-3-1 0,-2 4-4 0,0 0-3 16,2 4-1-16,-2-1-2 0,-2 4-8 0,1-1-7 15,3 3-13-15,1 0-12 0,-6 0-22 0,9 4-12 16,-3-1-21-16,4 0-22 0,3-1-28 0,-1 0-26 16,1 2-29-16,0 0-116 0,3-3-323 0,3 4 143 15</inkml:trace>
  <inkml:trace contextRef="#ctx0" brushRef="#br0" timeOffset="34266.492">15130 10422 101 0,'0'0'169'0,"0"0"-6"16,0 0-17-16,-5-4-17 0,5 4-8 0,-3-3-11 15,3 3-12-15,0 0-9 0,0 0-3 0,0 0 6 16,-3 14 3-16,0-5-1 0,2 7 3 0,-3 1-3 16,2 2 1-16,0 5-4 0,-3 2-1 0,2 1 2 15,2 2-7-15,-4-4-1 0,4 2 1 0,-2 3-13 16,0 2-3-16,1-4-2 0,0-2-5 0,-1 0-4 15,3-1-8-15,-1 0-4 0,1-5-3 0,0-1-6 16,-3-1-4-16,6-1-3 0,-2 0-3 0,-1 0-2 16,0-5-1-16,0 0-11 0,3-3-8 0,-2 0-19 15,0 0-19-15,-1-3-21 0,3 0-27 0,-3-2-27 16,2-1-28-16,1 0-28 0,-3-3-45 0,0 0-153 16,0 0-391-16,9-14 173 0</inkml:trace>
  <inkml:trace contextRef="#ctx0" brushRef="#br0" timeOffset="34675.986">15318 10712 177 0,'-1'12'190'15,"-4"-3"-16"-15,1 9-6 0,1-5-12 0,2 2-11 16,0-1-18-16,-1 0-11 0,2 3-9 0,2-1-12 15,0 0-7-15,2 0-7 0,0-3-6 0,0 3-9 16,-1-3-7-16,3-1 0 0,-2-3-12 0,3-1-1 16,1 2-8-16,0-3-2 0,-1 1-2 0,2-2-4 0,1-2-3 15,-2-3-4-15,2 4-2 0,2-5-2 16,-3 1-2-16,2-2-4 0,2-4 2 0,-2 2 1 16,2-4-3-16,1-1-5 0,3 0 3 0,-7 1-5 0,4-5 3 15,-1 0-1-15,0 0-2 0,-3-1 2 0,-1-2-1 16,-4 4 0-16,3-5-2 0,-3 0 1 0,-1 3 6 15,-3-3-1-15,0-4 0 0,-1 4 8 16,-2-1-2-16,-1 1 3 0,-2-2 2 0,-4-4 8 0,4 7 1 16,-4-3 10-16,0 2 4 0,-1 2 8 0,0-1 5 15,-2 2 1-15,-3 0-3 0,5 5-4 0,-2 1-5 16,-6 3-6-16,0 0-9 0,0-2-8 0,-6 3-12 16,-3 5-16-16,6 1-14 0,-6 4-23 0,-1-4-26 15,7 5-31-15,2 0-35 0,0-2-38 0,0 3-46 16,-4 4-168-16,6-2-415 0,0 1 184 0</inkml:trace>
  <inkml:trace contextRef="#ctx0" brushRef="#br0" timeOffset="35990.556">13304 11451 33 0,'0'0'158'0,"4"-4"-18"0,-4 4-12 0,0 0-13 16,0 0-8-16,0 0-12 0,0 0-9 0,1-1-5 15,-1 1 0-15,0 0 0 0,0 0-4 0,0 0 5 16,0 0-2-16,0 0-3 0,0 0 2 0,0 0 6 15,0 0-4-15,0 0-10 0,0 0-6 0,0 0-6 16,0 0 2-16,0 0-7 0,-10-6-6 0,5 5 0 16,1-2-8-16,-5 3-1 0,4 0-5 0,-9 0-1 15,1 0-2-15,-2 0-9 0,-2 4 0 0,-3 0-3 16,-8 0 1-16,0 3-2 0,-2-1 2 0,2-2-6 16,1 3 1-16,-4 0 1 0,2 0-1 0,1-1 4 15,0-1-3-15,1 3 2 0,8-1 0 0,-2-2-2 16,2-2-2-16,0 0 2 0,1 3-4 0,3-4 2 15,2 2-1-15,2 0 1 0,2 0 0 0,-2-4-1 0,4 0-1 16,1 3 0-16,-1-2 1 0,3 0-3 16,4-1-1-16,-6 3 0 0,6-3-1 0,-5 1-2 15,5-1-1-15,-7 1 2 0,7-1-3 0,0 0 1 0,-2 2-3 16,2-2 2-16,-4 5-1 0,4-2 4 0,0 2 0 16,-4-1 1-16,4 1 5 0,-1 3-5 15,0-1 1-15,-1 2 4 0,0 1-4 16,-1 0 1-16,1 2 2 0,2 1-1 0,-2 5-1 0,-2-2 0 15,2 4 1-15,2 5 2 0,-1 1 2 0,2-1-3 0,-1 6-2 16,0-1 6-16,2 2-1 0,-2 0-4 0,3 2 3 16,-3-1-4-16,3 0 2 0,-3 1-2 0,-2 2-3 15,2-3 0-15,2 4 1 0,0-3-1 0,-2 1 0 16,3-1-1-16,-1-3-1 0,1 2 0 0,-2-2 8 16,3-2-10-16,-1 0-1 0,0-2 1 0,0 2 3 15,2-7-14-15,-1 7-1 0,0-11 4 0,1 2-3 16,4 2 2-16,-2-4 3 0,4 5-1 0,-1-6 1 15,1-2-1-15,6 6 6 0,2-2-11 0,4-2-4 16,3-2 4-16,7-2-9 0,3 1-8 0,20-4-11 16,2-2-23-16,9-3-21 0,28-4-30 0,2-2-41 15,8-8-46-15,6 3-191 0,-1-7-420 0,1-1 186 16</inkml:trace>
  <inkml:trace contextRef="#ctx0" brushRef="#br0" timeOffset="37312.786">22079 10999 114 0,'0'0'125'0,"0"0"-12"0,-4-4-7 0,4 4-13 15,0 0-17-15,0 0-1 0,5-5-6 0,-5 5-13 16,0 0-4-16,5-4-2 0,-5 4-6 0,4 0-1 16,-4 0-2-16,0 0-7 0,7-1 0 0,-7 1-8 15,0 0-3-15,2-4-4 0,-2 4 9 0,0 0-5 16,0 0-3-16,0 0 3 0,6-2 2 0,-6 2 0 15,0 0 5-15,6-1-4 0,-6 1 2 0,7 0 1 16,-7 0-4-16,8 0 5 0,0 1-3 0,-8-1-2 0,11 3-8 16,-4-3-3-16,5 3 2 0,-1-3-1 15,0 1-2-15,3-1-4 0,-1 0 1 0,1 3 1 16,4-3 6-16,2 1-6 0,-3-1-5 0,3 0-2 16,2 0 5-16,0 2-2 0,5-2-3 0,-7-2 1 0,0 2 0 15,0 0 3-15,0 0-3 0,2 0 3 0,-4 0-2 16,0 2-1-16,-1-2 6 0,0 0-9 0,-4 1 3 15,-3 0 0-15,1 1 2 0,2-1-6 0,-5 3-1 16,5-4 4-16,-2 4-2 0,-2-2 3 0,0 2-4 16,-1-1 2-16,5 2-2 0,-7 1 3 0,4-2-4 15,-1 2 0-15,-2 1 0 0,-2-2 7 16,5 0-2-16,-5 3 9 0,0-1 4 0,0 4 1 0,-1-3 5 16,0 2 4-16,0 1-2 0,0 0-7 0,-2 1 9 15,-1 1-6-15,1 1-1 0,-2 2-2 0,2 0-2 16,0-1-6-16,-2 4 6 0,0-3-3 0,2 2-1 15,-2 0-3-15,0 1-3 0,0 0 3 0,1 0-2 16,-2 0-1-16,-1-2-5 0,2 4 2 0,-2-2 5 16,-2 5-2-16,2-3 4 0,-3-2 6 0,-2 0 12 15,0 4 7-15,-5-1 7 0,1 4 5 0,-3-3 8 16,-3-1 0-16,-2 0 2 0,2 1 1 0,-7-2-5 16,-3 2 0-16,3 3-8 0,-4-2 6 0,0 1-9 15,-12 7-5-15,11-10-6 0,-11 8-1 0,-4 0-23 16,14-10-33-16,-13 8-51 0,-2-3-73 0,9-10-88 15,-11 5-178-15,12-5-447 0,-2-1 198 0</inkml:trace>
  <inkml:trace contextRef="#ctx0" brushRef="#br0" timeOffset="102035.488">13980 11736 7 0,'0'0'100'15,"0"0"-8"-15,0 0-3 0,0-5-5 0,0 5-8 16,0 0 3-16,0 0-10 0,0 0-4 0,0 0 4 16,0 0 3-16,0 0-18 0,0 0 12 0,0 0-12 15,0 0 4-15,-1-5 0 0,1 5-4 0,0-4 2 16,0 4 2-16,0-4-2 0,0 4 4 0,0 0 2 0,0-5-1 15,0 5 3-15,0 0 3 0,0 0-1 0,0 0-2 16,0 0-2-16,0-5 5 0,0 5 0 16,0 0-2-16,0 0 1 0,0 0-2 0,0 0-7 0,0 0-7 15,0 0-4-15,0 0-2 0,0 0-9 0,0 0-3 16,-9 18-1-16,1-7-5 0,3 0-4 16,-4 4-2-16,4 0 0 0,-5 1-1 0,2 2 0 15,-2-4-4-15,2 3-4 0,-2-2 0 0,0 3 1 0,1-3-4 16,1 0-1-16,2-3 2 0,-1 2-3 15,1-3 2-15,0 1-5 0,1-2 2 0,-1 0 2 16,1-1-3-16,3-4-2 0,-1 3 1 0,2-2-2 16,-2-4 1-16,2 5 0 0,-3-4-4 0,4 0-2 0,0-3 0 15,0 4-2-15,0-4-1 0,0 7 1 0,3-5 5 16,-3-2-2-16,8 4-2 0,-3-5 1 0,-5 1 3 16,16-4-1-16,-9 1 1 0,3-2-3 0,3 2 2 15,-3-2 1-15,3 1 1 0,5-1 0 0,-1 0-3 16,-3-2 1-16,-1 5 2 0,5-2-3 0,1 0 3 15,-3 0-4-15,-2 1 2 0,0 2 1 0,-2 1 0 16,1-2-3-16,0 5 2 0,1 0-3 0,-4-3 4 16,0 5 1-16,1-2-2 0,-2 1-1 0,1 2-1 15,0 2 4-15,-5-3 1 0,3 4-1 0,-3-3 0 16,1 4-1-16,-2 1 2 0,-1-2-2 0,-1 1-3 16,2 1 6-16,-4-2 0 0,-1 3 0 0,-2-1 3 15,1 1 2-15,-1 0-6 0,-1-1 1 0,-2 4 4 16,-2-1 1-16,2-2 3 0,-2 2-5 0,-2-1 1 15,-1-2 0-15,0 2 5 0,-1-1-3 0,1-4 5 16,0 1-2-16,1-2-3 0,-2 2 0 0,0-2 3 16,-1 2-5-16,1-1 0 0,1-4-3 0,-1 0 5 15,1 1-5-15,-1-1-4 0,3-3-9 0,-1-1-3 16,-2 3-16-16,3-1-14 0,2 0-24 0,-5-2-13 16,5 0-19-16,-2-3-26 0,1 2-4 0,2-2-27 15,-1-1-19-15,2-2-129 0,-4-1-330 0,3-5 146 0</inkml:trace>
  <inkml:trace contextRef="#ctx0" brushRef="#br0" timeOffset="102395.256">13975 11847 87 0,'8'-6'141'0,"1"1"-8"16,1-2-7-16,0-1-5 0,5-1-4 15,1 2 8-15,0-1-13 0,0-3-2 0,4 3-4 0,4-5-2 16,-8 3-7-16,4 1 0 0,-3-2-2 0,-1 2-8 16,5 0-3-16,-4 2-5 0,0-2-5 0,-1 0-3 15,-4 2-4-15,-1 2-8 0,-2 0-1 0,3-1-4 16,-3 4-7-16,2-3-4 0,-6 1-4 0,2 0-4 15,-2 2-1-15,1 0-2 0,-4-1-5 0,2 0-2 16,-4 3-5-16,8-2-1 0,-6 0 0 0,-2 2-6 16,5-3 0-16,-5 3-1 0,0 0-4 0,0 0-12 15,0 0-27-15,0 0-48 0,0 0-59 0,0-2-63 16,0 2-156-16,0 0-385 0,-19-2 170 0</inkml:trace>
  <inkml:trace contextRef="#ctx0" brushRef="#br0" timeOffset="106273.841">21270 11193 114 0,'0'0'147'15,"-2"-4"-10"-15,2 4-4 0,-6-3-16 0,6 3-13 16,-1-4-12-16,1 4-5 0,0 0-3 0,0 0-13 16,0 0 0-16,-4-3-9 0,4 3 0 15,0 0 1-15,0 0-5 0,-3-4 3 0,3 4-1 0,0 0 1 16,0 0-1-16,0 0 7 0,-2-3 5 0,2 3 2 15,-6-1 0-15,6 1 0 0,0 0 1 0,0 0-1 16,0 0-3-16,-4-3-1 0,4 3-2 0,0 0-7 16,0 0-6-16,0 0-3 0,0 0-7 0,0 0-3 15,-5 7-3-15,4-2-5 0,-4 5-6 0,-1 0 2 16,2 8-9-16,-4 2 2 0,4-3-4 0,-5 10-1 16,0 1-3-16,1-1 6 0,6 0-8 0,-2 2-1 15,0 0 2-15,4 0-2 0,-1-1-1 0,1 0-3 16,1 0 3-16,-1-1 1 0,0-7-4 0,0 5 6 15,3-6-7-15,-2-1-3 0,3 7 2 0,-3-6-1 16,0-2-1-16,-1 3-1 0,3-6 1 0,-2-2-4 0,2 1 2 16,-3-3 1-16,0 1 2 0,1 0-1 15,0-3-2-15,-1 0-16 0,1-2-18 0,-1-2-21 16,2 3-24-16,-2-2-26 0,1-2-29 0,-1-3-17 0,4 2-32 16,-4-2-40-16,0 0-124 0,13-8-374 0,-7-2 166 15</inkml:trace>
  <inkml:trace contextRef="#ctx0" brushRef="#br0" timeOffset="106805.825">21561 11372 186 0,'0'0'182'0,"-1"-5"-5"0,1 5-8 16,0 0-16-16,-5-3-20 0,5 3-11 0,0 0-15 15,0 0-10-15,0 0-11 0,0 0-9 0,0 0-6 16,0 0-6-16,0 0-10 0,-9 15-2 0,9-10-4 16,-4 4-1-16,1 1 2 0,1 2 0 0,-2 2 2 15,-1 4 1-15,2 0-2 0,2 9 1 0,-5-2-2 16,4 1 0-16,-2 0 0 0,1-2-3 0,3-3-4 15,-2-2-5-15,2-1 0 0,2 1-5 0,-2 0-4 16,5-3 0-16,-5 4-7 0,5-6-7 0,0-2 0 16,0 0-1-16,3-3 0 0,-3 1-2 0,3-1 0 15,1 0-1-15,0-5-2 0,1 1 0 0,0-2-3 0,2-1 1 16,1 0-4-16,-1-2 0 0,0-4 3 16,1 2-4-16,-2-3 1 0,-2 0 3 0,4-2-1 15,-3 0-4-15,-1-1 3 0,1-2-1 0,-1-3 1 16,0 0-4-16,0-2 4 0,-6 3-2 0,-1-5 1 15,-1 0-3-15,-1-2 2 0,-1-1 2 0,1 2-1 0,-4-8 1 16,-2 0-3-16,-3 4 1 0,-1-5 1 0,1 1-2 16,-2 3 2-16,1 0-1 0,-3-1-2 15,0 2 0-15,2 6 0 0,-6-6-1 0,1 6 2 0,2 4-1 16,0-1 0-16,-4 2-1 0,-1 0 2 0,2 1-2 16,-2 5-7-16,3-2-13 0,0 4-17 0,-2 3-18 15,0 1-23-15,1 1-22 0,4 2-26 0,1 2-26 16,1 0-23-16,-2 8-159 0,-1 0-362 0,1 4 161 15</inkml:trace>
  <inkml:trace contextRef="#ctx0" brushRef="#br0" timeOffset="107396.151">20889 12008 16 0,'-6'-3'123'0,"4"1"2"16,2 2-17-16,-2-6 1 0,2 6-4 0,-2-6-2 15,2 6-2-15,0-4-3 0,0 4-2 16,0 0 6-16,-2-3-14 0,2 3-8 0,0 0-5 16,0 0-6-16,0 0-6 0,0 0-3 0,0 0-2 0,0 19 6 15,0-4-6-15,-1 9-2 0,-5 3-10 0,3 5-8 16,-5 3-28-16,2-1-28 0,-3-1-53 0,1-1-55 16,1-1-147-16,-1-1-296 0,3-4 131 15</inkml:trace>
  <inkml:trace contextRef="#ctx0" brushRef="#br0" timeOffset="108728.939">15235 12129 145 0,'-8'-3'153'0,"8"3"-4"0,0 0-9 16,-5-3-6-16,5 3-13 0,-2-2-12 0,2 2-8 0,0 0-11 15,0 0-10-15,0 0-7 0,0 0-11 0,-7-1-1 16,7 1-7-16,0 0-3 0,0 0-4 0,0 0-6 16,0 0-6-16,0 0 2 0,0 0 3 0,0 0-1 15,0 0 6-15,0 0 0 0,0 0 1 0,0 0 5 16,0 0 5-16,0 0-1 0,0 0-1 15,0 0-8-15,0 0-2 0,-9 3-6 0,8 0-5 16,-1 7-2-16,0 0-8 0,-3 4-7 0,1 8-16 0,-6 4-45 16,2 2-48-16,3 1-62 0,0-3-187 0,0 1-371 15,1-8 164-15</inkml:trace>
  <inkml:trace contextRef="#ctx0" brushRef="#br0" timeOffset="110570.515">16862 12107 2 0,'4'-3'27'0,"-4"3"0"0,0 0-7 16,2-3-2-16,-2 3-2 0,0 0 0 0,0 0-4 0,5-1 1 15,-5 1-1-15,5-2-2 0,-5 2-4 16,0 0 1-16,0 0 1 0,0 0-1 0,9-1 1 16,-9 1-1-16,0 0-2 0,0 0 8 0,0 0 13 15,0 0-2-15,0 0 9 0,0 0 7 0,0 0 5 16,5 0 3-16,-5 0 3 0,0 0 4 0,0 0-1 16,0 0 2-16,0 0-1 0,0 0 6 0,0 0-4 0,0 0-7 15,0 0 2-15,0 0-5 0,0 0-5 16,0 0-5-16,0 0 3 0,0 0-1 0,0 0-2 0,0 0 7 15,0 0-2-15,0 0 1 0,0 0-1 16,0 0 1-16,0 0-2 0,0 0 6 0,0 0-4 16,0 0-2-16,0 0 3 0,0 0-5 0,0 0-1 15,0 0-2-15,0 0 0 0,0 0-3 0,0 0-3 0,0 0 1 16,0 0-3-16,0 0-3 0,0 0-6 0,0 0-2 16,0 0 4-16,0 0-8 0,0 0-2 0,0 0 1 15,0 0-1-15,3 7 3 0,1-3-6 0,-2 3 0 16,1 4-2-16,-1 0-9 0,3 2-36 0,-1 2-38 15,-2 1-46-15,1-5-179 0,1 2-326 0,-2 0 145 16</inkml:trace>
  <inkml:trace contextRef="#ctx0" brushRef="#br0" timeOffset="111411.481">19020 11935 90 0,'0'0'158'0,"0"0"-8"0,0 0-13 16,0 0-9-16,-8-2-12 0,8 2-17 0,0 0-6 15,0 0-10-15,0 0-7 0,0 0-6 0,0 0-7 16,0 0-6-16,0 0-8 0,0 0-3 0,0 0-11 16,0 0 1-16,0 0-11 0,0 0 8 0,0 0-6 15,0 0-4-15,0 0 8 0,-4 3 5 0,4-3-1 0,0 7 3 16,-1-3 2-16,1 3-7 0,-5 3 1 0,3 2-9 16,-5 5-10-16,-6 9-29 0,-1-1-51 15,0 3-56-15,-5-2-160 0,-3 2-303 0,2 0 135 16</inkml:trace>
  <inkml:trace contextRef="#ctx0" brushRef="#br0" timeOffset="117275.201">15728 11664 38 0,'0'0'107'16,"0"0"-10"-16,0-6-16 0,0 6-13 0,0 0 8 15,0-5-12-15,0 5 1 0,0 0 4 0,3-3-1 16,-3 3-7-16,0 0-10 0,0 0 9 0,-3-6 6 16,3 6-15-16,0 0 9 0,0 0-2 0,0 0-6 15,0 0 6-15,0 0 1 0,0 0 7 0,0 0 1 16,0 0-3-16,0 0 1 0,0 0 0 0,0 0-5 16,0 0-5-16,0 0-10 0,-7 13-2 0,0-3-5 15,3-2-9-15,-1 4 2 0,-3 3-7 0,-2 1 2 16,5-2-2-16,-3 1-6 0,2-1 2 0,-4 0-1 15,2 1-5-15,3-1 0 0,-3-2-2 0,2-2 3 16,1 1-1-16,0 0-3 0,1-4-4 0,1 2 4 0,1-4-2 16,1 2-8-16,-2-2 3 0,2-1 3 0,-1 0-3 15,2-4-2-15,-2 5 2 0,2-5 1 0,0 4 0 16,0-4-2-16,2 5 0 0,-2-5 2 0,4 2-2 16,-4-2 0-16,0 0-1 0,12-1 5 0,-7-2-6 15,2 0 1-15,1 2-5 0,1-3 3 0,0 2 2 16,0 0 0-16,0-2 0 0,0 0-2 0,1 2 3 15,2-1-2-15,-2-1 1 0,0 4 2 0,-1 0-3 16,3 0-2-16,-1 0 0 0,-1 3-3 0,-1-2 9 16,4 3-5-16,-7-2-3 0,5 1 1 0,-1 1 2 15,-4 0-1-15,1 1 4 0,-2-2-2 0,0 5-3 16,2-3 3-16,-1 0 2 0,-2 0 2 0,-2 1 0 16,3 1-2-16,-3 0-2 0,0 2 5 0,-2-2 2 15,0-1 2-15,-4 4-3 0,0 0 5 0,1 0-7 16,-4-2 6-16,-3 1 5 0,2 0 0 0,-1-1-8 15,-4 1 3-15,3-2 1 0,-5 2-3 0,-2 0 1 16,-3-2 1-16,6-1-3 0,-4 0 1 0,1-2-3 16,-2 1 1-16,6-3-2 0,-6 2-4 0,2-2-3 15,4-2 2-15,0 1-8 0,-1-1-4 0,1 0-7 16,2 0-11-16,0-1-11 0,1-1-27 0,1 1-13 16,1-6-26-16,2 2-39 0,1-2-178 0,-4-2-349 15,4 1 156-15</inkml:trace>
  <inkml:trace contextRef="#ctx0" brushRef="#br0" timeOffset="117507.568">15789 11680 121 0,'8'-4'150'0,"-1"1"-16"15,1 1-15-15,4-1-7 0,-2-1-8 0,4 0-17 16,-5 2-6-16,4-1-11 0,-2 0-6 0,2-2-11 16,1 2-2-16,-5 2-1 0,4-1-12 0,-3 0-5 15,-1 2-18-15,-1-2-19 0,0 0-27 0,-1 0-19 16,-3 2-32-16,-4 0-15 0,10-1-73 0,-10 1-184 0,7 1 81 16</inkml:trace>
  <inkml:trace contextRef="#ctx0" brushRef="#br0" timeOffset="117860.495">16101 11816 36 0,'0'0'161'0,"-1"-4"-8"16,1 4-8-16,-3-3-7 0,3 3-11 0,0 0-10 0,0 0-7 16,0 0-12-16,0 0-12 0,0 0-4 0,-10 5-5 15,9 0-5-15,-2-2-10 0,2 1-4 0,-3 3-4 16,2-3-2-16,1 0-4 0,-1 2-10 16,2 1 2-16,-2-6-8 0,0 6-3 0,2-2 2 0,0-3-10 15,-1 1 1-15,1-3-2 0,-1 7-4 0,1-7-1 16,0 5-1-16,0-5-2 0,0 0-3 0,0 0-3 15,0 5 2-15,0-5-1 0,0 0-4 0,0 0-8 16,0 0 1-16,-4 2-9 0,4-2-11 0,0 0-20 16,0 0-24-16,0 0-28 0,0 0-29 0,4-12-32 15,-4 12-88-15,0-10-263 0,0 6 117 0</inkml:trace>
  <inkml:trace contextRef="#ctx0" brushRef="#br0" timeOffset="118314.409">16344 11567 136 0,'0'-5'161'0,"0"5"-14"0,0 0-13 0,0 0-14 16,0 0-16-16,0 0-5 0,0 0-9 0,-1 19-2 15,-3-10-2-15,0 4-2 0,-1-1-2 16,1 6 1-16,0-1-6 0,-1 2-7 0,1-1 3 16,1 8 1-16,-1-2-10 0,1 0-2 0,0-3 0 15,1-3-4-15,2 2-9 0,-2-2-3 0,0-1-8 16,2 4 0-16,4-4-5 0,-4 0-2 0,2-4-4 0,1-1-4 16,-2 0-1-16,3-4-3 0,1 2 0 15,-1 0-9-15,0-4 1 0,-1 0-1 0,3 0-1 0,0-3 3 16,1-1-6-16,-2 1 0 0,0-3-2 0,-5 0 2 15,12-3-1-15,-6 1-1 0,-1-1 1 0,0-2 1 16,-2 1-3-16,3-4 1 0,-1 3-3 0,-2-1-1 16,-1 0-3-16,1 0 6 0,-2 0 0 0,0-3 1 15,-1 4-4-15,-1-3-2 0,0 4 4 0,0-2 2 16,-1 1-1-16,-3 0-9 0,2 1 10 0,-1 1-2 16,-3 2-4-16,2 0-5 0,-3 1 0 0,8 0-9 15,-15 2-11-15,5 1-13 0,-3 2-23 0,4 2-11 16,-2-2-25-16,-1-1-20 0,3 4-21 0,3-3-26 15,-3 0-111-15,1 2-298 0,2-3 132 0</inkml:trace>
  <inkml:trace contextRef="#ctx0" brushRef="#br0" timeOffset="118881.253">16459 11718 128 0,'-1'-5'150'0,"1"5"-15"16,0-5-11-16,0 5-14 0,1-5-17 0,0 2-8 15,2 0-6-15,-3 3-6 0,5-5-7 0,-2 3-8 0,-3 2 1 16,6-2-10-16,-6 2 1 0,8-1 3 0,-8 1 2 15,10 2-1-15,-6 1 8 0,2 1-5 16,-1 1 8-16,4-1 2 0,0 8 2 0,-4-2-1 16,4 3 3-16,-3 2-4 0,1 1-1 0,-2 2-6 0,0-2 0 15,-2 2-7-15,-1-1-5 0,2 5 0 0,-4-3-7 16,-1 1-2-16,-2 0-7 0,2-1 1 16,-3-1-2-16,-1-1-5 0,-4 8-1 0,0-8-6 15,0-2 1-15,0 1-3 0,-1-3-4 0,-3 0-2 0,2 0-1 16,-1-6-4-16,3 2-1 0,-1-3-2 0,0 0-5 15,1-2-2-15,3-2-2 0,-4-2-9 16,3 0 3-16,1-2 0 0,-1-2 1 0,2-2-4 16,0-1 2-16,-1 2 6 0,2-4-3 0,1 3 4 0,2 0-3 15,1-2 4-15,1-1-1 0,-1 3-2 0,0 0 5 16,3 0-3-16,1 1 3 0,2 0-4 0,0 1 6 16,1-1-2-16,-1 5 4 0,2-1 0 0,3 1-5 15,0 0 3-15,-1 1-1 0,2-1-4 0,0 5 5 16,1-1 2-16,0 0 2 0,-2 0-1 0,3 1-7 15,-5-1 4-15,5 3 4 0,-1-2-3 0,-3-1-1 16,0 1 1-16,1-1-3 0,-5-1-12 0,4 1-12 16,-2-2-16-16,0-1-14 0,-3 1-16 0,-5-2-13 15,12-3-17-15,-6-1-13 0,-1-1-13 0,0 0-13 16,0-2-13-16,2-1-94 0,-3-2-269 0,-1-1 119 16</inkml:trace>
  <inkml:trace contextRef="#ctx0" brushRef="#br0" timeOffset="119222.201">16712 11807 47 0,'-1'-10'96'0,"1"4"35"16,-3 0 1-16,3 3-1 0,-2-3-4 0,0 3 1 16,2 3-7-16,-1-5-13 0,1 5-11 0,0-4-10 15,0 4-7-15,0 0-11 0,0 0-5 0,0 0-6 16,0 0-6-16,0 0-8 0,-11 8-3 0,11-5-2 16,0-3-8-16,-1 10-1 0,-1-8-4 0,2 3 0 15,2-1-6-15,-2 0-1 0,0 1 1 0,2 0-6 0,-1 1 0 16,3-1-9-16,-3 0 4 0,1-1 0 15,0 2 5-15,-1-3 0 0,3 4-6 0,1-3 2 16,-1 0-2-16,0-3 5 0,4 6-6 0,-5-2-2 16,1 0-1-16,4-2-1 0,-3-1 1 0,0 2-1 0,2 1 1 15,-2-2-2-15,1 2 3 0,2-1-4 0,-3-1 6 16,1 1-4-16,-2 0-3 0,1 0 3 16,-1-1 0-16,3 0 0 0,-5 2 2 0,2 1 6 15,0-3-1-15,-2 0 1 0,1 2 0 0,-3 1-2 0,0-3 7 16,4 0-5-16,-4 2-7 0,-4-1 5 0,4 2-8 15,-4-2-11-15,-1 0-18 0,1 3-1 16,-3-2-26-16,1 0-18 0,-3 0-26 0,-1 0-28 16,1-3-37-16,-4-2-88 0,3 0-273 0,-1 0 120 0</inkml:trace>
  <inkml:trace contextRef="#ctx0" brushRef="#br0" timeOffset="119455.786">16659 11669 26 0,'2'-5'192'0,"2"-1"-6"15,3-1-10-15,1-1-10 0,1 1-8 0,3-1-12 16,-2-1-17-16,4-1-8 0,1-1-6 0,-1 3-13 16,3 0-9-16,-7 2-19 0,0 2 3 0,-1-3-8 15,0 4-5-15,-2-1-9 0,-1 1-4 0,-2 3-7 16,0-2-9-16,-4 2-3 0,4-3-15 0,-4 3-20 15,0 0-32-15,0 0-40 0,0 0-38 0,0 0-42 16,0 0-137-16,-11 8-315 0,5-6 140 0</inkml:trace>
  <inkml:trace contextRef="#ctx0" brushRef="#br0" timeOffset="122880.915">17512 11607 45 0,'0'-6'79'0,"0"6"-6"16,1-3-2-16,-1 3-7 0,0-4-1 16,0 4 0-16,0 0-6 0,0 0 7 0,2-5-7 0,-2 5 6 15,0 0-6-15,-2-4-1 0,2 4-10 0,0 0-1 16,0 0 5-16,0 0-9 0,0 0 1 0,0-5-2 16,0 5-3-16,0 0-4 0,0 0 1 0,0 0 3 15,0 0 1-15,0 0-7 0,0 0 4 0,0 0 4 16,0 0-1-16,0 0-1 0,0-5-1 0,0 5 2 15,0 0 6-15,0 0 2 0,0 0 5 16,0 0-2-16,0 0-9 0,0 0 0 0,0 0-6 0,0 0-6 16,0 0 2-16,-11 9-4 0,6-4-3 0,1-2 0 15,-1 6 0-15,-3 1-2 0,-1 0 1 0,4 5-2 16,-3 2 3-16,-2 2-14 0,4 7 6 0,-2 1 0 16,0-1-2-16,2-1-1 0,2 1-1 0,4-2-3 15,-1-3 2-15,2 0-2 0,-1-2 1 0,2-1-1 16,1 1-5-16,2-3 0 0,0-1 3 0,2-4 1 15,-2 2-6-15,3-4 2 0,-1 0 1 0,2-1-2 16,-1 1 2-16,0-4 0 0,1-2-1 0,0 0-3 16,1-3 1-16,0 0-8 0,0 0 13 0,1-3-6 15,0 3 3-15,-3-5 0 0,2 0 0 0,-2-2-4 16,-2 3 0-16,0-1 2 0,1-3 5 0,-1-1 1 16,-5 3-8-16,3-1 5 0,-1-1 0 0,-1 1 0 0,-2 0-2 15,0 0 0-15,0 0 4 0,-2 0-3 0,0-2 3 16,1 4 2-16,-4-3 0 0,0 3 1 15,2-2 3-15,0 4 4 0,-1-2-5 0,0 1 8 16,-3 2-5-16,3-1 5 0,-3 0-6 0,1 3 1 0,6 0-5 16,-13 3-4-16,1 0-7 0,2 2-15 0,-3 1-23 15,3 1-20-15,0 1-26 0,-1 0-21 0,3-2-20 16,0 2-31-16,0 1-146 0,1-1-329 16,3-4 146-16</inkml:trace>
  <inkml:trace contextRef="#ctx0" brushRef="#br0" timeOffset="123108.015">17755 11812 192 0,'0'0'203'16,"0"0"-25"-16,1-4-19 0,-1 4-13 0,0 0-19 15,0 0-12-15,0 0-14 0,0 0-22 0,0 0-17 16,0 0-29-16,0 0-35 0,0 0-30 0,0 0-24 16,10 0-34-16,-10 0-113 0,0 0-219 0,0 0 97 15</inkml:trace>
  <inkml:trace contextRef="#ctx0" brushRef="#br0" timeOffset="123704.584">17953 11658 56 0,'-2'-5'157'16,"2"5"-14"-16,0 0-17 0,0 0-5 0,3-6-17 15,0 3-7-15,-2 0-11 0,1 1-2 0,0-2-3 16,0-1-3-16,1 0 3 0,0 2-1 0,-3-1-13 16,6 0 8-16,-4-2-8 0,1 4 1 0,1-3-6 15,0 2 2-15,0-2-9 0,-2 1 3 0,3 0-7 0,0 1-1 16,0 0-4-16,-1 0-5 0,0-1 2 0,1 1-9 16,2 3 2-16,0 0-5 0,2 0 5 15,-4 0 1-15,3 4 4 0,2 0-1 0,0 3-1 16,-2 1 2-16,2 1-4 0,-6 1 0 0,5 4 2 15,-1 1-2-15,1 0 2 0,-5 2-4 0,-1-1-3 16,-1 1-6-16,-2 3 2 0,1-5 3 0,-4 3-6 16,0-2-1-16,-1 0-3 0,-4-2-2 0,-1 2-4 15,4 0-3-15,-4-4 1 0,-1 2 0 0,1-4 0 0,-1-2-3 16,0-1-2-16,-1 0-1 0,2 0-4 0,-1-2-1 16,2-1-7-16,0-1 2 0,1-3-5 0,-2 1-4 15,1-2-2-15,2-1 3 0,1 0-1 0,-1-2-1 16,0 0 0-16,2-3 1 0,2 2 5 0,-2-2-3 15,1 2 4-15,1-3-1 0,1 3 0 0,1-1 2 16,0 3-1-16,1-2 3 0,1 1-2 0,2-3 2 16,0 4-1-16,3 1 1 0,0 1-2 0,1 1 2 15,2 0 0-15,2 0-4 0,-1 1 10 0,0 2-5 16,1 1 1-16,1 2 2 0,1-1-1 0,-4-2-2 16,3 5 2-16,6-2-1 0,-7 0 2 0,-1-1-3 15,1 0-2-15,-2-1 4 0,4 1 0 0,-4-1-19 16,2-1-15-16,-2-1-11 0,-2-1-17 0,4-2-29 15,-4-4-18-15,4 3-21 0,0-5-30 0,-3 0-15 16,0-3-140-16,0 2-339 0,0-5 150 0</inkml:trace>
  <inkml:trace contextRef="#ctx0" brushRef="#br0" timeOffset="124088.696">18357 11569 49 0,'-3'-4'178'0,"3"4"-10"0,-5-2-6 0,5 2-11 0,0 0-13 15,0 0-16-15,-14 5-10 0,10-1-10 16,2-1-8-16,-2 2-11 0,1 0-10 0,-1-1-3 16,2 1-9-16,-2 2-6 0,4-2-5 0,-3 2-3 15,3-2-8-15,-1 0-3 0,1 1-5 0,1 0-1 16,-1-1-3-16,0 1 0 0,3-1-3 0,1 1-1 16,-2-1-2-16,2 0-4 0,3-2 1 0,-1 2-2 15,1-1 0-15,0-2-3 0,2 2 0 0,0-4-1 16,1 4-3-16,2-1 0 0,-1-2 3 0,-1 2-5 0,1-1 1 15,1 0-2-15,-3 0 2 0,1-1-2 16,1 1-3-16,0 1-7 0,-3-3 9 0,-3 4 2 16,5-1-5-16,-6 1 1 0,1-1 0 0,0 2-1 0,3 0 2 15,-4-1-2-15,-2-1 8 0,2 2 2 0,0-1 6 16,-4 3 4-16,0-4 1 0,4 3 8 0,-4-2 1 16,0 2-5-16,-4 0-2 0,4 0 1 0,-4 0-3 15,0 0-1-15,-2 0-5 0,-3 2-6 0,0-1-14 16,0 0-11-16,-5 0-13 0,3-2-16 0,-6 0-14 15,4-1-18-15,-2 0-13 0,5-3-22 0,-3 1-20 16,-1-4-21-16,0 0-20 0,-3-2-96 0,-2-1-289 16,6 1 128-16</inkml:trace>
  <inkml:trace contextRef="#ctx0" brushRef="#br0" timeOffset="124391.583">18312 11517 61 0,'6'-5'150'0,"1"2"-7"16,-1-3-13-16,5 0-1 0,-1 2-10 0,0 0-5 16,0-2-14-16,3 1 6 0,-2 1-5 0,2-2-9 15,-1 3-2-15,0-5-1 0,0 4-7 0,-2-1 0 16,4 0-11-16,-5 1-2 0,0 0-3 0,0 1-8 15,-4 0-5-15,0 0-2 0,0 2-6 0,-1-2-9 16,-4 3 2-16,8-3-5 0,-6 2-4 0,-2 1-1 16,7-1-3-16,-6-3-2 0,-1 4-3 0,0 0 1 15,0 0-4-15,5-3-2 0,-5 3-4 0,0 0-9 0,0 0-26 16,0 0-35-16,0 0-47 0,0 0-46 0,0 0-175 16,0 0-354-16,0 0 158 0</inkml:trace>
  <inkml:trace contextRef="#ctx0" brushRef="#br0" timeOffset="127889.645">19263 11451 123 0,'0'0'132'0,"-7"0"-14"0,7 0-10 0,0 0-15 16,0 0-10-16,0 0 0 0,0 0-8 0,0 0-2 15,0 0 4-15,0 0-1 0,0 0-6 0,0 0-2 16,0 0 2-16,0 0-2 0,0 0-5 0,0 0-1 0,0 0-3 16,-4-3-9-16,4 3 2 0,0 0-5 0,0 0-2 15,0 0-7-15,0 0-6 0,0 0-1 0,7-5 0 16,-7 5-3-16,6-4-2 0,-1 1-1 0,0 2-3 15,3-3-1-15,-1 2-4 0,2-4-1 0,2 2 1 16,-1-1-2-16,-1 1-3 0,1 1-3 0,-1-2 0 16,2 1 5-16,0 2-6 0,-1-2 1 0,-2-2 2 15,-2 4-3-15,3-1-5 0,-4 1 1 0,2 2 1 16,-2-3-3-16,-1 2-1 0,0-3 1 0,-4 4 1 16,6-3-1-16,-6 3 0 0,5-1-2 0,-5 1 2 15,0 0-2-15,0 0 1 0,6 0 3 0,-6 0-2 16,0 0 0-16,0 0 3 0,0 0-4 0,9 4 1 15,-7 0 4-15,3 0 5 0,-3-2 0 0,1 2 7 16,-2 1 0-16,6 1 1 0,-5 0 2 0,5 2-1 16,-4 1 5-16,1 1 0 0,0 0 3 0,-1-1-4 15,0 3 1-15,1 3-3 0,0 1-2 0,0-3 5 16,0 1-5-16,-2-1-1 0,3 3-2 0,-2-5 0 16,1 0-2-16,-4 1-1 0,5-1 0 0,-1-2 4 15,0-1-4-15,-2-2-4 0,2 4-2 0,2 0 0 0,-4-5 0 16,0 1-2-16,-1 0 1 0,1-1 0 15,0 0-4-15,0 0 5 0,-2-2-6 0,1-1 14 16,-1-2-14-16,5 7 1 0,-4-5-2 0,-1-2-2 16,0 4 1-16,0-4-6 0,2 3-9 0,-2-3-18 0,0 4-14 15,0-4-12-15,1 4-19 0,-1-4-18 0,0 0-17 16,0 0-24-16,0 0-26 0,0 0-161 16,0 0-351-16,0 0 155 0</inkml:trace>
  <inkml:trace contextRef="#ctx0" brushRef="#br0" timeOffset="128205.338">19334 11611 44 0,'0'0'151'0,"-9"0"-10"15,9 0-16-15,0 0-11 0,-5 2-13 0,5-2-7 16,0 0-6-16,0 0-6 0,0 0-1 0,0 0-4 15,0 0 2-15,0 0-3 0,19-9 0 0,-14 8 0 16,4-4 1-16,-1 3-2 0,3-2 3 0,1-2-3 16,-2 1 1-16,4-3 2 0,-1 4-2 0,5-2-1 15,1-2-1-15,4-4-4 0,-4 5-8 0,-1 1-3 16,1-2-6-16,1 3-3 0,-4-1-7 0,3-3-3 16,-2 4-4-16,1 1-5 0,-5 0-3 0,-2 0-3 15,-3 4-2-15,-2-5-4 0,2 4 0 0,-3 0-4 16,1-1-8-16,-6 2-7 0,8-2-20 0,-4 1-25 15,-4 1-32-15,0 0-37 0,7-4-44 0,-7 4-33 16,0-1-153-16,0 1-373 0,0 0 164 0</inkml:trace>
  <inkml:trace contextRef="#ctx0" brushRef="#br0" timeOffset="128534.935">19902 11501 183 0,'0'0'166'0,"4"1"-17"16,-4-1-12-16,0 0-17 0,0 0-9 16,0 0-15-16,2 1-8 0,-2-1-9 0,0 0-5 15,0 0-6-15,0 0-1 0,0 0 0 0,0 0-1 0,0 0-1 16,8-6-6-16,-8 6 0 0,0 0-4 0,0 0 7 15,0 0 5-15,2 8-6 0,-2-8 0 16,3 3-3-16,-3 1-2 0,0-4-6 0,0 0-4 16,1 5-3-16,2-2-4 0,-2 0-4 0,-1 3-5 0,0-6-5 15,1 2 1-15,-1-2-5 0,0 0 0 0,1 4-4 16,1-1-7-16,-2-3-12 0,1 5-13 0,-1-5-24 16,0 0-26-16,-3 4-38 0,3-4-24 0,0 0-44 15,-2 3-149-15,2-3-346 0,-5 2 154 0</inkml:trace>
  <inkml:trace contextRef="#ctx0" brushRef="#br0" timeOffset="128992.893">20146 11329 104 0,'0'0'216'15,"0"0"-12"-15,2-4-13 0,-2 4-15 0,0 0-20 16,4-2-13-16,-4 2-20 0,0 0-6 0,0 0-16 16,0 0-8-16,0 0-6 0,-3 12-8 0,0-8-8 15,1 1-7-15,0-2 1 0,-1 3-14 0,1 1 0 16,-1-3-8-16,2 1-1 0,-3 2-9 0,4-3 3 16,-4 1-5-16,3 2-2 0,0-2-6 0,-1-1-4 0,2 2-2 15,2-1 0-15,-1 1 0 0,-1-2-1 0,4 1-2 16,-3 0-1-16,3 2-3 0,0-2 1 15,0-1 1-15,-1 1-1 0,4-1-6 0,-2 1 1 16,0 1 1-16,3 0 0 0,-3-2-4 0,0-2 2 0,6 3-2 16,-4-1 0-16,4 0 0 0,-3 0 3 0,2 3-4 15,-3-2 5-15,3 0-5 0,-3 1 2 0,6 0 0 16,-5-1-1-16,-3-1 4 0,1 0-5 0,1 3-3 16,-2-3 7-16,0-1-3 0,-1 2 4 0,0-1 8 15,-3-1 7-15,3 1 4 0,-2 2 3 0,-3-1 4 16,0 0 1-16,-3 0 1 0,0 3-8 15,-1-1-1-15,-4 2-1 0,1-1-5 0,-2 0-3 0,-4 2-3 16,0 0-17-16,1-2-14 0,-2 1-17 0,-2-1-17 16,0 0-19-16,4-4-23 0,-4 1-31 0,0-1-29 15,3-4-26-15,2 0-35 0,-2-3-114 0,-2-2-355 16,2 1 157-16</inkml:trace>
  <inkml:trace contextRef="#ctx0" brushRef="#br0" timeOffset="129193.44">20155 11303 146 0,'12'-6'242'0,"-1"-2"-9"0,5 0-12 0,-7 0-16 16,4 2-20-16,-2-1-18 0,6-1-15 0,-3 2-14 15,3-1-14-15,-6 1-12 0,-2 2-10 0,2 1-13 16,0-4-20-16,-6 5-44 0,0 2-64 0,0 0-68 15,0 0-81-15,-5 0-125 0,0 0-339 0,0 0 150 0</inkml:trace>
  <inkml:trace contextRef="#ctx0" brushRef="#br0" timeOffset="-202555.634">5003 13515 84 0,'0'0'128'16,"-1"-4"-14"-16,1 4 0 0,-4-3-10 0,4 3-2 16,-1-3-4-16,1 3-5 0,0 0 2 0,-3-5 4 15,3 5 0-15,0 0-4 0,0 0-1 0,0 0-8 16,-1-2-9-16,1 2-10 0,0 0 0 0,0 0-8 15,0 0-10-15,0 0-2 0,0 12-2 0,4-4-1 16,1 3-9-16,-1 4 6 0,2 3-8 0,-1 0-5 16,1-1 1-16,-3 0-7 0,5 1 0 0,-4 0-3 15,2 2 1-15,-2-3-1 0,1 0-7 0,-1-7 2 16,-1 6-3-16,3-6 0 0,-3 1 0 0,-1-3-3 16,2-3 3-16,-3 2-4 0,2-2-1 0,-2-2 4 15,-1 3 4-15,0-1 6 0,4-4 6 0,-4-1 8 16,1 5 4-16,-1-5-3 0,0 0 1 0,0 0-5 15,0 0-5-15,0 0 0 0,0-15-5 0,0 10-1 16,-1-4 2-16,1-2-6 0,-4 2-3 0,4-4-4 16,-4 2 2-16,4-1 1 0,-1-4-3 0,-3 4-4 15,2 1 2-15,-1-3-2 0,3 5 1 0,-1-1-2 16,1 0 1-16,-3 0-2 0,1 3-1 0,4 4 1 16,-2-5 1-16,-2 7-2 0,4-4-2 0,-2 5 0 15,3-8-1-15,1 5 1 0,-4 3-1 0,7-1-2 16,-3 1 2-16,4-3 7 0,-8 3-6 0,15 4-3 15,-6-1 3-15,-1 2-2 0,2 0 0 0,1 0 1 16,-2 4 1-16,7-1 0 0,-4 4 0 0,-1-3 2 16,0 2-1-16,1 1-1 0,0 0 1 0,-1 0-2 0,-5-3 0 15,3-1 2-15,2 6 1 0,-4-6-4 0,-2 3 2 16,0-1 2-16,1-2-2 0,-2 4 4 0,3-3-4 16,-6 0-1-16,4 0-2 0,-5-4-5 15,4 4-9-15,-1-5-14 0,-2 2-16 0,0-1-21 16,-1 1-25-16,5-1-23 0,-5 0-22 0,3-2-28 0,-2 1-32 15,-1-4-104-15,-1 4-327 0,1-4 145 0</inkml:trace>
  <inkml:trace contextRef="#ctx0" brushRef="#br0" timeOffset="-202266.079">5480 13750 79 0,'5'2'149'0,"-5"-2"-8"16,0 0-6-16,14-2-2 0,-11 2-8 0,7-3-12 15,-5 3-6-15,5-4-5 0,2-2-7 0,-2 2-3 16,3 1-9-16,-3-4-6 0,2 2-13 0,-1 0-4 15,-1 0-5-15,1 1-9 0,-1 0-7 0,-1 0-20 16,-3 2-20-16,5-3-17 0,-5 0-30 0,0 3-22 16,-3 0-38-16,0-1-19 0,1 1-97 15,-4 2-243-15,0 0 108 0</inkml:trace>
  <inkml:trace contextRef="#ctx0" brushRef="#br0" timeOffset="-202076.1">5632 13883 175 0,'0'0'174'15,"0"0"-8"-15,9 0-3 0,-9 0-9 0,10-3-16 16,-5-2-11-16,3-2-12 0,0 5-13 16,3-5-10-16,-2-1-14 0,0 3-23 0,3-2-26 0,-2 0-36 15,-1 0-42-15,2 0-27 0,1 1-44 0,-3-1-100 16,0 0-237-16,1 0 104 0</inkml:trace>
  <inkml:trace contextRef="#ctx0" brushRef="#br0" timeOffset="-201705.108">5968 13493 40 0,'0'-4'204'0,"0"4"-11"0,0 0-20 0,-2-5-16 16,2 5-16-16,0 0-15 0,0 0-12 0,0 0-12 16,0 0-9-16,0 0-6 0,1 21-8 0,-1-13-8 15,0 4-1-15,0 0-14 0,0 2-2 0,1 1-2 16,-3-1-6-16,2 1-1 0,1 2 3 0,-1 0-3 16,0-5-1-16,0 4-5 0,1-5 2 0,-1 1-3 15,4 0-3-15,-4 0-8 0,3-2 0 0,-1-2 2 16,-1 0-6-16,3 0 7 0,-2 0-2 0,3-4 1 15,-3 1 0-15,1 2 0 0,4-3 2 0,-1-2-2 16,1 1 4-16,1 0-3 0,1-3 4 0,1 0-5 16,3-3-4-16,-3 0-3 0,5 1 1 0,0-5-5 15,2-1-1-15,0 3-5 0,2-6 0 0,-1 6-7 16,0-4-9-16,-3 0-14 0,3 1-18 0,-1 0-16 16,-2 1-23-16,0 0-24 0,-1-2-14 0,-1 3-26 15,-1-1-20-15,-3 2-18 0,2-2-139 0,-6 3-341 16,3 0 150-16</inkml:trace>
  <inkml:trace contextRef="#ctx0" brushRef="#br0" timeOffset="-201312.03">6233 13568 57 0,'-4'-2'198'0,"4"2"-1"0,-9-2-4 16,9 2-13-16,-6-2-12 0,6 2-10 0,0 0-16 15,0 0-11-15,-9 1-4 0,9-1-21 0,0 0-4 16,-3-4-14-16,3 4-10 0,0 0-7 0,0 0-5 16,0 0 9-16,-4 12 1 0,7-7 5 0,-2 3 0 15,0 3 3-15,1 1-2 0,0-2 2 0,1 7-4 16,1-1 4-16,-1 1-1 0,3 0-5 0,0 3-6 16,-2-3-1-16,3 9-4 0,0-2-1 0,-1-1-4 15,2-4-1-15,-4 0-1 0,2-1-3 0,0 0-7 16,1 1-2-16,-1-4-6 0,1 4-3 0,-2-4-2 15,1 2-3-15,-2-5-3 0,2-2-3 0,-2 2-2 16,1-2-4-16,-1-1-3 0,0 1 0 0,-1-2-6 16,-1 1 2-16,2-3-8 0,-2 0 39 0,2-1-7 15,-4-3-8-15,1 2 0 0,2-1 0 0,-2 2 3 16,-1-5-10-16,3 3 5 0,-3-3-8 0,1 4 3 0,-1-4-5 16,0 0-3-16,0 0-3 0,1 2-15 0,-1-2-20 15,0 0-30-15,0 0-39 0,0 0-45 16,0 0-53-16,0 0-59 0,0 0-51 0,0 0-238 15,-16-6-580-15,12 5 258 0</inkml:trace>
  <inkml:trace contextRef="#ctx0" brushRef="#br0" timeOffset="-190564.757">5751 10701 126 0,'-4'-1'178'0,"4"1"-15"0,-4-4-7 15,4 4-11-15,-6-1-16 0,6 1-3 0,-5-3-14 16,5 3-4-16,-3-3-10 0,3 3-3 0,0 0-9 16,0 0-5-16,0 0-2 0,0 0 2 0,-2-3 0 15,2 3 0-15,0 0 1 0,0 0 4 0,0 0 2 16,0 0 6-16,0 0 7 0,0 0 0 0,-4-3 0 15,4 3 0-15,0 0-9 0,0 0-1 0,-3-4 3 16,3 4-12-16,0 0-2 0,0 0-6 0,0 0-7 16,-4-5 2-16,4 5-10 0,0 0-6 0,0 0-8 15,0 0-5-15,0 0-5 0,0 0 0 0,0 0-7 16,0 0-4-16,0 0 3 0,0 0-8 0,0 0 0 16,0 0-5-16,0 0 0 0,0 0 0 0,3 15-1 15,-6-8-2-15,6 5-1 0,-6 3 3 0,6 4-2 0,-2 7-6 16,-1 3 7-16,3 2-2 0,-3 3 0 15,5 13-16-15,-5 1-5 0,1 0 2 0,6 4 1 16,-7-6 2-16,6 4 1 0,-1-1-1 0,0 2 6 0,-1-3-2 16,5-2-2-16,-4 8 3 0,4-4 0 0,-3 0 3 15,2 4-2-15,2-1 2 0,-2-3-2 0,-3 5-1 16,4-3 12-16,-1-1-11 0,-5-3-1 0,1-1 1 16,-1-1 2-16,3 1-1 0,-2-15 1 0,1 15-1 15,0-1 2-15,-3 0 4 0,1-11-2 0,-1 2 14 16,4 7-13-16,-5 4-2 0,2-16 9 0,-6 0-7 15,6 1-3-15,-2 2 7 0,1-2-3 0,0-2-4 16,2-1-1-16,-4-2 0 0,4 1 2 0,0-5 0 16,-2 1-3-16,2-6 2 0,-1 0-3 0,0 0 0 15,1-1 2-15,-1-1-1 0,-1 0-1 0,2-1-6 16,-3 1 4-16,3 0 7 0,-4-5-5 0,4 1-3 16,-3 1 4-16,2-2 2 0,-2 1 4 0,-1-2-8 15,3 1 3-15,-2 0-2 0,2 0 0 0,-3-3 4 16,2 2-6-16,1-1 1 0,-2-1-1 0,-1-1 0 15,0-2 13-15,0 0-11 0,4 1-1 0,-3-2 1 16,-1-1-2-16,0 3 3 0,0-2 3 0,0-1-3 16,0 0-1-16,0-4 1 0,5 3 6 0,-5-3-8 15,0 0 0-15,0 7 0 0,0-7 10 0,0 0-7 16,0 3-2-16,0-3 3 0,0 0-8 0,0 0 10 0,0 0-9 16,0 0-20-16,0 0-21 0,0 0-26 15,0 0-38-15,-10-15-40 0,6 10-45 0,2-4-29 16,-1 0-24-16,2-2-35 0,-2 3-152 0,-1-2-470 15,3-1 208-15</inkml:trace>
  <inkml:trace contextRef="#ctx0" brushRef="#br0" timeOffset="-190131.037">5732 12922 135 0,'-4'-4'192'0,"4"4"-13"16,-1-2-5-16,1 2-13 0,0 0-11 0,-4-4-15 16,4 4-15-16,0 0-6 0,0 0-9 0,0 0-8 15,0 0-3-15,0 0-11 0,0 0-4 0,0-4-8 16,0 4-6-16,0 0-1 0,0 0 0 0,0 0 5 15,0 0 1-15,18 5 0 0,-12-1-5 0,2-3 2 16,2 3-5-16,1 0 2 0,1 2-3 0,1-4-1 16,1 7 4-16,2-1-1 0,0 0-5 0,0-1-5 15,1 3 1-15,-3-2 5 0,0-2-14 16,-4-1-3-16,8 5-3 0,-6-3-7 0,-1-2-2 16,-2 2-2-16,3-2 1 0,-1 2-7 0,-2-2 0 0,0 0-2 15,-1-2 0-15,-3 2-6 0,0-4-1 0,0 5-4 16,0-2-1-16,1-2 2 0,-3 2-7 0,0-3-12 15,-1 2-11-15,1 0-11 0,-3-3-11 0,0 0-8 16,5 2-17-16,-5-2-16 0,1 3-18 0,-1-3-37 16,0 0-18-16,0 0-28 0,0 0-12 0,-2-15-10 15,2 9-148-15,-4-1-384 0,4 0 170 0</inkml:trace>
  <inkml:trace contextRef="#ctx0" brushRef="#br0" timeOffset="-189794.055">6193 12809 102 0,'2'-3'183'0,"-2"3"9"15,0 0-7-15,3-5-1 0,-3 5-13 16,0 0-9-16,0 0-12 0,3-3-6 0,-3 3-12 16,0 0-9-16,0 0-10 0,0 0-12 0,0 0-5 0,-3 13-6 15,0-6-4-15,-1 2-2 0,0-1-5 16,-4 4-2-16,3 3-8 0,-4-1 2 0,5 3-4 0,-5-2-1 15,3 2-2-15,-2 0 0 0,-1 2-5 0,4-2 1 16,-5 0-1-16,3 7-4 0,-1-9 0 16,1 2-2-16,3-1-8 0,-1-4-1 0,1 1-4 0,2-1-1 15,-1-3-6-15,0 1-2 0,1-3-3 0,-3 1-2 16,5-2-5-16,-1 0 1 0,1-1-5 16,-2 1 2-16,1-3-4 0,1 0 1 0,0-3-2 15,-1 6-2-15,1-3-1 0,0-3-3 0,-1 5 9 0,1-5-14 16,0 0-3-16,0 0-9 0,-2 5-24 0,2-5-37 15,0 0-51-15,0 0-73 0,-4 3-80 0,4-3-219 16,0 0-534-16,0 0 237 0</inkml:trace>
  <inkml:trace contextRef="#ctx0" brushRef="#br0" timeOffset="-187001.298">7076 8641 36 0,'-14'-6'98'0,"14"6"1"0,0 0-3 16,0 0 0-16,0 0-3 0,0 0 7 0,0 0-8 16,0 0 6-16,0 0 0 0,0 0-5 0,0 0-5 15,0 0-4-15,-4-3 6 0,4 3 2 0,0 0-1 16,0 0 2-16,-1-4 1 0,1 4 2 0,0 0-1 15,0 0 6-15,-4-4-6 0,4 4-5 0,0 0-6 0,0 0 3 16,0 0-3-16,0 0-5 0,0 0-7 16,0 0-2-16,0 0-2 0,0 0-6 0,0 0-4 15,0 0-3-15,0 0-4 0,0 0-4 0,0 0-5 16,0 0 3-16,0 0-8 0,0 0 1 0,0 0-8 0,0 0-2 16,0 0-3-16,0 0 0 0,0 0-2 15,0 0-2-15,0 0 0 0,0 0-1 0,0 0-4 16,0 0 0-16,0 0-3 0,0 0 2 0,0 0-1 15,0 0 3-15,0 0 2 0,0 0-3 0,0 0 1 0,0 0 1 16,0 0-1-16,0 0 0 0,0 0 4 0,0 0-4 16,0 0 5-16,0 0 6 0,0 0-3 0,0 0 4 15,0 0-5-15,0 0 1 0,0 0 0 0,0 0-6 16,0 0 2-16,0 0-1 0,0 0-2 0,0 0-2 16,0 0-1-16,0 0 0 0,0 0-2 0,0 0-3 15,0 0 2-15,0 0 1 0,0 0-4 0,0 0-3 16,0 0 0-16,0 0 6 0,0 0-3 0,0 0-4 15,0 0 2-15,0 0-5 0,0 0 12 0,0 0-13 16,0 0 2-16,0 0-1 0,0 0 1 0,0 0-1 16,0 0-1-16,0 0-4 0,0 0 2 0,0 0-2 15,0 0 2-15,0 0 6 0,0 0-4 0,-5 8 1 16,5-8 1-16,0 0-7 0,0 0 4 0,0 0 3 16,0 0-4-16,0 0 3 0,0 0-3 0,0 0-3 15,8 4 7-15,-8-4 1 0,6 6-9 0,0-1 4 16,-3-3 0-16,6 1 5 0,-1 3-1 0,1 0-2 15,2-2-1-15,-1 3 2 0,2 0-7 0,2 3 15 16,0-2-10-16,2 4 0 0,1 0-2 0,1-2 2 16,-4 0 0-16,10 6 1 0,2-1 2 0,-3-1-5 15,0-1 2-15,2 1-2 0,0 3 4 0,2-2 1 16,-1 0-4-16,1 1 14 0,1-1-16 0,-1 1 6 16,4 1-1-16,-7 0-4 0,6 0 4 0,3 0-2 15,-5 3-2-15,6-4 4 0,-3 6-2 0,0-4 4 16,0 4-2-16,0-1-2 0,-1 0 3 0,9 9-6 15,-8-9 6-15,0-1 4 0,-3 2-9 0,1 2 5 16,0-5-4-16,2 3 2 0,-3 2 1 0,0 0 0 0,-1-4-4 16,4 4-3-16,-2-2 7 0,-2-1-1 0,-1 3 1 15,3-4-4-15,2 2 16 0,-2 1-14 16,2-3 0-16,-2 0 0 0,1 1 5 0,-2-1 8 16,1 1-14-16,0-2 0 0,-2-1 2 0,0 2 0 0,1-3-2 15,-3 0 4-15,-1 1 0 0,2-3-3 16,0 2-2-16,1 0 0 0,-3-1 0 0,-2-1 2 15,1 2 2-15,3-2-1 0,-4 0-1 0,-2 1-4 16,4 1 2-16,-4 0 2 0,2-1 0 0,0 2 0 0,1 1 5 16,-3-2-4-16,4 0-3 0,-3-2 4 0,1 4 0 15,-1-4 3-15,-1 1-9 0,3 0 17 0,-6-3-14 16,0-3-3-16,6 6 6 0,-5-3-4 0,-1-3 16 16,6 4-16-16,0 1 2 0,-8-3 2 0,3-2-7 15,-1 2 8-15,-2 0-9 0,4-2 6 0,-2 1 1 16,3-1-1-16,-2 2 16 0,1-2-15 0,-1 0 1 15,5 2-3-15,-4-1 0 0,-1-2 1 0,1 0 6 16,2-1-7-16,-5 1 1 0,3 0-1 0,3-1-4 16,-5 0 8-16,2 0-2 0,-2 0-4 0,1-1 2 15,2 0-2-15,-2 0 1 0,0 0 1 0,-4 1 0 16,4 0-1-16,-2 0 5 0,1-3-4 0,-6 1-1 16,7 1-6-16,-5-3 8 0,0 2 2 0,2 1 1 15,-1-2-8-15,2 2 4 0,-4-2 1 0,4 0 1 16,0 2 5-16,-4-2-8 0,3 0 15 0,2 3-14 15,1-3-2-15,-4 2-1 0,-3-3 6 0,7 1-5 16,-8-3 1-16,4 2 2 0,-2-1 0 0,-1 0 0 16,2 1 2-16,1-1-2 0,-2 1 0 0,-1-1 2 15,2 1 2-15,-3-2-4 0,3-1-2 0,-2 2 4 16,1 1 0-16,-1 1-8 0,2-3 7 0,-2-1 3 16,1 2-1-16,-3-2-1 0,5 0-2 0,-1 3 4 15,0-3-5-15,-2 2 2 0,2 1-3 0,1-1 0 16,0-2 0-16,4 0 4 0,-3 4-4 0,1-5 3 15,-3 2-1-15,4 0-1 0,1-1 2 0,0 3 2 16,1-4-2-16,-2 0 0 0,-2 0-4 0,2 2 4 16,-2-2-3-16,-2 1-1 0,2-1 1 0,2 3 3 0,-2-2-4 15,-3 0 4-15,-1 1 2 0,1 0-5 16,-2-1 4-16,0 2 0 0,3-1-4 0,-7 0 2 16,7-2-2-16,-8 3 5 0,7-3 1 0,-6 0-5 15,7 1 1-15,-4 2-1 0,-1-3 3 0,-2 1-1 16,4 0 1-16,-1 2-5 0,1-3 7 0,2 2-1 15,-2-2-7-15,0 1 7 0,2 1-1 0,-2-2-5 16,-2 2 1-16,1-2 5 0,3 0-2 0,1 1 4 16,-3-1-10-16,2-1 4 0,3-1 3 0,-3 0-1 0,3-1 1 15,-5 1-2-15,3 1-1 0,6-3 14 0,-4 2-12 16,-4-1 1-16,4-1-4 0,-1 1 1 0,-3 0-3 16,4 1 6-16,-5 1-6 0,-1 0 4 0,0-2 4 15,-3 3-3-15,1-3 8 0,-1 3-12 16,-1-2 2-16,-1-1 0 0,1 2 3 0,-5 1-1 0,5-3 5 15,-5 3-6-15,8 0-1 0,-8 0 6 0,0 0-8 16,0 0-7-16,0 0-13 0,5-5-29 0,-5 5-25 16,0-2-20-16,0 2-37 0,-5-6-41 0,1 1-33 15,0 0-40-15,3 1-36 0,-6-3-182 0,1 0-505 16,-1-1 225-16</inkml:trace>
  <inkml:trace contextRef="#ctx0" brushRef="#br0" timeOffset="-186528.518">10826 10418 40 0,'0'0'186'0,"0"0"-20"0,0 0-9 16,0 0-13-16,0 0-6 0,-2 3-21 0,2-3-3 15,0 0-4-15,0 0-1 0,6 4-2 0,-6-4-3 16,6 2 2-16,-2 0 2 0,-4-2-6 0,8 0-4 15,-4 1 0-15,1 2-2 0,0-1-6 0,4-2 3 16,-4 2 0-16,2-1-3 0,-3 1-3 0,2 0-3 16,1 0-2-16,1 0-3 0,0-1-5 0,2 1-7 15,-1 0 1-15,-1 1-9 0,5-1 3 16,-6-1 6-16,2 3-16 0,2-1-5 0,0 0 0 0,2-1-5 16,-4 2-3-16,2-1-5 0,-2 1-2 0,0 0-5 15,0 0-2-15,1-2-4 0,-1 2 4 0,-2 0-5 16,3 1 3-16,-4-1-3 0,1-1-2 0,0-1-4 15,-3 2 0-15,2-1 4 0,-2 2-4 0,1-3 0 16,2 1-1-16,-5 0-1 0,3-1 2 0,-1 3-2 16,0-4 6-16,-1 2-4 0,-1 0 2 0,2 0 3 15,-3-1 2-15,2 4 11 0,-3-2-12 0,4-1-1 16,-4 1 6-16,0 2 12 0,1-1-9 0,-6 3 1 0,5 1 6 16,-4-1 0-16,-2 2-9 0,-1 2-3 0,-3 5 11 15,-3-3-12-15,3 1-6 0,-5 2 3 16,2-5-9-16,-8 5 1 0,2 3 5 0,0-3-6 15,0 1-20-15,3-3-26 0,0-2-21 0,-2 1-29 0,0 3-40 16,-5-1-55-16,6-4-64 0,-3 6-45 0,-2-4-260 16,-2 0-596-16,6-3 265 0</inkml:trace>
  <inkml:trace contextRef="#ctx0" brushRef="#br0" timeOffset="-185125.689">5502 15070 98 0,'0'-4'129'0,"0"4"-21"15,0 0-11-15,0 0-3 0,2-4-3 0,-2 4-11 16,0 0-9-16,0 0 8 0,0 0 3 0,0 0 4 16,0 0 2-16,0 0 3 0,0 0 1 0,-4-4-7 15,4 4 2-15,-1-4-12 0,1 4 1 0,-1-7-3 16,1 7-4-16,-4-5 0 0,3 3-6 0,-3-1 1 16,1-3-6-16,3 6 0 0,-1-5-1 0,-3 2-1 15,0 0 1-15,3-2-6 0,-3 3 0 16,0 0-8-16,4 2 0 0,-7-6 0 0,3 4-4 0,0 0-8 15,4 2 2-15,-9-1-1 0,9 1-3 0,-15 3-7 16,10 2 0-16,-3-1 0 0,0 3-6 0,0-1-1 16,-1 5-1-16,1 3-3 0,0 1-2 0,1 3 2 15,-1 7 0-15,3-1-4 0,1-4 2 0,0 7-2 16,4-2-1-16,3 4-3 0,-2-4 1 0,3 1-1 16,2 1 0-16,4 2-2 0,1-7 0 0,-2 2 3 15,7-2-2-15,-4-4-3 0,-1-3 2 0,4-1-1 16,1 0 1-16,-1-2 0 0,2-1-2 0,-2-3 2 15,1 1 1-15,0-5 2 0,-4 2 0 0,2-4 2 16,-3 1-3-16,2-4 1 0,-1 1 3 0,-2-7 3 16,2 2-3-16,-4-4-1 0,5-1 1 0,-3-5 2 15,-1-1-1-15,-1 0-1 0,-1-3 4 0,-3 2-2 16,0-1 0-16,-1 0-1 0,-3-3 2 0,-2-4 0 16,-3 0 0-16,-1-1-2 0,-1 8-1 0,1 0 0 15,-7-6-1-15,-1 1 0 0,0-1 1 0,3 8 3 16,-2 0-2-16,-2 1 1 0,0 1 2 15,-2 1-1-15,5 1-2 0,-1 3-1 0,-3 1-1 0,5 3-2 16,1 1-5-16,1-1-14 0,3 4-15 0,-2 1-24 16,-2 3-25-16,1 0-34 0,5 2-25 0,-4-1-34 15,2 4-32-15,2 1-18 0,3 0-123 0,1-1-374 16,0 0 165-16</inkml:trace>
  <inkml:trace contextRef="#ctx0" brushRef="#br0" timeOffset="-173065.043">5847 15202 11 0,'0'0'48'0,"0"0"-3"0,0 0 2 16,0 0 1-16,0 0 5 0,0 0-6 0,0 0 7 0,0 0-2 16,0 0 8-16,0 0-6 0,0 0 5 0,0 0 5 15,0 0-1-15,0 0 6 0,0 0-5 16,0 0-3-16,0 0 1 0,0 0-1 0,0 0-4 16,0 0 1-16,0 0 1 0,0 0 0 0,0 0-6 15,0 0 6-15,0 0-5 0,0 0-2 0,0 0-2 0,-5-1 3 16,5 1-5-16,0 0 0 0,0 0-2 15,0 0 1-15,0 0-5 0,0 0-2 0,0 0-3 16,0 0-9-16,0 0-4 0,0 0-1 0,0 0-5 16,0 0-2-16,0 0-2 0,0 0 0 0,5 11 0 15,-5-7-2-15,0 0-4 0,0-4 0 0,1 6 0 0,-1-6 1 16,1 6-4-16,1-5 0 0,0 3 3 0,-2-4-3 16,0 5-1-16,0-5 1 0,2 3 0 15,-2-3 1-15,0 0-1 0,0 5-3 0,0-5 3 16,0 0 0-16,0 0 6 0,0 0 6 0,0 0 4 15,0 0 3-15,0 0 6 0,0 0 4 0,0 0 3 0,0 0 6 16,1 3 3-16,-1-3-1 0,0 0 4 0,0 0-6 16,0 0-5-16,0 0-1 0,0 0-6 0,-8-10 3 15,8 10-9-15,0 0-2 0,0 0-2 16,-5-2-1-16,5 2-4 0,0 0 0 0,0 0-4 16,-4-3 0-16,4 3 1 0,0 0-4 0,0 0-1 0,0 0-5 15,0 0 0-15,0 0 2 0,0 0-3 0,-1-5 7 16,1 5-9-16,0 0 2 0,0 0-2 15,0 0 7-15,0 0-3 0,0 0 2 0,0 0-8 16,0 0 9-16,0 0-8 0,0 0 1 0,0 0 1 16,0 0-2-16,0 0 2 0,0 0 0 0,0 0 1 15,0 0 0-15,0 0-3 0,0 0 1 0,0 0 0 0,0 0 2 16,0 0-1-16,0 0-3 0,0 0 2 0,0 0 2 16,0 0-7-16,0 0-17 0,0 0-19 15,0 0-35-15,0 0-50 0,1-4-60 0,-1 4-59 16,0-8-124-16,1 3-398 0,1 1 177 0</inkml:trace>
  <inkml:trace contextRef="#ctx0" brushRef="#br0" timeOffset="-170240.397">4983 14890 9 0,'0'0'98'0,"0"0"-14"0,0 0-6 0,0 0-1 0,0 0-7 16,0 0 0-16,0 0-3 0,0 0-1 0,0 0-2 15,0 0 0-15,-1-4 5 0,1 4 1 16,0 0 4-16,0 0 5 0,0 0-2 0,0 0-8 0,-2-6 7 16,2 6-2-16,-2-5 4 0,2 5-2 0,0 0-3 15,-6-3 0-15,3 1-5 0,3 2-6 16,-7-1-4-16,7 1-3 0,-5-2-6 0,0-1-8 15,5 3-9-15,-10-1-2 0,10 1-5 0,-12-1-2 16,6 1-1-16,-3 0-5 0,2 0 2 0,-1 0-7 0,-2 0-2 16,-2 0 2-16,3 1-2 0,-1 0-5 0,0-2-11 15,2 1-2-15,-6-1 2 0,6 0 0 0,-2 1 1 16,5 0 1-16,-6 0 0 0,0-2 0 0,6 2-3 16,5 0 6-16,-15 0-3 0,9-1-1 15,-1 0 6-15,7 1 4 0,-10 0-7 0,10 0-2 16,-10-2 4-16,10 2 0 0,-8 0 3 0,8 0-3 0,0 0 0 15,0 0-1-15,-9 0 4 0,9 0-4 0,0 0 3 16,0 0-5-16,0 0 4 0,0 0-2 0,-7 2-2 16,7-2 3-16,0 0-2 0,0 0 0 15,0 0 1-15,0 0 1 0,0 0-5 0,0 0 6 16,0 0-4-16,0 0 1 0,0 0 1 0,0 0-2 0,0 4 0 16,0-4 6-16,3 7-7 0,-2-3 2 15,1-1-1-15,-1 2 2 0,2 1 0 0,-2-1-2 16,0 3-1-16,1 0 7 0,1 1-2 0,0 4 3 15,1-2 2-15,-2 1-1 0,2 4 1 0,0 4 2 16,1 0-2-16,0 3 0 0,0 3 0 0,0 3 2 0,1-3-1 16,0 3-2-16,-2-1 2 0,0-2 5 0,3 7-3 15,-2-3 6-15,4 0-2 0,-5 2-2 0,1 0 0 16,-1 2 3-16,-1-3 2 0,-1 1-4 16,6 1 5-16,-5-3 0 0,1 6-1 0,0-5-2 15,0-2-1-15,0 1 2 0,4-2 2 0,-1 1-4 16,-3-3 0-16,4-1-1 0,-2-1 0 0,2-6-4 0,2-1 3 15,3-2 0-15,-4 1-3 0,3-2 0 0,0 1 0 16,2-3 0-16,0-1-3 0,3-3 0 0,2 1 2 16,0-3-4-16,9 0-1 0,3-1-3 0,0-2-9 15,3-3-13-15,3 0-34 0,0-3-36 16,14-6-42-16,2 1-53 0,-15 2-148 0,-2-2-364 16,16-2 161-16</inkml:trace>
  <inkml:trace contextRef="#ctx0" brushRef="#br0" timeOffset="-169006.475">12725 14707 65 0,'0'0'123'16,"0"0"-5"-16,0 0-13 0,-1-11-12 0,1 11-14 15,0 0 1-15,0 0-11 0,5-3-2 0,-5 3-11 0,7-3-1 16,-3 0-10-16,3 1 2 0,2 0-4 0,-3-2-4 16,1 1-3-16,2-1 1 0,2-1 1 15,-1 2 3-15,1-2-13 0,1-2 6 0,0 2-8 16,-1-1-2-16,2 1 4 0,-1-1-5 0,3 4-4 0,4-3 1 15,-7-2 3-15,1 3-2 0,-1-1-10 0,1 2 2 16,0-1 1-16,0 0-5 0,-2 2-1 0,3-3 4 16,-2 3-4-16,-1 1 0 0,-1-1-7 15,1 2 4-15,-3-2 3 0,4 0-11 0,-5 0 8 0,0 2 4 16,2 0-2-16,-1-3-3 0,-2 6 5 0,2-3-3 16,-2 3-1-16,2-1-2 0,-3-1-5 0,0 2 8 15,5 2-4-15,-6 0 3 0,4 5 6 16,-2-4 1-16,1 4 7 0,-1 0-8 0,2 4 7 0,-3 1 4 15,0 2-2-15,-1 0 1 0,2 4-2 0,-1 4 22 16,-2 3 1-16,1-1-1 0,-1 2 1 0,1 2-1 16,1-1-1-16,-1 1 2 0,1 1 0 0,-1 0-5 15,1-1 1-15,-2-2 2 0,3-1-4 0,-6 2-1 16,4-1-5-16,2 0-2 0,-2-4 1 0,-3 1-6 16,3-6 2-16,0 4-3 0,0-6-2 0,-3-2 1 15,2 2 6-15,-2 3-5 0,-1-4 7 0,0 0-5 16,0-1-2-16,-1 3 4 0,-3-5-2 0,1 6 2 15,0-5-3-15,-3 0 2 0,-2 3-20 0,1-2 0 16,-2 0-4-16,-8-1 1 0,5 1 0 0,-7 2-6 16,-3-1-13-16,-2-1-25 0,-2-3-33 0,-2-2-51 15,1-3-59-15,-6 0-202 0,3-6-418 0,-1-1 186 16</inkml:trace>
  <inkml:trace contextRef="#ctx0" brushRef="#br0" timeOffset="-168260.334">12187 14869 77 0,'-4'-2'167'16,"3"-3"4"-16,-5 1-20 0,0 0-11 0,0 2-5 16,0-2-9-16,1-1-5 0,-3 5-2 0,-1-7-2 15,1 5-9-15,0 0-6 0,-5 2-1 0,3 0-9 16,1 1-6-16,0 2-8 0,-3 2 5 0,2-3-16 15,-1 3-4-15,-1 2-7 0,2 1-4 0,-3 4-5 16,0 3-4-16,-1-1-4 0,1 3-4 0,1 7-1 16,0-3-3-16,2 4-2 0,0 0 2 0,3 1-4 15,3 1 2-15,-1-1-3 0,1 0-2 0,2 0-1 16,2 2-2-16,0-4-3 0,5-3 0 0,-2-5-3 16,1 3 0-16,3 1 2 0,3-2-3 0,1 4-3 15,-4-8 1-15,5 0 1 0,-3-5-1 0,1-1 0 16,1-2 1-16,2 1-3 0,-1-4 3 0,4 1-3 15,-4-1 0-15,3-3 0 0,-2 0-4 0,0-3 7 16,1-1-4-16,1-3 0 0,0-1-3 0,-1-3-2 16,1-3 0-16,-3 3-4 0,1-6 3 0,-7 0-1 15,4 0 0-15,-2 1 0 0,-4-1 2 0,0-3-2 16,-4 1-16-16,0-8-7 0,0 3 6 0,-3-1 2 16,-2 1 2-16,-3-2 3 0,1 0-1 0,-6-1 1 15,3 0 4-15,-4 5-1 0,4 0 0 0,-3 6-3 16,3 0 2-16,-3 3 3 0,4 5 0 0,1-1 0 15,1 2-4-15,-4 1-3 0,1 4-4 0,0 0-20 16,0 4-13-16,2 6-21 0,-1 0-20 0,-1 2-26 16,1 1-23-16,0 3-24 0,4 2-15 0,-3 1-18 15,3 0-99-15,4 1-316 0,-2-1 140 0</inkml:trace>
  <inkml:trace contextRef="#ctx0" brushRef="#br0" timeOffset="-167827.843">12485 15108 54 0,'0'0'141'0,"0"8"-3"0,0-3-13 0,0-1-17 16,0 0-4-16,0 2-11 0,0 0-8 0,0-2-7 15,0 1-9-15,0-2 0 0,0 2-15 0,3 0-3 16,-3-3-5-16,1 2-1 0,-1-4-9 0,0 6-2 16,0-6 5-16,4 1 2 0,-4-1 7 15,0 0 6-15,4 3 14 0,-4-3-4 0,0 0-4 0,0 0-4 16,0 0 0-16,0 0-4 0,-8-11-1 0,4 7 1 15,0 2-3-15,2-2 0 0,-6 1-3 0,4-4-4 16,-1 4 4-16,1 1-6 0,-2 0 1 0,-2-2-7 16,7 1-1-16,1 3 1 0,-9-4-9 0,4 3-2 15,5 1-7-15,0 0-9 0,-7 0-10 0,7 0-18 16,0 0-20-16,-6 6-6 0,5-3-25 0,-2 0-17 16,3-3-19-16,3 6-15 0,-3-6-5 0,1 8-18 15,2-5-12-15,-1-2-96 0,3 1-274 0,-5-2 121 16</inkml:trace>
  <inkml:trace contextRef="#ctx0" brushRef="#br0" timeOffset="-167431.375">12638 14909 134 0,'0'-5'212'0,"0"5"-11"0,-1-3-16 16,1 3-22-16,0 0-14 0,0 0-14 0,-4-3-17 16,4 3-11-16,0 0-11 0,0 0-9 0,0 0-8 15,0 0-1-15,0 0-3 0,0 0-5 0,13 10 0 16,-12-3 1-16,3-2-1 0,-1 5 0 0,-1 1-1 16,6 5-1-16,-3-1 3 0,-1 1-5 0,1 4-1 15,0-2 0-15,1 0-3 0,2 0-4 0,0 7 1 16,-4-7-7-16,1 2 0 0,-1-2-2 0,1 0 4 15,0-2-14-15,-1 0 0 0,-2 2-4 0,1-5-4 16,-1-1-4-16,1 0 2 0,0-1-7 0,-1-1 2 16,2-3-4-16,-2 4-1 0,0-4-5 0,-1-3-2 15,1 3 5-15,-2-3-4 0,2-1 5 0,0-1-9 16,-2-2 2-16,3 4-5 0,-3-4 0 0,1 7-2 16,-1-7 7-16,0 2-6 0,0-2-1 0,0 4-3 15,0-4 1-15,0 0-4 0,0 0-13 0,0 0-16 16,0 0-39-16,0 0-46 0,0 0-56 0,-1-16-55 15,1 9-237-15,-1 0-503 0,-1-1 223 0</inkml:trace>
  <inkml:trace contextRef="#ctx0" brushRef="#br0" timeOffset="-150973.862">6120 15040 2 0,'0'0'18'0,"0"0"3"0,0 0-6 15,0 0 5-15,0 0-1 0,0 0-1 0,0 0 4 16,0 0 4-16,-4-3-2 0,4 3 8 0,0 0 3 16,0 0-4-16,0 0 1 0,0 0-1 0,0 0 10 15,0 0-6-15,0 0 7 0,-2-5 0 0,2 5 1 16,0 0-13-16,0 0 16 0,0 0-10 0,0 0 4 15,0 0-1-15,0 0 1 0,0 0 5 0,0 0-7 16,0 0 0-16,0 0-2 0,0 0 2 0,0 0-8 16,0 0 2-16,0 0-2 0,0 0-4 0,0 0 1 15,0 0-2-15,0 0 2 0,0 0-2 0,0 0-11 16,0 0 8-16,0 0 6 0,0 0-6 0,0 0 4 16,5-5-1-16,-5 5 1 0,0 0-10 0,0 0 1 15,0 0 4-15,0 0-1 0,-5-4-2 0,5 4-1 16,0 0-2-16,-3-3 5 0,3 3 3 0,0 0-3 15,0 0-4-15,-4-4-3 0,4 4 2 0,0 0-3 16,-6-2 6-16,6 2-4 0,0 0-1 0,-5-1-1 16,5 1-2-16,0 0 6 0,0 0-11 0,0 0 2 15,0 0-5-15,-10 6-2 0,7-3 3 0,-1 0 1 16,-1 3-2-16,4 0 3 0,-3-1-3 0,-2 5-1 16,1-1 5-16,1-1-6 0,0 3 2 0,0-1-4 15,-1 2 1-15,0-2 0 0,2 2 0 0,2 1-2 16,-1-2 7-16,-1 5-1 0,-4079-5-8 0,8163 1 3 15,-4081 0 3-15,1 1 1 0,-1 0-2 0,1-1-2 16,2-2 1-16,-2 1 0 0,1 1-1 0,1-3 1 16,0 0-2-16,1 3 4 0,1-4-1 0,-2 2 2 15,3-1-3-15,-1 0-1 0,1-2 3 0,-2 0-1 16,2 2-4-16,2-2 3 0,-2 1-2 0,2 1 2 16,0-2 1-16,-1 1 1 0,1-4 2 0,-3 1-1 15,4 0-7-15,0 0 7 0,-4-1-3 0,3-1 2 16,1-1-6-16,-3 1 11 0,1-3-6 0,-1 0-6 15,-1 0 4-15,-5 0 7 0,12-3-2 0,-9 2-1 16,3 0 1-16,-1-3 1 0,1 0-1 0,-2 0 2 16,0-1 5-16,1-2-9 0,-3 0-1 0,5 0 4 15,-3-4-4-15,0 2 3 0,-1 0-4 0,1-3 7 16,-1 0-7-16,-1 4 2 0,-2-6 1 0,0 1 1 16,1 3 3-16,-1-6-1 0,-1 3 1 0,-3-3-3 15,2 1-5-15,-4-2 1 0,0-1 5 0,0 4 4 16,-2-3 2-16,-2 3 16 0,2-1 2 0,-2 1-2 15,1 0-4-15,-2 1 8 0,-1 1-3 0,-2 1 5 16,5 1-3-16,-1-2 1 0,0 5-7 0,-2-1 1 16,3 1-5-16,1 1 0 0,1-2-4 0,-1 2-6 15,1 1-9-15,0 0-10 0,0 1-15 0,0 1-19 16,1-1-21-16,3 2-11 0,-1-4-32 0,0 5-16 16,1-2-16-16,3 3-120 0,-6-5-281 0,5 3 125 15</inkml:trace>
  <inkml:trace contextRef="#ctx0" brushRef="#br0" timeOffset="-150178.348">6465 15129 122 0,'0'0'128'0,"0"0"-11"0,-6-3-1 0,6 3-11 16,0 0-9-16,-4-1-2 0,4 1-3 0,0 0-9 15,0 0-11-15,0 0-7 0,0 0 4 0,-4-4-9 16,4 4-3-16,0 0-4 0,-1-5-3 0,1 5 3 15,0 0-14-15,0-4-6 0,0 4 3 0,4-7-6 16,-3 4-1-16,2 1-4 0,0-3-4 0,4 2 2 16,-3-2-5-16,0 1 0 0,2 0-6 0,0 0 3 15,1 0-6-15,-1 2-5 0,2-1 9 0,-2-1 5 16,1 4-9-16,5-1 4 0,-5 2-5 0,0-1 10 16,1 3-11-16,0 1 2 0,2 0-5 0,-1 1 2 15,-3 3 5-15,3-1-8 0,-4 2 7 0,-2 1-2 16,2 0 2-16,0 1-3 0,0 1 2 0,-2 2 1 15,-3 2-3-15,1-1 2 0,-1 2-1 0,-1-3-1 16,-2 5-3-16,-2-4 1 0,-1 2 4 0,-1-1 0 16,2 1 0-16,0-2-9 0,-4 1 13 0,5-4-13 15,-1-1-1-15,1-1 1 0,-1 1 3 0,3-3-4 16,-1-1-4-16,3 0 10 0,-5-1-5 0,2-2 1 16,2 0-3-16,1 1 7 0,-1-2-7 0,-2-1 10 15,3 2-7-15,0-4-4 0,3 6 7 0,-3-6-3 16,2 2 4-16,1 1-7 0,2 0 9 0,0-3-3 15,-5 0 5-15,13 0 3 0,-8 0 2 0,5-1 1 16,-2-1-2-16,1-1 2 0,4 2 0 0,-3-4-2 16,0 2 5-16,2 0-5 0,-2 1-3 0,0-1 3 15,-1 1 0-15,0-2-5 0,1 1 2 0,-2 3-8 16,-3-3 5-16,1 2-1 0,1 0 4 0,-1 1-3 16,0-2-6-16,-6 2 2 0,12 0-2 0,-12 0-4 15,9-1-9-15,-9 1-16 0,6 0-15 0,-6 0-12 16,11 0-26-16,-5-1-10 0,-1 0-12 0,-5 1-18 15,9 0-19-15,-4-2-105 0,0 0-265 0,-1 2 119 16</inkml:trace>
  <inkml:trace contextRef="#ctx0" brushRef="#br0" timeOffset="-149949.458">7021 15336 64 0,'0'0'183'0,"0"0"-21"0,0 0-11 16,-10 8-13-16,10-8-20 0,0 10-8 0,0-3-11 0,0 2-9 16,0 1-9-16,0 3-8 0,-4 3-11 0,4-3-9 15,-5 3-37-15,5 1-45 0,0 0-56 0,-4-2-130 16,4 2-232-16,0-1 103 0</inkml:trace>
  <inkml:trace contextRef="#ctx0" brushRef="#br0" timeOffset="-148608.394">7348 14947 44 0,'0'0'91'15,"0"0"-13"-15,0 0 3 0,0 0-4 0,0 0-1 16,0 0-4-16,0 0-3 0,0 0 8 0,0 0-2 16,0 0 2-16,0 0-8 0,4-2 8 0,-4 2-4 15,0 0-4-15,0 0-1 0,0 0-2 0,0 0 0 16,0 0 7-16,0 0-3 0,0 0 3 0,0 0 2 16,0 0-1-16,0 0-8 0,0 0-8 0,0 0-3 15,0 0-8-15,-13-3-3 0,13 3-4 0,-6-1 1 16,6 1-2-16,-7-1-2 0,7 1-8 0,0 0 3 15,-11 1-8-15,7 0 2 0,-1 2-4 0,0-1-3 16,0 3-2-16,0 1-5 0,-3 3 5 0,-1 0-4 16,4 3 2-16,0 4-1 0,-4 0-2 0,5 4 1 15,-1-1-1-15,1 5-2 0,4 1-1 0,-1-4-2 16,2 3 1-16,-1-2-3 0,5 2 6 0,3 1-3 16,-2-6-1-16,2 5 0 0,1-8-4 0,1 2 0 15,3 6 0-15,-1-9 0 0,-1-1-2 0,3 1 2 0,-1-4 0 16,-2-4 1-16,3 4-2 0,-2-5 4 15,-1-1-3-15,2 3 7 0,-4-4-3 0,1-1 4 16,3-1-1-16,-3 1 3 0,-2-3-3 0,6-3 3 16,-2-1 0-16,-3-1 2 0,-2 0-4 0,2-3 1 15,-3-1-2-15,1 0-1 0,-1-1-2 0,-2-1 5 16,0 0-6-16,0-1 3 0,-3-5-1 0,-1 0-1 16,1 0 2-16,-3-3-5 0,-2 2 5 0,1-2-7 15,-7-5 4-15,4 7-1 0,-7-4-3 0,5 2 0 16,-3 4 3-16,-1-1 2 0,1-1 0 0,-2 7 6 15,0-2 6-15,2-1-3 0,0 2 2 0,0 5 0 16,2-1-2-16,-3 2 0 0,5 0-4 0,-1 2 8 16,2 1-19-16,-2 1-9 0,2-1-11 0,-1-1-19 15,2 3-16-15,0-1-25 0,5 2-22 0,-8-1-35 16,8 1-26-16,0 0-21 0,0 0-7 0,-7 5-129 16,4-1-345-16,3-4 153 0</inkml:trace>
  <inkml:trace contextRef="#ctx0" brushRef="#br0" timeOffset="-148259.45">7725 15133 45 0,'0'0'182'0,"-1"-4"-23"15,1 4-19-15,0 0-8 0,0 0-13 0,0 0-12 16,0 0-13-16,0 0-7 0,0 0-12 0,0 0-8 16,0 0-5-16,0 0-3 0,0 0-11 0,2 12 3 15,-2-12-12-15,0 0-1 0,2 3-8 0,-2-3 2 16,0 0-6-16,1 3 0 0,-1-3 0 0,0 0-2 15,0 0-6-15,0 0 3 0,0 0-5 0,0 0 0 16,4 3-4-16,-4-3-9 0,0 0-10 0,0 0-17 16,0 0-16-16,0 0-36 0,0 0-33 0,0 0-24 15,0 0-95-15,0 0-246 0,0 0 108 0</inkml:trace>
  <inkml:trace contextRef="#ctx0" brushRef="#br0" timeOffset="-147696.339">8006 14869 123 0,'-5'-5'185'0,"3"4"-24"16,2 1-8-16,0 0-13 0,0 0-18 0,0 0-12 16,-12 6-11-16,6-3-9 0,5 4-6 0,-3 0-11 15,2 3-3-15,-1 1-2 0,0 1-4 0,-1 5 1 16,1-6-2-16,1 9-5 0,1-3 0 15,-1 8-1-15,2-9 0 0,0 1-5 0,3 2 0 0,-1 0-7 16,-1-2 2-16,2 1-6 0,1 0-2 0,1-3-2 16,2 1-5-16,2 0-4 0,-4-4 3 0,1-2-6 15,1 0-3-15,1 1-3 0,-2-2-3 16,3-3 0-16,-2 1 0 0,2 0-2 0,-4-2-4 0,2-3 3 16,0 1-5-16,1-2 0 0,-2 1-3 0,2-4 3 15,1-2-4-15,-1 2-3 0,3-5 2 0,-2 2-5 16,0-3 3-16,-4 0-7 0,4-2-4 0,-5 0-4 15,1-2-9-15,-1 1 0 0,0-6-2 0,1 0 5 16,-5 6 0-16,-2-6-1 0,-1 0 0 0,-1-2 3 16,-5 0 2-16,3 1-3 0,-1-1 7 0,-3 1 2 15,1 2 4-15,0 1 3 0,-4-2-1 0,3 4 5 16,1 2 3-16,-4-1-3 0,4 5-1 0,2 0 1 16,-3 0-10-16,1 2-13 0,2 5-15 0,1-2-25 15,-2 2-31-15,3-1-19 0,5 1-35 0,-13 3-19 16,11 1-98-16,-7-1-285 0,8 1 127 0</inkml:trace>
  <inkml:trace contextRef="#ctx0" brushRef="#br0" timeOffset="-147126.203">8230 14825 121 0,'9'-6'140'0,"1"1"-16"0,3-1-3 16,2-2-8-16,-1 5-7 0,-4-1-4 0,3 1-9 16,1 1-8-16,-1 1-8 0,-3 1-2 0,2 1-7 0,-2 1-1 15,3 0-5-15,-7 1 2 0,1-1 1 16,2 5-5-16,-2 1 1 0,-3-1-7 0,-1 3-3 15,-3 2-3-15,0 0-3 0,0 3-1 0,-4-3-4 16,0 4-2-16,-4 0-5 0,2-4-5 0,1 0-3 16,-3-1-3-16,3 0-1 0,-1-1-2 0,1 1-2 0,1-2-2 15,-1-1-1-15,2-1-1 0,-1-1-4 16,2-1 1-16,-1 1-6 0,1-3-2 0,2 3-5 0,-3-3-4 16,3 1 2-16,0-4-8 0,0 6 7 0,0-4-2 15,0-2-2-15,6 5-1 0,-2-4 1 16,-4-1-2-16,8 1 3 0,1-2 2 0,1 1 2 0,0 1 0 15,0-1-5-15,3 0 3 0,-1 1-4 0,-2 1-2 16,3 1 1-16,-2-2 1 0,2 2 3 16,-2-2-3-16,1 3-3 0,-1-1 6 0,-2-1-2 0,0 3-7 15,-1-1 5-15,-2 2 3 0,2-4-3 0,-4 2 2 16,0 1 4-16,-3 0 7 0,2 1 1 0,-1-1 3 16,-4 3 1-16,-1-3 9 0,-1 2-2 0,-1 1 2 15,1-2 6-15,-2 5 0 0,-3-4 4 0,3-3 5 16,-3 4-1-16,-1 1-1 0,-1-2-2 15,2-1-2-15,-1 2 2 0,-1-3-12 0,-1 2 8 16,3-1-5-16,-6 1 0 0,6-3-4 0,-1 1-3 16,-1 1-13-16,4-1-16 0,0-3-25 0,0 1-22 0,2-1-30 15,2 1-32-15,-2-2-31 0,5-1-130 0,-3 3-311 16,3-3 138-16</inkml:trace>
  <inkml:trace contextRef="#ctx0" brushRef="#br0" timeOffset="-146875.419">8843 15242 45 0,'2'5'161'16,"0"-2"-16"-16,1 1-7 0,-2 0-15 0,3 1-23 16,-4 2 1-16,4-1-14 0,-2 5-15 0,1-2-22 15,-3 3-34-15,5-1-41 0,-5 1-44 0,0 4-89 16,0-3-170-16,-2 0 75 0</inkml:trace>
  <inkml:trace contextRef="#ctx0" brushRef="#br0" timeOffset="-146004.528">8863 14936 152 0,'-4'-3'159'0,"4"3"-7"15,-2-3-18-15,2 3 2 0,-2-4-9 16,2 4-6-16,0-5-15 0,0 5-3 0,0 0-6 0,0 0-3 15,0 0-6-15,0 0-4 0,0 0-6 0,0 0-10 16,0 0-2-16,0 0-5 0,-7 15-1 0,4-4 0 16,2 1-3-16,0 9-3 0,-1-1-7 0,-1 5-3 15,3 2-4-15,1-8-7 0,1 7-1 16,1-7-6-16,0 0 1 0,2-1-2 0,0 1-5 0,2 1 2 16,3-5-8-16,-2 1 2 0,1-2-4 0,2-1-1 15,1-1 0-15,-3-4 1 0,3-2-3 0,-3 1-7 16,0-3 2-16,4 0 2 0,-4-2-4 0,6 0 0 15,-3-3-2-15,1-2 8 0,1 0-5 16,-3-2-3-16,0 1-2 0,4-5 2 0,-6 1 0 16,1 0-3-16,-1-1 3 0,-3 0-3 0,4-2-3 0,-6-1 4 15,-2-3 4-15,3-1-4 0,-5 0 2 0,2 0 0 16,-6-2 3-16,4-1-1 0,-6 1 0 0,0 2-3 16,-1-1-1-16,-2 2 3 0,0-1 2 15,2 1 4-15,-4 3 0 0,1-1 3 0,1 2 6 16,-1 2 2-16,1 0 12 0,-2 2-11 0,3 2 2 0,-4 0-1 15,2 1-4-15,0-1-1 0,5 5-2 0,-3 0-13 16,-5 0-14-16,4 1-11 0,-1 2-18 0,0 0-25 16,1 4-27-16,0-2-9 0,0 2-31 0,1 1-26 15,1-2-17-15,0 2-130 0,-1 1-334 16,0-1 149-16</inkml:trace>
  <inkml:trace contextRef="#ctx0" brushRef="#br0" timeOffset="-145764.072">9457 15152 32 0,'0'0'252'0,"0"0"-11"0,-4072-2-3 0,8153 2-16 15,-4081 0-22-15,0 0-20 0,5-3-27 0,-5 3-25 16,0 0-26-16,0 0-36 0,0 0-33 0,0 0-42 0,0 0-36 16,0 0-51-16,-14-4-39 0,11 2-126 15,3 2-282-15,-9-3 125 0</inkml:trace>
  <inkml:trace contextRef="#ctx0" brushRef="#br0" timeOffset="-145269.108">9485 14907 87 0,'-3'-5'225'16,"3"5"-17"-16,0 0-19 0,0 0-19 0,-5-3-21 15,5 3-14-15,0 0-12 0,0 0-14 0,-1 12-9 16,-1-7-9-16,2 3-9 0,-1 4-5 0,-1-3-4 16,2 8 1-16,-1 0-4 0,1-1-1 0,-3 3 6 0,3 7-2 15,3 0 1-15,-2-1 0 0,-1-7-2 16,2 8-6-16,-1-8-8 0,2 4-1 0,-3 1-10 16,5-5-2-16,0-1-4 0,-1 0-6 0,1-2-6 15,4-1-3-15,-2-2 2 0,3 1-7 0,-5-3-4 16,8 1-1-16,-5-9-7 0,4 5 1 0,-2-1-9 0,3-3-3 15,-2-4-2-15,2 1-7 0,-1-5-4 16,2 0-6-16,3-2-2 0,-6 0-3 0,3-3-8 16,-2 2 4-16,-5-1-9 0,2-6-3 0,0 1 0 15,-2 2 2-15,-2-5-2 0,-3 0 0 0,0 5 4 16,-2 0 13-16,-3-5-5 0,-3-5 4 0,-3-2-1 16,-3 2 6-16,6 2 4 0,-8-2 3 0,0-1 4 15,-3 8 7-15,4 0 11 0,-1 3 4 0,0 0 7 16,-1 0 3-16,-1 6-1 0,1-2 3 0,2 4-4 15,2 0-2-15,-2 3-14 0,2 1-5 0,-2 0-15 16,1 4-26-16,2-2-25 0,-1 4-25 0,2-1-33 16,0 1-33-16,0 2-19 0,1 1-116 0,3-1-315 15,1-1 140-15</inkml:trace>
  <inkml:trace contextRef="#ctx0" brushRef="#br0" timeOffset="-144928.1">9807 14941 48 0,'0'4'188'0,"0"3"-17"0,2-1-6 0,-2 4-14 16,0 1-13-16,0 1-15 0,0 0-9 0,0 4-5 15,0-5-10-15,0 5-6 0,4 0-5 0,-4-4-6 16,1 1-4-16,-1 0-9 0,4-1-9 0,-4 1-1 16,4-1-5-16,-4-1-3 0,1-1 1 0,3 2-8 15,-4-1-7-15,4 1 1 0,-3-3-7 0,6 1 0 16,-5-3-8-16,2-1 3 0,0 1-7 0,1-2 0 16,0 1 0-16,4-1-3 0,-4 0-8 0,4-3-7 15,-2 1-8-15,-1-3-18 0,3 1-19 0,1-2-18 16,-2-3-18-16,2 0-26 0,-1-1-16 0,1 0-8 15,-1 1-16-15,0-3-118 0,-3-1-286 16,-2 3 127-16</inkml:trace>
  <inkml:trace contextRef="#ctx0" brushRef="#br0" timeOffset="-144766.531">9997 15151 11 0,'0'-5'114'16,"0"5"8"-16,0 0 13 0,0 0 5 0,0-5-4 16,0 5-9-16,0 0-8 0,0 0-8 0,0 0-6 15,0 0-3-15,0 0-5 0,-2 17-8 0,4-7-5 16,-2 2-5-16,3 1-4 0,1 1-7 0,-2 3-9 15,1 0-2-15,3-1-9 0,-1 2-3 0,1 5-12 16,2-5-15-16,-4-1-33 0,1 2-29 0,-1-2-35 16,1 1-33-16,-1-1-38 0,-3 0-113 0,-1 0-284 15,-4-1 126-15</inkml:trace>
  <inkml:trace contextRef="#ctx0" brushRef="#br0" timeOffset="-143911.324">9228 15413 140 0,'0'0'203'0,"-4"-4"-18"0,4 4-21 16,-2-1-17-16,2 1-12 0,0 0-17 0,0 0-8 15,0 0-7-15,0 0-9 0,0 11-10 0,0-11-4 16,0 0-3-16,1 5-1 0,-1-5-3 0,1 5-3 16,-1-2 0-16,0-3 3 0,-1 5-3 0,1-5 5 15,0 0 4-15,1 4 10 0,-1-4-3 0,0 0-9 16,2 3 10-16,-2-3-8 0,0 0-10 0,0 0-8 15,0 0 0-15,-2 4-7 0,2-4-8 0,0 0 0 16,0 0-7-16,0 0-4 0,0 0-1 0,0 0-6 16,0 0-2-16,0 0-2 0,0 0-5 0,0 0-1 15,0 0-6-15,0 0 3 0,0 0 0 0,0 0-1 16,0 0 0-16,0 0 0 0,0 0-5 0,0 0 2 16,0 0-4-16,0 0-1 0,0 0-1 0,0 0 4 15,0 0-2-15,0 0 2 0,0 0-2 0,0 0-3 16,0 0 2-16,0 0 1 0,0 0-4 0,0 0 10 15,0 0-14-15,0 0 2 0,0 0-2 0,0 0 3 16,0 0 1-16,0 0-1 0,0 0 2 0,0 0-4 16,0 0-2-16,0 0 1 0,0 0 1 0,0 0 1 15,0 0 4-15,0 0-4 0,0 0 3 0,0 0-4 16,0 0 5-16,0 0-1 0,0 0 1 0,0 0 1 16,0 0-1-16,0 0 3 0,0 0-3 0,0 0 4 15,0 0-2-15,0 0 2 0,0 0 3 0,0 0-3 16,0 0 0-16,0 0 2 0,0 0-1 0,0 0-1 15,-5-10 0-15,5 10-3 0,-1-4 4 0,-2 0-5 16,3 4 0-16,-1-4 1 0,1 4-1 0,-3-2-1 16,3 2-5-16,0 0 4 0,-1-5 0 0,1 5 4 15,0 0 1-15,-1-6 0 0,1 6-3 0,0 0 1 16,0 0 0-16,0 0-4 0,0 0 4 0,0 0-6 16,0 0 2-16,0 0-7 0,0 0 7 0,0 0-1 15,0 0 1-15,0 0 0 0,0 0 0 0,0 0-2 16,-3-1 0-16,3 1 0 0,0 0 1 0,0 0-1 15,0 0 2-15,0 0 0 0,0 0-2 0,0 0 0 16,0 0-1-16,0 0 4 0,0 0-5 0,0 0-1 16,0 0 4-16,0 0 0 0,0 0-3 0,0 0 3 15,0 0-1-15,0 0 1 0,0 0-6 0,0 0 17 16,0 0-10-16,0 0-5 0,0 0 4 0,0 0-2 16,0 0-5-16,0 0-4 0,0 0-4 0,0 0 1 15,0 0-5-15,0 0 3 0,0 0-4 16,0 0-3-16,0 0-6 0,0 0-10 0,0 0-10 0,0 0-7 15,0 0-25-15,0 0-20 0,0 0-28 16,0 0-55-16,0 0-52 0,0 0-206 0,0 0-476 0,-11 8 212 16</inkml:trace>
  <inkml:trace contextRef="#ctx0" brushRef="#br0" timeOffset="-143304.64">10331 15308 72 0,'-4'4'151'0,"0"0"-6"0,-1 5-1 15,1-3-9-15,2 0-7 0,-2 4-5 0,1 2-15 16,-1-2-6-16,2 0-8 0,-1-1-7 0,-3 3-8 16,6 0-11-16,0 0-2 0,-3-2-9 0,3 1-4 15,-1 2-6-15,0-3-8 0,-2 1-8 16,-1 1-24-16,3-3-28 0,-3 2-30 0,0-1-33 0,-1-1-39 15,0 1-121-15,0-2-262 0,0-1 116 0</inkml:trace>
  <inkml:trace contextRef="#ctx0" brushRef="#br0" timeOffset="-142750.269">10425 15012 53 0,'0'0'197'0,"-2"-3"-12"15,2 3-15-15,0 0-15 0,-3-4-14 0,3 4-14 16,0 0-9-16,0 0-12 0,0 0-10 0,-6 9-1 0,3-3-6 16,1 1 0-16,-1 3-1 0,-2 3 2 0,1 3-3 15,2-2-1-15,-2 3-5 0,1-1-3 16,0 1-5-16,0 0-2 0,3 2-6 0,-3 2-8 16,3-1-3-16,0-4-4 0,1 2-5 0,3-6-6 15,-1 4-4-15,-2-3 0 0,4-2-7 0,-2 1-3 16,2-4 1-16,0 4-4 0,3-6-3 0,-3 3-1 0,1-4-4 15,-2 2 0-15,3-2-4 0,-2-3 2 16,2-1 2-16,0 1-2 0,-1-4-2 0,-1-1-3 16,4 0-1-16,-4-2-1 0,3 0 1 0,-3 1-3 15,0-6 0-15,4 3 2 0,-4-5 0 0,-1 2-5 16,-3 0 6-16,-1-2-1 0,3 2-1 0,-3-6 2 0,-3 0-2 16,-2-1-2-16,0 1-1 0,-4 2 0 15,0-6-2-15,0 3 4 0,-6-6-1 0,1 6 2 16,-3-1-7-16,4-4 5 0,-1 6 2 0,2 1-6 15,-1 3 3-15,2 1 7 0,1 1-7 0,-5 2-5 16,6 3-3-16,3 4-7 0,-2 0-14 0,-1 2-20 16,0 4-10-16,0 0-20 0,0 4-22 0,4 3-31 0,-3-1-25 15,3 4-23-15,4 2-20 0,-3 0-129 0,3-1-355 16,2 1 157-16</inkml:trace>
  <inkml:trace contextRef="#ctx0" brushRef="#br0" timeOffset="-142499.359">10705 15182 95 0,'0'0'210'0,"-1"-5"-15"0,1 5-11 0,0 0-30 16,-3-2-18-16,3 2-14 0,0 0-11 0,0 0-20 16,0 0-16-16,0 0-21 0,-5 0-29 0,5 0-31 15,0 0-28-15,0 0-23 0,0 0-33 0,0 0-122 16,0 0-227-16,0 0 100 0</inkml:trace>
  <inkml:trace contextRef="#ctx0" brushRef="#br0" timeOffset="-142079.445">10742 15074 50 0,'0'0'197'0,"0"0"-17"0,0 0-18 16,0 0-17-16,0 0-15 0,-5 9-8 0,8-4-12 15,-3 2 0-15,1 0-7 0,0 3-2 0,2 2-1 16,-2-2-8-16,5 7-1 0,-2-3-6 0,0-2-6 16,0 6-6-16,0-4-12 0,0-4-5 0,-2 1-4 15,3 0-4-15,-1-2-7 0,1 0-3 0,-1-2-2 16,1 2-6-16,0-5-1 0,0 0-3 0,0-1-6 16,0-1 0-16,1 1-6 0,0-3 3 0,-6 0-3 15,13-4-5-15,-7 1 3 0,3-2 5 0,0-3-7 16,-3-1-2-16,2 0-1 0,-3 1 3 0,-1-4-1 15,3-2-2-15,-3 2-1 0,-1-3 0 0,-3 2-2 16,4-4 0-16,-8 3-1 0,4-1 1 0,-5-2 4 16,0 1-5-16,-1-1 1 0,-1 0-3 0,-1 2 0 15,2 5 6-15,-3-4-6 0,3 7 3 0,-2 0 1 16,2-1-1-16,1 4-4 0,-1-1-3 0,1 3-17 16,0-1-18-16,-4 3-29 0,9 0-26 0,-12 4-31 15,6-2-24-15,0 4-26 0,2-1-147 0,-3 0-346 16,3 1 154-16</inkml:trace>
  <inkml:trace contextRef="#ctx0" brushRef="#br0" timeOffset="-141543.719">11124 14945 168 0,'0'0'198'0,"0"0"-14"0,-1-4-9 16,1 4-16-16,0 0-10 0,0 0-15 0,-7-1-12 16,7 1-9-16,0 0-12 0,-6 7-6 0,1-1-13 15,1 3 0-15,-1 1 4 0,-1 6 0 0,0 0 0 16,2 0-1-16,-3 1-3 0,3 3-3 0,0 5 0 16,1-2 0-16,-1-3-6 0,4-1-3 0,-2-2-6 15,2 1-4-15,2-2-7 0,0-3-5 0,-2 3 3 16,2-4-14-16,0-1-1 0,3 4-6 0,-1-7-2 15,1 1-4-15,1-2-4 0,2-2-2 0,-4-2-8 16,6 0-1-16,0-2 2 0,2-1-10 0,-4-1-4 16,2-1-7-16,0-2-2 0,3-1-6 0,-3 1 3 15,-1-2-10-15,1-1-2 0,-1 0-2 0,-2-2-1 16,-2 1-2-16,0-1-2 0,-5 2 1 0,4-1 4 16,-2-1 4-16,-2 1 3 0,0-2-1 0,-1 3 4 15,-1 0-1-15,-1 2-2 0,0 0-8 0,-1 0-8 16,-2 3-14-16,0 1-14 0,-3 2-17 0,-1 0-18 15,-2 1-31-15,2 4-34 0,-2 1-29 0,-3 1-101 16,-2-1-321-16,0 3 141 0</inkml:trace>
  <inkml:trace contextRef="#ctx0" brushRef="#br0" timeOffset="-141189.601">10660 15409 165 0,'0'0'190'0,"0"0"-19"16,0 0-18-16,0 0-13 0,0 0-13 0,0 0-15 0,0 0-6 15,0 0-17-15,8 11 1 0,-5-9-11 0,0 1-9 16,1 1-3-16,0-4-7 0,-4 0 3 0,5 5-17 16,0-2-1-16,-5-2-5 0,0-1-4 0,5 5 0 15,-5-5 4-15,7 1 4 0,-7-1 1 16,0 0 3-16,2 1 1 0,-2-1 2 0,0 0-4 0,0 0-7 16,0 0 1-16,0 0-14 0,0 0-15 0,0 0-21 15,-1-9-36-15,1 9-35 0,-5-6-41 0,2 2-27 16,3 4-33-16,-5-4-111 0,4 1-314 15,-3 0 139-15</inkml:trace>
  <inkml:trace contextRef="#ctx0" brushRef="#br0" timeOffset="-140724.53">11422 15343 87 0,'0'0'180'0,"0"0"-5"0,0 0 2 0,0 0 0 16,0 0-5-16,0 0-3 0,0 0-12 0,0 0-10 15,0 0-11-15,0 0-7 0,0 0-12 0,0 0-3 16,0 0-12-16,0 0-2 0,0 0-7 0,0 0-5 16,5 0-7-16,-5 0-8 0,0 0-2 0,0 0-7 15,0 0 7-15,4 9 11 0,-4-1 2 0,2 1-1 16,0 1-1-16,-2 4-6 0,4 2-3 0,-4 0-8 15,0-3-8-15,-2 4 0 0,2 0-32 0,-2 1 11 16,2-1-14-16,0-3-3 0,0 3-2 0,-2 0-2 16,1-5-3-16,0 0 0 0,1-3 0 0,0-1-6 15,0 0-13-15,1-3-15 0,-2 1-17 0,1-1-24 16,-1 0-24-16,1-5-28 0,0 6-31 0,-3-4-44 16,3-2-45-16,0 0-201 0,0 0-471 0,-6-8 209 15</inkml:trace>
  <inkml:trace contextRef="#ctx0" brushRef="#br0" timeOffset="-135656.418">4895 14260 2 0,'0'0'75'15,"-9"0"-13"-15,9 0-3 0,-8 1-13 0,8-1 2 16,0 0-8-16,-9 0-4 0,9 0 0 0,0 0-8 16,0 0-6-16,0 0 2 0,0 0 3 0,-5 2-9 15,5-2 6-15,0 0-5 0,0 0 0 0,0 0-2 16,0 0-5-16,0 0 10 0,0 0-3 0,0 0 7 15,0 0 3-15,0 0 0 0,12 7-3 0,-12-7 7 16,6-1 5-16,-6 1 1 0,19-4-8 0,-7 0-3 16,2 1 6-16,2-2-4 0,6-1-1 0,6-3-6 15,2 2 1-15,0-2 11 0,2-4-18 0,3 5 4 16,-2-1-4-16,3 0 1 0,3 1-7 0,-2-3 0 16,13-2 1-16,-10 4-3 0,8-3 3 0,-9 2-2 15,9-5 2-15,-11 10-8 0,2-5 5 0,-3 3-6 16,17-4 5-16,-16 3-14 0,17-1 12 0,-4 1 13 15,1-2-16-15,1 2 4 0,-2 0-3 0,6 0 3 16,0-1-1-16,2 1-6 0,-2-1 3 0,2-1 5 16,-7-1-5-16,5 2 0 0,-18 4-3 0,15-6 2 15,-14 6 3-15,0 2 1 0,0-3-7 0,0 0 2 16,-1-1 0-16,-4 2 3 0,3 0-2 0,-2 2 1 16,-3-1-1-16,0-3-2 0,-10 4 3 0,1 1 2 15,-6 1-4-15,1 0 3 0,-6-2-4 16,1 3 2-16,-3-2 2 0,-3 2 0 0,1-5 5 0,-8 5 5 15,10-2 7-15,-4-1 5 0,-6 3-4 0,6 0 4 16,-6 0-5-16,10-5-2 0,-10 5 2 0,7-4-4 16,-7 4 2-16,6-4-1 0,-6 4-2 0,6-4-12 15,-6 4 5-15,6-2-1 0,-6 2 3 0,6-5 0 16,-6 5-2-16,6-4-4 0,-2 1 3 16,-4 3-2-16,8-4 1 0,-7 0 0 0,8 2-2 0,-9 2-3 15,5-6 3-15,0 2-2 0,-1 2 2 0,1-3 4 16,-2 2-4-16,1-3-5 0,-1 1 3 0,-3-1-2 15,3 0 0-15,1-2 0 0,-3-1 1 0,-1 1-10 16,3-1 14-16,-3-2-1 0,0 2-4 0,-3-3 4 16,3 0-6-16,-5 2 5 0,5-6 4 0,-5-1-11 15,1 3 1-15,0-1 1 0,-1-3 2 0,1 2 0 16,0-4-2-16,-1-6 5 0,-1 6-8 16,-2-6 6-16,1 0-1 0,-3 0 0 0,3 0-1 0,-1-4 1 15,3 2 2-15,-3-1-7 0,3 0 2 0,-5-1 2 16,4-3 1-16,-1 4-1 0,0 1 3 0,0 0-8 15,1 1 4-15,1 6 0 0,-2-3 5 0,0 1 2 16,2 3-2-16,0 2 1 0,1 2 6 0,0 5-1 16,0 0 4-16,0 0 5 0,1 3-1 0,0 0-2 15,-1 1 2-15,4 2 0 0,-1 0-3 0,-2 0-1 16,3 5 0-16,-1-5-4 0,1 5 0 0,-4-7 5 16,4 7-10-16,-1-5 2 0,1 5 0 0,0 0-1 15,-3-4-1-15,3 4-2 0,0 0 0 0,0 0-4 16,0 0 7-16,-2-4-3 0,2 4-4 0,0 0 2 15,0 0-1-15,0 0 2 0,0 0-1 0,0 0 5 16,0 0-5-16,0 0-1 0,0 0-7 0,0 0 6 16,0 0 2-16,0 0-4 0,0 0-1 0,0 0-6 15,0 0-1-15,0 0-2 0,0 0 6 0,0 0-2 16,0 0-9-16,0 0-3 0,0 0 5 0,0 0-2 16,0 0-7-16,-23 8 2 0,11 0-4 0,2-3-8 15,-8 4 5-15,0 1-3 0,0 0 1 0,-9-1-2 16,0 3-2-16,1-2-1 0,-2 2 11 15,-2 0-4-15,-2-2 7 0,0 3-1 0,-2 0-8 16,-2 0 7-16,-13 1 5 0,1 3-5 0,-1-1 3 0,-2 0-1 16,-1-2 7-16,2 3-5 0,0 0 6 0,1-3 4 15,10-3-11-15,-13 0 5 0,3 1 17 0,-2 3-12 16,11-6 1-16,2-1-1 0,-12 6 0 0,13-5 0 16,-1 0 0-16,2 2 10 0,-1 1-1 15,0-2-3-15,-13 5 12 0,17-4-10 0,-6-1-2 16,4 1 4-16,0-2-3 0,0 1-3 0,0-1 1 0,4 1 2 15,3-4-3-15,0 2 0 0,0-1 2 0,4 0-7 16,2-1 4-16,3-1-14 0,0 1 19 0,1-3-10 16,-1 2 4-16,2 0-1 0,3-2-2 0,-4 1 3 15,4-1 1-15,1 1-3 0,-5-1-1 16,5 2 2-16,1-2 0 0,-1 1 8 0,0-2 0 16,0 1-4-16,1 0-1 0,-1-1 1 0,0 1 7 15,4-2-5-15,-1 0 0 0,1 1 3 0,1-2 1 0,8 0 5 16,-14 1-2-16,14-1 1 0,-10 0-4 15,4 0 0-15,6 0 0 0,-9 0 8 0,9 0-2 16,-9-3 0-16,9 3-2 0,-5-3 6 0,0 1-5 16,5 2 3-16,-4-2 8 0,4 2-7 0,-6-3 4 15,6 3-3-15,-3-3 9 0,3 3-7 0,0 0 9 16,-5-2-1-16,5 2-5 0,0 0 2 0,0 0 0 0,0 0-3 16,-3-4 3-16,3 4-5 0,0 0-1 0,0 0-2 15,0 0 2-15,-4-3-13 0,4 3 4 16,0 0 1-16,0 0 0 0,0 0 5 0,0 0-14 15,0 0 11-15,0 0-5 0,0 0 15 0,0 0-14 16,0 0 0-16,0 12 3 0,0-7 8 0,0 0-13 16,2 2-5-16,-1 2 2 0,0 2 5 0,2 0 2 15,-1 1 3-15,4 5-12 0,-2 4 2 0,1-4 5 0,1 1 0 16,-1 7-4-16,1-1 2 0,3-1-7 16,-4 2 7-16,4-4-9 0,-1 3 10 0,-1 0 2 15,-1-6-7-15,1 1 11 0,0-1-4 0,0 0-5 16,1 2 4-16,-3-4 3 0,0 1-3 0,-1-2 3 0,0-3 0 15,2 3 15-15,-6-3-19 0,4 0-18 16,-1-2-8-16,-3 6-26 0,0 2-34 0,-3-2-83 16,-1 4-182-16,-2-3 81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1-06T06:35:28.477"/>
    </inkml:context>
    <inkml:brush xml:id="br0">
      <inkml:brushProperty name="width" value="0.05292" units="cm"/>
      <inkml:brushProperty name="height" value="0.05292" units="cm"/>
      <inkml:brushProperty name="color" value="#FF0000"/>
    </inkml:brush>
  </inkml:definitions>
  <inkml:trace contextRef="#ctx0" brushRef="#br0">20649 1080 33 0,'0'0'88'0,"5"-2"-2"0,-5 2-5 0,4-5 12 15,-4 5-6-15,3-2 3 0,-3 2 5 0,2-4-4 16,-2 4-2-16,0 0 1 0,4-5 0 0,-4 5-2 16,0-2-9-16,0 2 33 0,0-5-4 0,0 5-10 15,0-5-11-15,0 5-3 0,0-6-7 0,0 2-5 16,0 4-3-16,-4-9-4 0,-1 5 2 0,1 0 3 16,0-3-9-16,-1 4 1 0,0 0-2 0,-2-2-9 15,0 1 5-15,1 1-11 0,-6 0-3 0,1 2 0 16,-1 1-5-16,-2 0 0 0,-1 4-6 0,-4 4-6 15,-2-1-1-15,3 2-3 0,-9 3-1 0,5 5 2 16,1 0-7-16,-1 3 2 0,1-1-1 0,0 5-10 16,5 3 7-16,-1 4-3 0,3-3-1 0,1 5 6 15,4-2-8-15,0 1 1 0,5 2 4 16,-2-3-2-16,5 0-5 0,1 0 4 0,1-3-3 16,9-1-2-16,-1 1 6 0,-1-5-4 0,3-5-3 15,-2-1 3-15,12 0-2 0,-6-3-2 0,3-4 2 16,6-2-2-16,-3-2-15 0,0-3-7 0,2-5-15 15,-5-1-19-15,12-4-18 0,-5-7-21 0,-1 3-5 16,-1-5-9-16,-3-3-19 0,-1-1 2 0,-4-1-2 16,-4 4-1-16,5-6 14 0,-6 5 6 0,-1-5 12 15,-4 5 9-15,3 1 12 0,-4-1 2 16,-2 0 4-16,2 3 13 0,-1 2 19 0,-2-3-2 16,0 5 23-16,-1 2-5 0,3-3 26 0,-3 4 7 0,0 2 14 15,0 0 8-15,1 2 7 0,-1 4 8 16,0-7-8-16,0 7-5 0,3-3-8 0,-3 3 8 0,0 0 2 15,0 0-1-15,-7 25 5 0,6-13-1 16,-3 0 2-16,3 7-4 0,-2 1-3 0,-3 6 3 0,2-2-4 16,4-5-5-16,-1 0-2 0,1 1 3 0,0-3-11 15,1 1-5-15,-1-2 4 0,3-4-2 0,-1 0-1 16,3-1 4-16,3-2-9 0,-3 0 0 0,3-1 3 16,-3-3-8-16,1-1 3 0,1-1 0 15,-1-2 1-15,-6-1 0 0,17-1-4 0,-8-2-2 16,0-1 0-16,-3-2 0 0,4-1-1 0,-2-2 1 15,-2 2 2-15,0-3-3 0,0-2-1 0,-3-3-2 16,-1 4 2-16,0-6-5 0,-4 6 4 0,0-8-6 16,-4 4 6-16,2 3-6 0,-2-4 0 0,-2 7-4 15,2-3-5-15,-5-1 4 0,3 4-1 0,-1 3-6 16,0 1 1-16,1-1-16 0,-1 2-10 0,-1 4-13 16,10 0-25-16,-19 0-27 0,11 3-33 0,-1 0-134 15,0 3-296-15,4-2 131 0</inkml:trace>
  <inkml:trace contextRef="#ctx0" brushRef="#br0" timeOffset="584.215">20930 1325 5 0,'0'0'180'0,"2"12"-25"16,0-4-8-16,1 3-13 0,-1 4-13 0,1-3-13 15,1 5-10-15,-1 2-5 0,0-8-14 0,-2 7-3 16,3-3-10-16,-3-1-8 0,3 1-4 0,-2-7-8 16,-1 1 1-16,0 1-6 0,-1-3-9 0,0 1 8 15,0-8-7-15,3 8 4 0,-3-4 13 16,1 0 12-16,-1-4 6 0,0 0 11 0,0 0-6 15,-4 5-5-15,4-5-5 0,0 0-10 0,0 0-4 16,-5-15-3-16,2 6-9 0,1-1-2 0,-1-7-5 16,2 5-5-16,0-6 0 0,-1-1-6 0,-1-1-2 15,-1 2 0-15,4 2 1 0,-3 3-10 0,3 1 11 0,-2 2-2 16,2-2 0-16,-3 5 4 0,3 1-5 16,0-2-1-16,0 8-2 0,0-6-3 0,0 6 1 15,3-7-4-15,-3 7 1 0,0 0-2 0,0 0 0 16,19 7-1-16,-13-4 1 0,2 4 1 0,1 0-3 15,2 5 3-15,0 1 1 0,0 1-4 0,2-1 2 16,-2 1 0-16,5-1-4 0,-6 0 2 0,5 2-1 16,-1-3-5-16,-5-1 4 0,4-2 1 0,-4 2-6 15,0-5 3-15,0 3 3 0,-3-5-3 0,3 2 1 16,1-2 1-16,-3-1 0 0,-7-3 2 0,14 2 1 16,-14-2-10-16,15-7 9 0,-7 2-1 0,-4-2 1 15,4 2 1-15,-1-4-1 0,-2-1-1 16,-1 2 1-16,0-9-7 0,0-2 9 0,0 4-5 15,-4-4-4-15,-2 4 5 0,1-1-10 0,-3-1-4 0,2 5-5 16,-1-5-14-16,-2 6-4 0,2 2-9 0,1 0-20 16,-1 2-17-16,2 1-34 0,-1-1-40 0,0 4-57 15,2 3-120-15,0 0-358 0,0 0 158 0</inkml:trace>
  <inkml:trace contextRef="#ctx0" brushRef="#br0" timeOffset="1140.196">21384 1281 132 0,'-5'-5'214'0,"2"2"-17"0,3 3-17 15,0 0-19-15,0 0-16 0,0 0-12 0,0 0-20 16,-18 8-6-16,13 0-11 0,0 1-9 0,-4 3-7 16,3 1-7-16,-3 1-12 0,5 1 2 0,-4 1-11 15,2 1-5-15,0 0-3 0,4-2-5 0,2-1-2 0,-2 3-3 16,2-5-6-16,2 0-3 0,0-1-3 16,0 0-3-16,2-1-4 0,2-2-1 0,2 1-5 15,-2-4-4-15,1-1-5 0,-1-1-5 0,-6-3-4 16,19-4-10-16,-7 1-7 0,-1 0 0 0,2-9-7 15,1 1-7-15,0 3 4 0,0-7-3 0,-4 0 2 16,2-1 3-16,-1 1 3 0,-3-3-1 0,-1 1 8 16,0 0-7-16,-3-1 9 0,1 2 5 0,-2 1-2 15,-2 1 11-15,2-1 16 0,-1 4 8 0,-2 5 1 16,0-2 15-16,0 1 9 0,0 2-4 16,0 5-2-16,0-8-4 0,0 8-7 0,0-4-4 0,0 4 5 15,0 0-2-15,0 0 2 0,0 0-2 16,5 22-2-16,-3-11 1 0,0 2-3 0,-1 3 0 0,4 0 0 15,-1 4 1-15,1-2 0 0,-1-1-3 16,0 0-1-16,1 0-1 0,4 2 0 0,-4-5-3 16,3 1-7-16,-2-2 8 0,2-2-5 0,2-2-2 15,-1 0 2-15,-2-4-12 0,3 4 5 0,-3-4-3 0,0-5-11 16,-1 3-2-16,3-1-8 0,-9-2-23 0,0 0-4 16,18-9-19-16,-13 4-4 0,3-2-21 15,-3-5-22-15,-3 6-16 0,1-8-14 0,-2 8-117 16,-1-5-284-16,-1-4 126 0</inkml:trace>
  <inkml:trace contextRef="#ctx0" brushRef="#br0" timeOffset="1467.187">21592 1363 50 0,'0'0'62'16,"0"0"-4"-16,-5 5 9 0,5-5-9 0,0 0-11 16,1 8 10-16,-1-8 0 0,0 0 3 0,0 0-2 15,0 0 1-15,13 7-6 0,-13-7-2 0,14-2 4 16,-14 2-14-16,0 0 12 0,19-5-18 15,-19 5-9-15,9-5 1 0,-9 5-20 0,8-4-7 16,-6 1-22-16,-2 3-8 0,-1-6-1 0,1 6 1 16,-4-9 0-16,-2 5 8 0,-3-2 12 0,1 0 1 15,-2 3 20-15,-4-4 8 0,1 0 18 0,2 3-4 16,-5-7 10-16,1 4 9 0,2 1-8 0,-2-3 9 16,6 2 6-16,-2 2 9 0,2 1-7 15,2 0 2-15,2 1-5 0,1-1-4 0,-2 3-3 0,6 1-11 16,-8-6 6-16,8 6-6 0,-1-7-8 0,1 7-2 15,6-7-7-15,-2 2-2 0,5-3 3 16,-2 2-8-16,4 0 0 0,1 1 1 0,-1-1-1 0,3 0-1 16,2 2-19-16,1-1-15 0,-4 2-24 0,4-1-27 15,-2 1-35-15,2 3-21 0,-4-3-120 0,-1 2-266 16,0 2 118-16</inkml:trace>
  <inkml:trace contextRef="#ctx0" brushRef="#br0" timeOffset="1896.127">21793 1269 23 0,'1'12'136'0,"4"0"1"0,-4 5-2 0,2-7-20 15,-2 12-7-15,3-8-8 0,-1-3-5 0,-1 6-12 16,-2 0-11-16,7-4-2 0,-5 4-13 0,1-4-3 16,-3 3-3-16,5-6-9 0,-4 0-10 0,0 2-14 15,1-5-16-15,-1 0-17 0,0-2-13 0,-1-5-20 16,0 8-9-16,0-8-13 0,0 0-9 0,0 0-2 15,0 0 7-15,0 0 1 0,0 0 11 0,0 0 3 16,-1-30 10-16,0 21 8 0,-3-8 1 0,-1 0 9 16,1 2 6-16,-4-3 12 0,3 0 1 15,-3-8 12-15,-2 11 8 0,1-11 6 0,0 1 17 16,2 6 8-16,0-6 17 0,2 8 4 0,-3 1 9 0,5 0 23 16,0 3-17-16,-2 1-6 0,3 4-8 15,0 1-1-15,4 0-11 0,-2 7-4 0,7-10-3 0,-7 10-4 16,6-2 1-16,-6 2-11 0,19-2 5 0,-19 2-3 15,21 7-6-15,-6-3 1 0,-2 1-5 16,-1 3 0-16,2-3 0 0,-1 6-3 0,1-1-1 16,-4-1-4-16,-1-1 7 0,4 5-7 0,-6-4-2 15,0 1 5-15,-2-1-1 0,-2 1 7 0,-1-1 3 16,-4 0 3-16,-1 2 0 0,-2-4-5 0,-2 4 1 16,-3 2-4-16,-1-6-2 0,0 3-8 15,-2 2-10-15,-2-2-19 0,-5-3-24 0,8-4-37 0,2 1-49 16,-4 0-128-16,-3 0-280 0,3-7 124 0</inkml:trace>
  <inkml:trace contextRef="#ctx0" brushRef="#br0" timeOffset="2169.243">21933 1195 49 0,'0'0'187'0,"0"0"-18"0,0 0-10 16,0 0-12-16,0 0-14 0,21-1-4 16,-2-2-16-16,0-1-9 0,0-1-11 0,-2 3-10 0,6-1-10 15,-6-1-7-15,2-2-4 0,-2 3-27 0,-5 1-25 16,3 0-28-16,-9-1-31 0,4-2-25 0,-10 5-34 15,9-3-120-15,-9 3-246 0,0 0 110 16</inkml:trace>
  <inkml:trace contextRef="#ctx0" brushRef="#br0" timeOffset="2342.245">22023 1298 54 0,'1'17'165'0,"-1"0"-7"0,0 5-14 0,4-3-7 16,0 0-17-16,-3 1-8 0,2-1-14 0,-1 1-8 16,2-1-14-16,0 2-5 0,0-3-23 15,-1 2-43-15,0-4-55 0,2 2-72 0,-4-7-63 16,2 0-199-16,1 0 88 0</inkml:trace>
  <inkml:trace contextRef="#ctx0" brushRef="#br0" timeOffset="3114.445">22418 1041 106 0,'-2'-1'220'0,"-3"-2"-20"0,5 3-24 0,-4-6-14 16,4 6-18-16,0 0-13 0,0 0-15 0,0 0-14 16,0 0-7-16,-1 15-7 0,1-2-7 0,-4 6-1 15,8 0-10-15,-3 10-6 0,-1-3-1 0,3 2-7 16,-2 3-2-16,3-4-1 0,-3 2-7 0,1 2-2 15,0 1-5-15,2-1-2 0,0-3-4 0,-4-3 0 16,4 0-7-16,-3-4 0 0,1-4-3 16,1 0-4-16,-3-5-10 0,4-4-21 0,-4 2-15 15,1 0-16-15,-1-6-8 0,0-4-2 0,0 8-13 16,0-8-18-16,0 0-11 0,0 0-3 0,0 0-10 16,0 0 11-16,0 0 7 0,-15-23 7 0,11 12 1 15,0-4 6-15,-1-2 2 0,0 0 12 0,-3 5 1 16,3-5 14-16,4 0 6 0,-3 2 8 0,0-2 13 15,0 6 12-15,4 0 15 0,0 2-3 0,4 2 11 16,-4 2-4-16,4-3 4 0,1 4-3 0,-5 4 16 16,13-5-3-16,-7 4-4 0,2-3 4 0,3 3 4 15,0 2 0-15,0-2-4 0,2 1-3 0,-1-1 0 16,-1-1-2-16,3 2 2 0,-1-1-6 0,2 1-10 16,-2-1 5-16,0 0 2 0,-2-2 0 0,0 0-6 15,-1-2 1-15,-1 1 6 0,-3 0-3 0,1-4 2 16,-3 3-12-16,2-4 7 0,0 1 6 0,-2 0 2 15,-1-2-1-15,0-2 6 0,0 2 9 0,-2-1-5 16,-1-5 2-16,4 2 1 0,-8 4-1 0,4-6 3 16,0 3 0-16,0 0 7 0,-4 1 5 15,4-1-2-15,-1 3 6 0,-3-1 5 0,4 4 5 16,-1 0 1-16,1 0 6 0,-3 3-3 0,3 4-8 16,0-8 1-16,0 8-11 0,0-6-5 0,0 6 1 15,0 0-4-15,0 0-5 0,-1 17 1 0,1-7-7 16,0 5-3-16,0 2 5 0,0 4-2 0,-3 1-3 15,6 0 5-15,-2 7 0 0,-1-4-5 0,4 6 3 16,-2-5-2-16,1 1-5 0,1-1-2 0,2 3 5 16,1-4-8-16,-2 0 6 0,-1 0-7 0,1-8 0 15,-2 2 0-15,3-1-4 0,-1-1-13 0,-2-3-27 16,2-2-31-16,-1-1-29 0,-3-2-52 0,4-2-34 16,0-2-200-16,-5-5-412 0,5 5 182 0</inkml:trace>
  <inkml:trace contextRef="#ctx0" brushRef="#br0" timeOffset="3332.112">22788 1260 54 0,'0'0'233'15,"0"0"-17"-15,0 0-17 0,0 0-9 0,-4 28-15 16,4-18-18-16,4 2-13 0,-4-2-12 0,3 9-15 15,-2-8-12-15,4 5-9 0,-2 1-10 0,-1-5-6 16,1 5-18-16,-1-2-25 0,0-4-37 0,0 2-34 16,-2-1-43-16,1-1-54 0,-1-5-48 0,0-6-98 15,-1 16-301-15,-3-12 133 0</inkml:trace>
  <inkml:trace contextRef="#ctx0" brushRef="#br0" timeOffset="3628.924">22884 1284 78 0,'0'0'193'0,"0"0"5"16,0 0-25-16,10 17-8 0,-7-6-5 0,-1 1-10 0,1-2-16 16,-2 3-5-16,3 4-13 0,-1-1-4 0,2 1-6 15,-1-1-7-15,1 1-8 0,-2-2-8 0,0 3-6 16,1-1-9-16,-2-3-5 0,4 1-2 0,-5-3-14 15,5-3 3-15,-1 2-7 0,-2-2-2 0,-1 0-4 16,2-4-7-16,0 3-2 0,-1-1 2 0,3-2-6 16,0-3-3-16,-6-2 3 0,8 5-6 0,-8-5-9 15,14 3 2-15,-14-3-11 0,19-5-12 0,-19 5-18 16,17-8-24-16,-9 4-11 0,-2-2-19 16,-1-1-18-16,0-2-24 0,-1 4-30 0,2-5-15 15,-3-4-141-15,-2 5-337 0,2-2 149 0</inkml:trace>
  <inkml:trace contextRef="#ctx0" brushRef="#br0" timeOffset="3950.472">22984 1305 3 0,'1'-7'49'0,"-1"7"-3"15,-8-8 16-15,1 3 8 0,7 5 18 0,-8-9 13 16,0 5 17-16,1 1 2 0,-1-2 5 0,-1 3-1 16,1 0 1-16,8 2 0 0,-12-4-1 0,12 4-12 15,-4094-4-12-15,8176 4-7 0,-4090-1-16 0,8 1-11 16,0 0-6-16,0 0-7 0,-6-6-2 0,6 6-4 15,0 0-7-15,0 0-2 0,19-10-5 0,-8 9-6 16,1-2-4-16,1 0-3 0,1-2-20 0,3 1-31 16,3 1-23-16,-4-1-62 0,-2 2-205 0,-2 0-346 15,2-2 154-15</inkml:trace>
  <inkml:trace contextRef="#ctx0" brushRef="#br0" timeOffset="4689.5">23155 1293 27 0,'-5'-7'151'0,"5"7"-8"0,-1-5-12 16,1 5-6-16,0 0-2 0,-3-5-6 0,3 5 2 0,0-5-3 16,0 5-1-16,0 0 0 0,0 0-4 15,0 0-7-15,-3-4-12 0,3 4-12 0,0 0 0 16,0 0-7-16,0 0-12 0,0 0 3 0,0 23 5 0,-2-12-4 15,2 2 6-15,0 5 1 0,-1-1-10 16,-1 2-2-16,5 1-2 0,-3-1-8 0,-3 5-3 16,3-4 0-16,2-4-12 0,-2 2 3 0,0-2-2 15,1-3-7-15,-1-1-7 0,0-3 3 0,4 1-4 16,-3-4-2-16,-1-1 1 0,0-1-1 0,0 0 0 16,0-4 3-16,1 7-3 0,-1-7-3 0,0 0-7 15,0 0-3-15,0 0 1 0,0 0-7 0,-14-16-2 16,9 7 2-16,3-4-8 0,-5-3-4 0,3-2 6 15,2-9-11-15,-2 0 1 0,1-1-4 16,2-1-9-16,1 0 7 0,1-3-5 0,-1 1 5 0,4 4 1 16,3 1 1-16,-5 9 4 0,5-1 2 0,-3 1-3 15,3 6 4-15,1-5 1 0,1 9 1 0,-3-2 3 16,5 2-2-16,-3 1 5 0,1 5-1 0,0 1 0 16,1-3-2-16,-1 7 6 0,-3 1-5 0,3-1 5 15,-3 3-1-15,0 4 1 0,-1-1 4 16,-5-2-6-16,3 6 0 0,-4-4-4 0,-1 5 1 0,-3 0-7 15,3-4 2-15,-2-4-1 0,-3 5 2 16,3-2-3-16,-2 0 4 0,1-1 0 0,1-1-4 16,0 1 0-16,-2-4 3 0,3 5 0 0,-1-5-6 15,0 4 7-15,1-2-6 0,0 1 5 0,0 2 2 16,1 0 0-16,1 0-1 0,1-1-2 0,0 0 10 16,0 3 4-16,1-2-4 0,1 2 3 0,1 4-2 15,0-4 4-15,1 4 2 0,3-2-1 0,0-2 3 16,-1 1 1-16,3-3-2 0,-1-1-6 0,3 5 8 15,1-3-4-15,-2-3-10 0,2-3-6 0,0 3-35 16,0-3-34-16,-2-1-53 0,4-1-60 0,-4 2-117 16,0-4-338-16,3-1 150 0</inkml:trace>
  <inkml:trace contextRef="#ctx0" brushRef="#br0" timeOffset="5134.246">23417 1366 112 0,'0'0'190'16,"0"0"-16"-16,0 0-23 0,0 0-10 0,0 0-15 16,0 0-7-16,2 22-13 0,0-15-8 0,-2 3-10 15,-2-1-3-15,4 0-6 0,-2 3-8 0,0-3 0 16,-2-1-5-16,1 2-2 0,-1-4 1 15,-2 4 4-15,4-6 1 0,-2 1 2 0,1 2 5 16,1-7 2-16,-5 3 1 0,5-3-5 0,0 0-4 16,-5 3-5-16,5-3-3 0,0 0-9 0,0 0-3 0,-10-14-5 15,6 8-8-15,3-5-3 0,-2 2-3 0,0-7-6 16,2-1 0-16,-5-1-5 0,5-2 2 0,-1 2-6 16,2-3 0-16,0-2-4 0,0 4 0 0,0 0-5 15,0 7 3-15,0 2 0 0,0-2 0 16,3 3 1-16,-3 3-7 0,0 1 0 0,0 3 2 0,0 2-2 15,7-5 1-15,-7 5 3 0,0 0-6 16,14 11 2-16,-8-2 3 0,0 3-1 0,6 2 2 16,-6 2-2-16,4-1-1 0,2 3 5 0,-1-2-5 15,-4 1-10-15,0 1 11 0,2-3-5 0,-1 1-8 16,1 2-18-16,-2-3-29 0,1 0-21 0,-4-5-30 16,-3 4-24-16,2-8-29 0,-2 2-19 0,-1-2-24 15,0-2-17-15,-1 3-110 0,-3-3-354 0,4-4 158 16</inkml:trace>
  <inkml:trace contextRef="#ctx0" brushRef="#br0" timeOffset="5281.041">23378 1462 85 0,'8'-9'126'0,"-8"9"-9"16,11-9-18-16,-4 3-8 0,5 3-13 0,-3-1-10 15,5 0-5-15,-3 0-9 0,6-2-30 16,-2-2-30-16,4-1-28 0,-1 0-35 0,-1-2-47 0,-2 2-126 15,2-3 55-15</inkml:trace>
  <inkml:trace contextRef="#ctx0" brushRef="#br0" timeOffset="5790.314">23642 1281 13 0,'2'-4'70'0,"3"-2"10"15,-5-1 7-15,2 3 12 0,-2 4 3 0,1-8 13 16,-1 8-3-16,3-4-9 0,-2 1-4 0,-1 3-8 16,0 0-13-16,0 0-5 0,0 0-12 0,0 0 2 15,0 0-2-15,0 15 2 0,-3-6-12 0,2 3 3 16,0 0-3-16,1 3 5 0,-2 2-5 0,2-1-1 15,-5-1-4-15,5 3-1 0,-2-3-6 16,2 2-4-16,0-4-4 0,-1-3-7 0,1 0 8 16,-2-1-13-16,4-1 2 0,-2-1-7 0,0-3 8 0,0 1 2 15,0-5 9-15,0 6 12 0,0-6 14 0,-3 4-6 16,3-4-6-16,0 0-2 0,0 0-6 16,0 0-7-16,-1-17-1 0,1 12-4 0,1-9 0 15,-1-1-3-15,0-2-7 0,0-1 4 0,0-2-7 16,0-6-4-16,1 1 1 0,-1-2-3 0,3-2-4 15,-1 6 2-15,0 3-4 0,1 3 0 0,0-1 2 16,3 2 0-16,-4 4-3 0,3 0 4 0,1 4-7 16,1-1 3-16,1 2 4 0,-1 2-8 0,-1 2 4 15,2 1 0-15,0 0-3 0,-8 2 1 0,16 2-1 16,-6 0 1-16,1 5 1 0,-5-2-7 0,-1 4 2 16,3-1-2-16,-2 4-1 0,-1-6 2 0,-1 6 0 15,-1-1-2-15,1 0 10 0,-4-1-9 0,4 1 5 16,-4-1-5-16,0-2 1 0,0 4 5 0,-2-4-4 15,4 0 3-15,-6-1 2 0,4 0-3 0,0 1-1 16,-3-3 3-16,3-5-2 0,0 14 3 0,-2-6-1 16,-1 0 5-16,0-2-2 0,1 3-4 0,-1-3 0 15,3-6 9-15,0 11-11 0,0-11 5 0,-2 8-4 16,0-1 2-16,2-7 3 0,3 9 3 0,-2-4-10 16,-1-5 8-16,6 11 1 0,-3-7-2 0,-3-4 4 15,9 10-5-15,-1-6 2 0,2 1-1 0,0-5-12 16,3 2-15-16,-3-2-25 0,8 1-50 15,0-4-59-15,-1 1-208 0,-1-3-396 0,2-2 175 16</inkml:trace>
  <inkml:trace contextRef="#ctx0" brushRef="#br0" timeOffset="6237.219">24105 1189 48 0,'0'0'152'0,"3"-9"-9"0,-3 9 9 0,1-8-1 16,-1 0-10-16,0 4 1 0,0 0-4 0,-1-4 6 16,1 4 2-16,-3-2 3 0,2 2-4 0,-4-1-5 15,0 2-4-15,1-1-6 0,-2 1-5 0,1 1-15 16,-3 2-9-16,8 0-9 0,-17 2-10 0,7 1-7 16,0 4-7-16,0 2-8 0,-3 2-1 0,2 3-7 15,-1 1-8-15,1 2-1 0,-5 7-2 0,1-3-11 16,7-2 0-16,1 0-2 0,4-2-3 0,-1 3 0 15,2 7 0-15,-1-10-2 0,6 0-4 16,-1 2-1-16,5-4-2 0,0 1-4 0,2-2 0 0,4-3-7 16,-3-2-1-16,4-1-5 0,4-4-11 0,1 1-25 15,2-5-24-15,1-2-29 0,4-5-29 0,1-1-30 16,-6-1-28-16,3-2-29 0,-5 2-15 16,-1-3-147-16,-3-1-399 0,-1-1 176 0</inkml:trace>
  <inkml:trace contextRef="#ctx0" brushRef="#br0" timeOffset="6783.148">24272 1092 50 0,'-3'-2'142'15,"3"2"0"-15,0 0-9 0,-4 19-2 0,2-9-4 16,-1 5-7-16,1 2-6 0,-2-5-6 0,1 5 0 16,1 3-5-16,1-3-3 0,-2 0-9 0,2-1-7 15,-1 1-10-15,1 0-3 0,1 0-8 0,-1-5-7 16,0 2-3-16,1 1-6 0,-2-7-8 15,2 3 1-15,2-1-5 0,-4-3-10 0,2 0-3 16,0-7-17-16,-2 8-8 0,2-8-18 0,-2 7-8 0,2-7 1 16,0 0-9-16,0 0-16 0,0 0-3 0,0 0-10 15,0 0-4-15,0 0 13 0,0 0-14 16,0 0 14-16,-3-24-8 0,1 17 19 0,2-3-4 16,0 3 11-16,0-1 4 0,2-2 0 0,-1 3 7 15,0-2 5-15,0 3 1 0,3-1 4 0,-1 3 12 0,-3 4-9 16,5-12 6-16,0 7-2 0,1-1-1 15,1 1 9-15,1-1-1 0,-4 2 3 0,6-3 0 16,-2 2-5-16,0-1 6 0,1-1-4 0,3 2-3 16,-1-2-2-16,-2 0 9 0,1 1-8 0,-1 1 11 15,0-4-4-15,1 4-1 0,-2-6 10 0,1 5-10 16,-4-1 15-16,4 0-7 0,-5-3 6 0,1 2 7 16,-2 6 0-16,-1-7 7 0,2 4 11 0,-3-1-6 15,2 2 14-15,-3 4 6 0,1-8-1 0,0 4 4 16,-1 4 5-16,0 0-2 0,0-5-8 0,0 5-6 15,0 0 4-15,0 0-10 0,0 0-8 0,0 0 3 16,0 0 1-16,0 0 0 0,-6 17 7 16,2-7 0-16,2 2-2 0,0-1 2 0,-3 7 5 15,4-1-3-15,-2 1 6 0,2 0-1 0,0 1-1 16,-1-1-5-16,-1 0-5 0,3-1-4 0,3 1-1 16,-3-1-2-16,0 2-2 0,0-7-7 0,2-2 2 15,-2 7-20-15,1-5-22 0,0-3-26 0,-1-1-32 16,0-8-38-16,3 10-19 0,-2-6-46 0,-1-4-139 15,3 9-345-15,-3-9 152 0</inkml:trace>
  <inkml:trace contextRef="#ctx0" brushRef="#br0" timeOffset="7289.11">24471 1022 11 0,'0'0'206'0,"0"0"-21"0,0 0-16 0,0 0-5 16,0 0-15-16,-1 13-19 0,3-6-5 0,0 1-13 15,-1 0-12-15,0-2-6 0,3 3-3 0,0 2-12 16,1-3-8-16,0 1-3 0,3-1-7 0,-2 0-4 16,-1 1-4-16,4-4-8 0,-5-1-2 0,6 4-3 15,-1-5-9-15,0 0-4 0,1-1-6 0,-10-2-10 16,18 0-11-16,-5-2-6 0,-3-1-6 0,-1 1-7 15,3-4 5-15,-6 2 0 0,3-3-4 0,1-1 7 16,-4 1-2-16,0 0 1 0,0-2 2 0,-2 1 0 16,4 0 3-16,-4088-1 4 0,8166 0 5 0,-4083 3 10 15,-1 0 9-15,-2 0 9 0,1 0 9 0,-1 1 6 16,0 5 9-16,0-8 2 0,0 8 7 16,0-5 5-16,0 5-3 0,0-5-6 0,0 5 1 15,0 0-11-15,0 0-6 0,0 0 2 0,0 0-2 16,0 0 6-16,-7 16 7 0,4-5 2 0,-4 5-2 15,5-1 3-15,-1 5 3 0,-3-1-6 0,1 9 1 16,-1-3 5-16,-2 4-7 0,3-5 3 0,3 1 1 16,-2 4-5-16,1-5-4 0,-2 7-1 15,4-13-2-15,-2 10-5 0,-2 1 0 0,3-10-2 0,0 1 3 16,0 6-13-16,-1-8 10 0,2-2-16 16,-2 4-4-16,3-6-1 0,-4-1-5 0,3-4 0 0,1 3 1 15,-1-5-3-15,-2-2-11 0,2 2-14 0,1-7-32 16,-4 8-37-16,4-8-54 0,0 0-82 0,-9 5-87 15,9-5-227-15,0 0-577 0,-14-13 255 0</inkml:trace>
  <inkml:trace contextRef="#ctx0" brushRef="#br0" timeOffset="12392.936">7136 13174 5 0,'0'0'90'0,"0"0"-9"0,0 0-7 15,0 0-6-15,0 0 3 0,0 0 2 0,0 0 5 0,0 0-6 16,0 0 3-16,0 0 1 0,0 0-4 16,0 0-1-16,0 0 4 0,0 0-3 0,0 0-2 15,0 0-3-15,0 0-6 0,0 0 0 0,0 0-8 16,0 0-7-16,0 0-2 0,0 0-2 0,0-5-5 0,0 5-6 15,0 0 0-15,0 0-1 0,0 0-8 0,9-3-3 16,-4 2 6-16,-5 1-6 0,13-1-4 16,-4 1 2-16,-1 0-3 0,3-2 0 0,0 2-2 15,2 2 0-15,1-2-6 0,2 0 4 0,3-2-5 16,-2 1 2-16,1-1-3 0,-2 2 6 0,3 0-4 0,0 0 0 16,-3 0-3-16,3-3 2 0,-6 2-4 0,1 1 4 15,-3-3 1-15,0 3 6 0,6-2-10 16,-8 0 4-16,0 2 0 0,3-1 4 0,-2-1-1 0,-4 1-3 15,2-1 7-15,-3 0 5 0,1 2 2 0,-6 0 5 16,6-2 6-16,-6 2 8 0,8-1 4 0,-8 1 9 16,4-2 1-16,-4 2 6 0,3-3 0 0,-3 3-1 15,0 0-3-15,0 0-3 0,4-2-7 16,-4 2-4-16,0 0-6 0,0 0-5 0,0 0-7 0,0-4-14 16,0 4-17-16,0 0-26 0,0 0-20 0,-4-8-34 15,4 8-23-15,0 0-31 0,2-7-40 0,-2 6-162 16,0 1-372-16,4-6 165 0</inkml:trace>
  <inkml:trace contextRef="#ctx0" brushRef="#br0" timeOffset="13656.553">9091 13292 66 0,'0'0'66'0,"0"0"4"16,0 0-1-16,0 0-8 0,0 0 4 0,0 0-2 0,0 0-5 15,0 0 11-15,0 0-10 0,0 0 10 16,0 0-14-16,0 0 5 0,0 0-8 0,0 0 3 16,0 0-7-16,0 0-3 0,0 0 6 0,0 0-9 15,0 0-5-15,0 0-1 0,0 0-2 0,0 0 0 0,0 0-9 16,0 0 2-16,5-7 0 0,-1 6-3 0,0 0-1 16,2-2 2-16,0 1-3 0,2 1-9 15,4-3 9-15,1-1-5 0,-2 3-6 0,7-4 1 0,0 1-6 16,4 0 4-16,6-2 6 0,-7 3-13 0,0 2 4 15,5-7 6-15,2 6-9 0,-7-1-4 0,1-1 7 16,-3 0-1-16,3-1-2 0,-3 2 2 0,-1-1-4 16,1 2 4-16,-4-1 0 0,0 1-3 15,-5-1 1-15,-2 3 0 0,4-1-5 0,-6 1 2 16,1-1-1-16,-2 2 4 0,1 0-2 0,-6 0 2 0,8-2-2 16,-8 2 3-16,4-2 3 0,-4 2 5 0,0 0 0 15,0 0-3-15,0 0 1 0,9-1-5 0,-9 1-20 16,0 0-15-16,0 0-31 0,0 0-50 0,0 0-138 15,0 0-267-15,0 0 118 0</inkml:trace>
  <inkml:trace contextRef="#ctx0" brushRef="#br0" timeOffset="32546.842">19622 10556 89 0,'0'0'90'16,"0"-6"-17"-16,0 6-10 0,0 0-3 0,0-5 3 15,0 5-14-15,0 0 2 0,1-3 3 0,-1 3-2 16,0 0 1-16,0 0 2 0,0-6 11 0,0 6 0 15,0 0-1-15,0 0 5 0,0 0 3 0,0 0 1 0,0 0 2 16,0 0-2-16,0 0-1 0,0 0 0 0,0 0-11 16,1-3-6-16,-1 3-6 0,0 0-5 15,0 0-2-15,-5-5-2 0,5 5-5 0,-4-6-4 16,-2 3 2-16,2-1-1 0,3 0-5 0,-3 0-3 0,-1 0 4 16,-3-1-2-16,4 1 0 0,-3 0-1 15,0-1 1-15,0-2 3 0,0 5-1 0,0-1 3 16,-5-1 1-16,2 4-1 0,-1-2 0 0,-1 3 0 0,0 2-7 15,0 0 0-15,-1 1-5 0,0 4-1 0,-1 3-3 16,-1 2-3-16,2 3 4 0,4 1 1 0,-5 7-7 16,2 3-1-16,6 1 2 0,-3 3-4 0,1 2 3 15,7 5-2-15,1-2 0 0,1 0 1 0,2-3-3 16,0 15 2-16,0-17-10 0,6 0-1 0,-1-3 1 16,1 0 2-16,2-1-1 0,-2-8 1 0,3-2 0 15,1-2-2-15,0-2 2 0,-1-1-3 0,4-3 1 16,1-1 1-16,-5-5-1 0,1-2-1 0,6-2 2 15,1-4 0-15,-9-1 1 0,6-4-4 0,0-3 4 16,5-4 0-16,-4-3-4 0,-2 2 6 0,-5 1-4 16,0 0 0-16,-2-6 2 0,0 6-3 0,-5-3 5 0,1-5-6 15,-3-5 3-15,-4082 6 4 0,8159-5-5 16,-4080 3 0-16,-4-2 4 0,0-1-4 0,-3-1 3 16,1 2-1-16,-6 2 0 0,3 1 2 0,2 7-2 15,-4-2 2-15,2 8-2 0,0-3-6 0,1 5-3 16,1 1-12-16,-1 3-22 0,-4 3-23 0,4 0-31 0,2 0-25 15,0 7-26-15,-3-2-25 0,1 5-142 16,5 0-340-16,-3 0 150 0</inkml:trace>
  <inkml:trace contextRef="#ctx0" brushRef="#br0" timeOffset="33042.157">19911 10790 16 0,'0'0'152'0,"0"-5"-11"0,0 5-11 16,0-5-13-16,0 5-9 0,0 0-5 0,0 0-8 15,5-2 2-15,-5 2 3 0,7 6-2 0,-3-1-4 16,3-1 0-16,-3 5-15 0,5 0-3 0,-2 2-6 16,3 3-11-16,-3-1 0 0,3 1-8 0,-1 1-6 15,-3-4-1-15,-1 4-6 0,0-5-7 0,0 2-3 16,1-2 1-16,0 0-1 0,-1-1-4 0,-5-3-2 15,4 1-3-15,1-3-4 0,-4 1 2 0,2-1 3 16,-2 0 9-16,-1 0 5 0,0-4 11 0,4 1 6 16,-4-1 3-16,0 0-6 0,0 0-4 15,0 0-5-15,0 0-5 0,-3-16-3 0,2 6 0 0,0-1-4 16,-2-2-1-16,2-4-8 0,1-2-1 0,-4 0 0 16,4 1-1-16,0 0-8 0,-1 0 1 0,1-1-9 15,1 4-8-15,-1-1-12 0,4 6-14 0,-3 0-21 16,3-2-13-16,-3 9-16 0,5-4-26 0,1 0-27 15,0 5-18-15,3 1-22 0,-1 2-129 0,1 1-330 16,1 3 147-16</inkml:trace>
  <inkml:trace contextRef="#ctx0" brushRef="#br0" timeOffset="34035.157">20450 10901 1 0,'-1'-4'145'16,"-1"-3"0"-16,-2-3-8 0,3 7-16 0,1-10-9 15,-4 4-9-15,0 0-10 0,3-1-11 0,-3 0 1 16,3 2 0-16,-5-3-6 0,1 4 3 0,-2 0-1 16,3-2-4-16,-3 3 1 0,2 2 6 0,-1-1-1 15,1 0 1-15,-1 2-3 0,-2 2-7 0,2 1-5 0,6 0-7 16,-15 4-6-16,4 1-5 0,2 2 0 15,1 0-8-15,-4 4-3 0,3 0 0 0,0 3-8 0,1 1-2 16,-2 1 2-16,6-1-6 0,-1 2-5 0,1-2 1 16,2 5-1-16,2-4-4 0,1-1-4 0,-1 1 2 15,1-4-3-15,3-2-2 0,0 1 1 0,1-1-3 16,3-2-3-16,-3 0 2 0,0-3-5 0,0-4-2 16,7 0 5-16,-2-1-5 0,0-2 2 0,-1-5-2 15,4-2 1-15,2 0-5 0,-1-5-1 0,0-1 1 16,0-2-2-16,-3-5-4 0,0-2-4 0,-1 6-6 15,-1-7 4-15,-1 0 1 0,-3 1 3 0,0-5-5 16,-4 1 6-16,-7-4-1 0,11 1 4 0,-10 1 2 16,4 1-1-16,-6 3-1 0,2 0 0 0,-2 1 1 15,1 8 7-15,-2 2 1 0,1 0 5 0,3 6 2 16,-1 0 12-16,1 1 6 0,2 4 2 0,-1-2 0 16,0 2-5-16,0 4-4 0,3 0-3 0,0 0-1 15,-5 17 1-15,2-5-2 0,1 5 0 0,2 3-4 16,0 2 5-16,-2 8-3 0,-1-2-2 0,6 2 2 15,-3 1-5-15,0 0 2 0,4 1-1 0,1-2 1 16,2 1 0-16,-4-4-3 0,1 0-2 0,0 1 6 16,3-3-2-16,-4-5-4 0,1-2-3 0,1-1 6 15,2 0-3-15,-1-2-1 0,-1-6 0 0,0 2 0 0,3-3-1 16,1-4-3-16,0 2 3 0,1-3-2 0,-2-2-3 16,-2-1-1-16,2-2 2 0,7-6-1 15,-6 4 1-15,1-4-2 0,0-1-3 0,2-6-4 16,-4 3-4-16,2-4 2 0,-3 2-3 0,-1-3-4 15,-2 0 9-15,-4 1-1 0,2 0 1 0,-1-1 1 16,-2 1 1-16,-1 6-2 0,2-1 8 0,-2 0 1 16,2 6-1-16,0 0-1 0,0 1 9 0,0-1-3 15,0 5 5-15,-2-5-1 0,2 5-6 0,0 0 0 0,0 0 1 16,-2 12 5-16,2-2-1 0,0 2 0 0,0-2-3 16,2 4 1-16,-1 2 1 0,2 0 0 15,-1 2-5-15,1-3 2 0,1 2 1 0,1-2 4 16,-2-3-5-16,0-1-3 0,2 0 4 0,0-3-1 0,-1 1-1 15,1-3 3-15,0 0-5 0,-1-1 1 0,-2-1 1 16,5-3 1-16,-7-1 0 0,10-5-5 0,-1 0 2 16,-5-2 2-16,5-3-1 0,-4 2-3 0,3-3 0 15,-2-3-2-15,-1-2-3 0,-1 4-3 0,1-2-3 16,-2-2 0-16,1 0 3 0,-3 4 4 0,-1 2 0 16,0 0 2-16,0 1-1 0,0 4-3 0,0 0 2 15,0-2 8-15,0 3-1 0,0 4 0 16,0-6-2-16,0 6 3 0,0 0 5 0,0 0-8 0,0 0 2 15,10 10 3-15,-7-4-3 0,2-2-2 0,-1 1 3 16,1 4 1-16,0-2 1 0,2 1-5 0,0-3 11 16,1 6-7-16,-2-5 3 0,4 2-2 0,-2-1 0 15,-2 2 2-15,3-1-6 0,-1-1 6 0,0 3 1 16,-3-3-6-16,1 1 3 0,2 0 0 0,-1-1 2 16,-3-1-3-16,3 1-5 0,-1 0 8 0,0 0-2 15,-3-2-2-15,3 1-4 0,-2-1-2 0,4-1-26 16,-4 0-21-16,2-2-32 0,-1-2-36 0,-5 0-14 0,14-1-154 15,-11-4-316-15,6 1 140 0</inkml:trace>
  <inkml:trace contextRef="#ctx0" brushRef="#br0" timeOffset="34457.147">21245 10535 143 0,'-4'-6'182'0,"0"1"-3"0,0 3-10 0,0-1-11 0,3 0-18 16,1 3-11-16,-5-5-8 0,1 4-13 0,4 1-7 16,0 0-7-16,0 0 3 0,-9 14 1 0,7-3-4 15,0 5-5-15,-1 1-1 0,1 9-4 0,0-6-4 16,-1 6-2-16,2 3-4 0,1 0-6 0,-2-2-1 16,2 2-5-16,2-5-4 0,-4 1-6 0,1-4-3 15,1-2-4-15,1-1-7 0,-1 0-5 0,0 0-1 16,2-3-5-16,-1 1-4 0,-1-5-1 0,1 1-3 15,-1-3-8-15,4 0-4 0,-4-3-16 0,1-2-21 16,-1 2-25-16,1-2-16 0,-1-4-12 0,-1 5-23 16,1-5-17-16,0 0-30 0,0 0-18 0,0 0-28 15,1-22-122-15,-3 10-346 0,-2 0 154 0</inkml:trace>
  <inkml:trace contextRef="#ctx0" brushRef="#br0" timeOffset="34830.32">21021 10555 108 0,'-5'-6'145'0,"1"1"4"16,0 3-14-16,0-1-12 0,1-2-15 0,0 3-6 15,3 2-15-15,0 0-8 0,-3-4-9 0,3 4-8 16,0 0-3-16,0 0-7 0,0 0-4 0,6-4-4 16,-6 4-2-16,0 0-2 0,12 2-8 0,-4 0 5 15,-3 1-11-15,4 1 4 0,4 3-4 0,-3-4-3 16,1 3-1-16,6 3 1 0,0 1-9 0,-1-2 0 15,5-1 0-15,-1 2-3 0,5 2 2 0,-1 1-5 0,-6-3 0 16,7 3 0-16,-4 2-8 0,-1-4 7 0,-4 4 1 16,-1-1 0-16,9 8 0 0,-10-6-5 0,-2 1 0 15,3 4 2-15,-3 3 2 0,-5-6-3 16,-1 1-5-16,0-1 8 0,-4 2-1 0,0 1 1 0,-4-1 9 16,-2 6-2-16,-6 2 3 0,-1-4 0 0,2 2 12 15,-7-2-2-15,0 2 1 0,-1-3 2 16,-2-1 3-16,-3 1-3 0,-3-3-1 0,1 0-4 15,2-1-10-15,-3-2 10 0,4 1-6 0,3-7-1 0,1 1-12 16,4-3-17-16,-2-2-11 0,4-2-20 0,-1 1-21 16,0-2-28-16,7-3-23 0,0-1-34 0,1-3-140 15,-3 0-310-15,6-1 138 0</inkml:trace>
  <inkml:trace contextRef="#ctx0" brushRef="#br0" timeOffset="35322.076">21597 10858 36 0,'-2'-9'119'0,"-2"0"-22"15,0 0-7-15,-2-3 1 0,2 4-11 0,0 2 4 16,-1-2 6-16,1 1 11 0,-1 5 9 0,1-2 3 16,-3 3-9-16,0 1-7 0,-1 2-3 0,0 2-4 15,-1 3-3-15,0 7-3 0,0 0-4 0,-2 5-4 16,4-1-2-16,-4 6-5 0,1 1-10 0,1-2-5 16,3-4-2-16,3 1-10 0,-1-3-1 0,2 0-9 15,-2 0 0-15,3-5-3 0,2 0-6 0,-1-1-3 16,4-5 0-16,-2 1-6 0,2-3-3 0,1-3-3 15,2-1 4-15,-7 0-3 0,20-9-5 0,-11 3 1 16,4-5-1-16,1-4-7 0,-5 5 3 0,6-4-10 0,-4-1 0 16,-4 5 1-16,3-2 4 0,-2 1 1 15,0 3-3-15,0 0 1 0,-1 1 2 0,-4 2 1 16,2 0 4-16,-1 1-9 0,0 4 5 0,-2-3 0 0,-2 3 3 16,0 0-4-16,13 5 5 0,-9-3 0 15,0 2-4-15,0 2 3 0,1 0 1 0,-1-1-4 16,3 4 2-16,-3-4-2 0,0-1 2 0,-1 3 2 15,3-1-8-15,-1-2-12 0,1 2-18 0,-2-4-13 0,0 3-11 16,1-3-7-16,1 0-18 0,-2-2-21 0,-4 0-17 16,13-4-11-16,-7 0-125 0,1-1-282 0,-3 0 126 15</inkml:trace>
  <inkml:trace contextRef="#ctx0" brushRef="#br0" timeOffset="35543.018">21751 10505 87 0,'0'0'165'0,"0"0"-1"0,-6 19-9 16,5-3-8-16,1 2-2 0,0 6-15 0,0 5-4 15,4 0-10-15,-1 3-3 0,3-1-14 0,-2 4-5 16,0-2-6-16,6-3-8 0,-4 0-14 0,1-1-2 16,-1-6-9-16,0 3-3 0,0-1-7 0,-1-7-6 15,-1-1-6-15,-2 0-13 0,2-7-17 0,-3 1-17 16,1-1-20-16,-1-2-17 0,-1-3-18 0,0 0-25 15,0-1-24-15,0 1-33 0,0-5-109 0,-5 3-281 16,0-3 125-16</inkml:trace>
  <inkml:trace contextRef="#ctx0" brushRef="#br0" timeOffset="35715.214">21758 10871 98 0,'3'-3'101'0,"1"-1"-13"0,6 0-9 15,-1 0-8-15,1-1-8 0,0 2-2 0,-1-3-11 16,3-1-3-16,4-2-6 0,-3 2 2 0,5-5-8 16,0 6-3-16,-2-2-8 0,2-1-1 0,-6 1-16 15,6 1-32-15,-2 0-20 0,-3 5-88 0,-8 1-142 16,3 1 63-16</inkml:trace>
  <inkml:trace contextRef="#ctx0" brushRef="#br0" timeOffset="36103.48">22106 10972 16 0,'4'-8'98'0,"-2"-1"-10"16,2-3-19-16,1 2-7 0,0-5-2 0,0-2-8 0,-2 1 7 15,-3 6-4-15,0-5-8 0,0 3 11 16,-1 0 2-16,-4 2 1 0,2 3 2 0,-2-2 14 16,1 2 0-16,2 1-3 0,-2-1 7 0,0 5-5 15,-1-3-6-15,-2 1-6 0,2 3 0 0,5 1 0 0,-10 0-8 16,2 2 0-16,-1 4-5 0,2 1-3 0,-2 1-11 16,-1 1 12-16,2 0-3 0,0 6-2 15,-2-1-3-15,1 1-1 0,4 2-4 0,1 0-3 16,0 3-3-16,2-4 1 0,-1 2-4 0,3 0-1 0,0 2 1 15,3-3-4-15,3 0-1 0,-2 1-5 0,1-3-1 16,4-3 0-16,-3 0 0 0,2-2-1 0,1 0 0 16,1-5-6-16,0 3-1 0,2-4 1 0,2-2-4 15,-1-2-7-15,6-2-20 0,-7-2-31 0,5-4-54 16,-2-1-59-16,-5-1-167 0,1-3-360 0,-2-2 160 16</inkml:trace>
  <inkml:trace contextRef="#ctx0" brushRef="#br0" timeOffset="43546.134">20883 10256 45 0,'0'-3'88'0,"0"3"-6"0,1-4-3 0,-1 4 1 15,4-5-20-15,-4 5 8 0,0-3-7 16,0 3 3-16,0 0-4 0,0-5 6 0,0 5-9 0,0 0 14 16,3-3-10-16,-3 3 1 0,0 0-5 0,0 0 5 15,0 0 3-15,0 0-3 0,1-5 0 0,-1 5-5 16,0 0 2-16,0 0 1 0,0 0-3 15,0 0 0-15,0 0-6 0,0 0 1 0,0 0-2 0,0 0-4 16,0 0-8-16,0 0-2 0,0-4 0 0,0 4-4 16,0 0-4-16,0 0 1 0,0 0-2 0,0 0-5 15,2 13 1-15,1-6-1 0,-2 2-1 0,-1 1-1 16,3 5-6-16,-2 3 8 0,4 0-5 0,-1 8 2 16,0 1-9-16,2 1 8 0,1 4-5 0,-6 0 2 15,4-1 4-15,0 3-2 0,5 17 4 0,-6-4-5 16,1 0 0-16,1 2-1 0,-1 1 2 0,1-4-4 15,-1 2-3-15,-1 0 1 0,1-1-2 16,-5-11 3-16,3 10-5 0,-3-10-1 0,-2-1 0 0,2-2 4 16,-1-1-5-16,0 2 4 0,1-8-1 0,-3 1 1 15,2-3-3-15,1-4 2 0,0-2 1 0,0-5-1 16,0 0-4-16,0-1-1 0,2 1-1 0,-2-4 2 16,2 0 1-16,0-2-3 0,0 0 5 0,-2-1-7 15,3 0-6-15,-1-2 1 0,-1 2-10 0,2-3-5 16,-2 0-10-16,1 1-5 0,-2-4-15 0,2 5-22 15,-2-5-23-15,0 0-43 0,0 0-39 0,0 0-142 16,0 0-347-16,0 0 154 0</inkml:trace>
  <inkml:trace contextRef="#ctx0" brushRef="#br0" timeOffset="44876.998">20948 10376 89 0,'-6'-2'113'16,"6"2"13"-16,0 0-7 0,-3-2-6 0,3 2 0 0,0 0-7 16,0 0-8-16,0 0-5 0,0-5-2 0,0 5-16 15,0 0-10-15,0 0 0 0,0 0-8 0,0 0-7 16,0 0-5-16,0 0-2 0,0 0-2 0,10-2-9 15,-6 1-2-15,4-1 11 0,-3 1-1 0,9 0-9 16,-4-2-4-16,9-1 7 0,-6 2 0 0,6-1-2 16,-6 0-5-16,6 1-7 0,-1-2-1 0,4-1 2 15,-2 2-4-15,0 0-2 0,0 1 0 0,9-2-3 16,0 3 2-16,-1-1-2 0,2 0 0 0,-3-1-3 16,1 0-1-16,2 2 1 0,4-3-4 0,-1 0 2 15,2 1 3-15,3-2-7 0,3 0-3 0,-4 1 6 16,14-4-2-16,-11 3-2 0,0 0 0 0,-1 0 2 15,2 3-5-15,-1-5 6 0,-1 0-4 0,1 2 1 16,-1 3-5-16,1-4 4 0,12-1 3 0,-16 3-4 16,0-1 1-16,-1 0 0 0,0 0-1 0,-3 3 1 15,0-3-3-15,-5 0 3 0,-6 4 0 0,2 0 3 16,-5-3-5-16,3 0 0 0,-2 1 6 0,0-1-8 0,-6 4 5 16,-1-2 3-16,-1-1-4 0,-2 1-1 15,0 0 0-15,-1 1 4 0,-3-1-4 0,-5 2 0 16,9 0 2-16,-9 0 2 0,8-2-5 0,-5 2 2 15,-3 0 1-15,0 0 1 0,0 0-6 0,0 0 3 0,12-3 0 16,-12 3-1-16,0 0 2 0,0 0-4 0,0 0 2 16,5 0 1-16,-5 0 1 0,0 0 0 15,0 0-1-15,0 0 3 0,0 0-6 0,5-1 3 16,-5 1 1-16,0 0-3 0,0 0 3 0,0 0-4 0,0 0 6 16,0 0-3-16,0 0-1 0,0 0 4 0,0 0-6 15,0 0 6-15,0 0 0 0,0 0 1 16,0 0 3-16,0 0-7 0,0 0 5 0,0 0-1 15,0 0-2-15,0 0 6 0,0 7-5 0,0-7-2 0,0 7 2 16,1-3 1-16,0 6 1 0,-1-1-6 0,2 4 5 16,-1 1-3-16,2 3-4 0,-1 9 9 0,1-1 2 15,2 0-3-15,-3 2 2 0,0 1 0 16,3 1-1-16,-1 0 0 0,0 2 5 0,1-2 1 0,-2 0 5 16,1 3 2-16,1-3-4 0,-1 3 4 0,1 0 0 15,-1 1-2-15,0-2 3 0,0-1-2 0,0 0-1 16,0 2 0-16,-2-3-2 0,3 2-2 0,-1-2 3 15,-4-1 1-15,5 2-6 0,-3-3 5 0,2 0-5 16,0 1 2-16,0-1-2 0,1-7 1 0,-5 5-4 16,4-1 0-16,-4-6 1 0,4 2 2 0,-3-3 0 15,-1 3 2-15,3-2-4 0,-2-1 0 0,3 0 3 16,-4-1-6-16,2 0 4 0,-2-5-1 0,3 0-1 16,-3-3-1-16,0 2 3 0,1-4-6 0,-1 0 0 15,0 0 1-15,0-1-2 0,0-2 0 0,3 0-1 16,-3 3 3-16,0-6-3 0,0 3 4 0,0-3 2 15,0 0 1-15,-4085 5 0 0,8167-5 1 0,-4082 0 2 16,0 0 0-16,0 0 0 0,0 0-1 0,0 0 0 16,0 0-4-16,0 0 2 0,0 0-1 0,0 0-2 15,0 0 0-15,0 0-4 0,-15-7 3 0,11 4 2 0,4 3-5 16,-5-6 1-16,1 5 2 0,0-2-1 0,4 3-3 16,-5-5 0-16,0 3-1 0,0-1 3 15,3 1-4-15,-5-1 2 0,3 1-1 0,-2 1 1 16,-2-2-2-16,1 2 0 0,-2-2-2 0,-4 2 2 0,1-1-2 15,1 1-2-15,-8-2-1 0,-3 1 0 0,3 2 0 16,-12 1-2-16,0-1 0 0,2 0 4 0,-1 0-7 16,-1 4 8-16,-3-1-2 0,-5 0 1 15,-1 2-1-15,3-2 3 0,-5 2 0 0,-10 2-2 0,11-1 5 16,-8-1-4-16,8 2 3 0,-10 0 1 0,12 0 0 16,-14 0 0-16,2 0 1 0,11-1 4 0,2-2-1 15,-12 6-2-15,12-5 3 0,0-1-4 16,-2-1 4-16,4 4 2 0,-1-2-1 0,0-3 3 0,-1 2 4 15,3-1 0-15,3 2-3 0,3 0 1 0,6-2 2 16,1-2-1-16,4 3-1 0,-2-1-1 0,6-2-2 16,1-1 0-16,4 3-2 0,-1-3 2 0,2 1-3 15,2-1-5-15,-2-1 1 0,8 1-9 0,-6 3-6 16,6-3-6-16,-8 0-15 0,8 0-18 0,-5 1-26 16,5-1-31-16,-7 1-37 0,7-1-45 0,0 0-197 15,-6-4-419-15,6 4 185 0</inkml:trace>
  <inkml:trace contextRef="#ctx0" brushRef="#br0" timeOffset="70260.154">21632 10193 45 0,'0'0'59'0,"0"0"-6"16,0 0 3-16,0 0-8 0,0 0 3 0,0 0 2 15,0 0-3-15,0 0 5 0,0 0 6 0,0 0-1 16,0 0 1-16,0 0 5 0,0 0-7 0,0 0-6 16,0 0-3-16,0 0 2 0,0 0 0 0,0 0 1 15,0 0-6-15,0 0-3 0,0 0-4 0,0 0 5 16,0 0-4-16,0 0-3 0,0 0 8 0,0 0-2 16,0 0 1-16,0 0-1 0,0 0-6 0,0 0 4 15,0 0-8-15,0 0 6 0,0 0-1 0,0 0-8 16,0 0 2-16,0 0 4 0,0 0-2 0,0 0-1 15,0 0 1-15,0 0-2 0,0 0-1 0,0 0 5 16,0 0-6-16,0 0 4 0,0 0-5 0,0 0 0 16,0 0-3-16,0 0 1 0,0 0-1 0,0 0 0 15,0 0-2-15,0 0-1 0,0 0 4 0,0 0-6 0,0 0 0 16,0-3-2-16,0 3 2 0,0 0-5 0,0-5-4 16,0 5 1-16,-1-7 0 0,1 7-3 15,0-4-3-15,-2 1 2 0,4-1-1 0,-2-2 1 16,0 1-3-16,0 0-1 0,0-3-1 0,1 0 0 0,-1-4-4 15,0 4 5-15,2-4-3 0,-1-5 2 16,1 5-2-16,1-6 0 0,-2 0-1 0,1 1 5 16,2-3-2-16,-3 2-4 0,2-9 0 0,-3 4 0 15,1 1-2-15,-2 4 0 0,0-9 2 0,1 4 0 0,0-2-5 16,-2 7 0-16,1-1 0 0,-3-8 2 0,3 8 0 16,0-6-1-16,0 5 0 0,2 1 1 15,-2 1-2-15,-2-7 0 0,1 4 3 0,1 4-1 16,-1-1-2-16,1-2 1 0,-1 3 0 0,1-3 1 0,0 3-1 15,-1-2 1-15,4 1 0 0,-2 0-2 0,0-1-1 16,0 2 4-16,0 3 1 0,1 1 0 0,2 1-2 16,-2 0 1-16,0 0 0 0,-1 2-1 0,1 0-1 15,2 2 4-15,-2 0-4 0,-1 3 3 0,2-1 3 16,-1-1-2-16,0 3-1 0,0 1 1 0,-1 1-1 16,0 2 2-16,1-10-1 0,2 8-4 0,-3 2 3 15,0 0 2-15,0-5-3 0,0 5 0 16,0 0 1-16,0 0 3 0,0 0-4 0,0-4-1 0,0 4 3 15,0 0-4-15,0 0 5 0,0 0-6 0,0 0 3 16,0 0 3-16,0 0-5 0,0 0-2 0,0 0 5 16,0 0-2-16,0 0 2 0,0 0-4 0,0 0 5 0,1-4 0 15,-1 4-6-15,0 0-3 0,0 0-14 16,0 0-6-16,0 0-15 0,0 0-16 0,0 0-18 16,0 0-19-16,0 0-1 0,0 0-22 0,0 0-11 15,0 0-15-15,0 0-16 0,0 0-83 0,0 0-264 16,0 0 117-16</inkml:trace>
  <inkml:trace contextRef="#ctx0" brushRef="#br0" timeOffset="70776.121">21624 9261 46 0,'0'0'95'0,"0"0"-9"16,0 0-3-16,0 0-1 0,0 0 7 15,0 0-3-15,0 0-3 0,0 0-5 0,0 0-2 0,-5 4 1 16,4-1-4-16,-4 2-2 0,1 3-7 0,1-1 8 16,-2 4-11-16,-1-2-12 0,-1 2 1 15,0 6 2-15,-1-3-6 0,0 0-5 0,2 0 0 16,-3 1-16-16,1-1 8 0,3-3-4 0,0-1-4 0,-5 5-3 15,2-5 3-15,3 2-5 0,-3-3-3 0,2 3-3 16,0-6 2-16,1 1-1 0,3-3-7 0,-2-1 5 16,0 1-4-16,4 0-2 0,-3 0-3 0,3-4-9 15,-4 3 1-15,4-3 3 0,0 0-4 0,0 0 5 16,0 0-3-16,1-15 7 0,0 10-4 0,3-4 1 16,-1-1-4-16,3-1 2 0,-2 1-4 0,4-4 7 15,-3-1-11-15,0 2 9 0,0 1-6 0,0 2 8 16,0-2-4-16,0 2 0 0,0 0-4 0,2 3 2 15,-6 2 1-15,4-4 3 0,1 4 2 0,-3 0-5 16,1-3 5-16,1 4-8 0,0 1 9 0,-1-1-6 16,0-3 6-16,0 3-1 0,0 2-1 0,2-1-2 15,-2 2-2-15,0 0 4 0,5 1 2 0,-9 0-6 16,17 3 6-16,-6 1 6 0,-2 2-5 0,3 1-1 16,-1 0-7-16,4 5 12 0,-2 0-1 0,-2 0 0 15,3-1-1-15,-1 3-4 0,1-2-4 0,-5-4-25 16,2 1-44-16,1-3-53 0,-3 2-135 0,0-1-280 15,-3-2 123-15</inkml:trace>
  <inkml:trace contextRef="#ctx0" brushRef="#br0" timeOffset="72356.123">20901 8690 38 0,'0'0'94'0,"0"0"4"0,0 0-11 0,0 0-2 16,0 0 2-16,0 0-5 0,0 0 0 0,0 0-3 15,0 0 1-15,0 0 6 0,0 0-8 0,0 0 5 16,0 0-8-16,0 0-6 0,0 0-7 0,0 0 1 16,0 0-2-16,0 0-6 0,0 0 2 0,0 0-9 15,0 0-3-15,0 0-4 0,0 0-3 0,0 0-6 16,0 0-4-16,0 0-2 0,0 0 0 0,0 0-9 15,5 13 10-15,-4-8-5 0,2 6 1 0,1-3-2 16,-1 8 0-16,1 2 3 0,0 6-2 16,-1-5-4-16,-1 8-1 0,-2-1-2 0,2-1-1 0,-2 1-1 15,5-2 2-15,-4-4-3 0,-2-1 0 0,1 0-1 16,0-2 1-16,0 0-4 0,0-5-1 0,-3 0 4 16,3-4-4-16,0-1-5 0,3-2 3 0,-6 2-1 15,3-2-1-15,0-3-1 0,3 1 0 0,-3-3 0 0,0 0 3 16,0 0-2-16,0 0 0 0,0 0-6 15,2-16 6-15,1 10-2 0,-3-4-2 0,6-4 4 16,-5 4-3-16,2 0-2 0,1-2-1 0,-2 0 5 16,0 4-2-16,0 2-3 0,0-2 5 0,-1 1-4 0,0 5 3 15,3-5-3-15,-2 3-4 0,1 2 3 0,-3 2-2 16,9-4 1-16,-9 4 2 0,8 2 3 16,-3 0 0-16,0 0 1 0,2 3-5 0,-1 1 3 15,1-1-1-15,2 4-4 0,1-1 3 0,-3 1 0 0,2-1 4 16,1 2-2-16,1 1 0 0,-3-1 1 0,1 0-2 15,3 2-1-15,-1 0 5 0,-2-2 1 0,0-3-4 16,-3 1-1-16,2-2 2 0,0-2-1 0,-3 2 0 16,1-1 1-16,-2-3-2 0,-1 2 2 0,0-1 1 15,3-2 1-15,-6-1-3 0,0 0 2 16,0 0-3-16,8-4 3 0,-5-1-2 0,-2 0 0 0,-1-2-6 16,3 1 6-16,-4-5 0 0,1 0 0 0,0-1 8 15,0 0-9-15,-2-7 3 0,1 3 1 0,0-3-3 16,-3-7-1-16,0 7-4 0,0-1 8 0,2 1-2 15,-1 0-4-15,1 1 3 0,-1 0-2 0,-1 3 7 16,3 3-6-16,0 1-5 0,-1 2 5 0,0 2 1 16,-1 2 4-16,3 0-5 0,-2 1-7 0,2-1-14 15,0 5-14-15,-3-5-24 0,3 5-12 0,0-4-33 16,0 4-21-16,5-3-20 0,-5 3-116 0,0 0-285 16,0 0 126-16</inkml:trace>
  <inkml:trace contextRef="#ctx0" brushRef="#br0" timeOffset="72755.109">21384 8865 120 0,'0'0'108'0,"0"0"-7"0,0 0-10 16,0 0-2-16,0 12-7 0,-1-3-9 15,1-3 2-15,-2 3-1 0,0 3-5 0,2-2-5 0,0 6-2 16,-3-3-5-16,3 3 1 0,3 1-13 0,-2-5-2 15,0-1-1-15,-1 2-16 0,3-2 11 0,1-1-2 16,-3 2-1-16,3-2 4 0,0-2-11 0,2 1-1 16,-1-4 1-16,0 3-5 0,0-3 9 15,1-3-6-15,1 3-4 0,2-4-1 0,0 1 1 0,1-2-4 16,2-2-2-16,-1 1-17 0,-2-2-5 0,1-1-16 16,-1-1-21-16,-1 1-43 0,-2-1-14 0,-1 0-35 15,-1 0-77-15,-4-2-230 0,0-1 101 0</inkml:trace>
  <inkml:trace contextRef="#ctx0" brushRef="#br0" timeOffset="73093.3">21323 8986 146 0,'3'-5'126'0,"1"0"-1"0,-1 0-11 15,3 2-18-15,-2 0-3 0,1-1-17 0,0-1-15 16,0-2-19-16,-1 5-3 0,0-5-14 0,0 4-11 16,-2-2-26-16,0 1 12 0,3-1 1 0,-5 0-5 15,0-2 3-15,-3 2-1 0,3-2 1 0,-4 0 5 16,2 1 1-16,-2-1-4 0,-1 0 5 0,0-1-2 16,2 1-5-16,-2 0 9 0,1 1 10 0,-2 2-2 15,1-1 7-15,2 1-2 0,2-1-3 0,-4 3 2 16,5-3-9-16,0 5 0 0,-3-3 10 0,3 3-7 15,0 0-1-15,0 0-4 0,0 0-1 0,3-2 2 16,-3 2-3-16,0 0-4 0,9 0 6 0,-9 0-10 16,11 0-1-16,-3 0 1 0,-2 0-13 0,5 0-12 15,0 0-22-15,-1 1-18 0,4-1-38 0,-4 3-53 0,3-3-168 16,1 1 75-16</inkml:trace>
  <inkml:trace contextRef="#ctx0" brushRef="#br0" timeOffset="73452.303">21637 8915 9 0,'0'0'169'0,"-4"-1"-7"15,4 1-14-15,0-4-9 0,0 4-16 16,0 0-12-16,-2-4-13 0,2 4-10 0,0 0-2 15,0 0-9-15,0 0-4 0,-4-2-3 0,4 2 1 0,0 0-4 16,0 0 0-16,0 0-6 0,0 0-6 0,0 0-2 16,0 0 2-16,-2 11-1 0,1-4-2 0,1 1-1 15,-1 1-3-15,-2 1-5 0,2 2-6 0,1-2-2 16,-1 4-1-16,1 0-2 0,0 1-3 0,0-4-2 16,0 2-7-16,1-4-2 0,0 3 0 0,2-3-1 15,-2 1-2-15,2-3-3 0,-1 1-5 0,2-2 3 16,0-1-3-16,1 0-5 0,1 0 5 0,-1-4-2 15,1 2-5-15,0-3-6 0,8-3-6 0,-5 2-13 16,1-4-17-16,0-1-9 0,-3 2-24 0,-1-3-28 16,3 0-13-16,-4 0-17 0,2-2-25 0,-4 1-116 15,1 3-297-15,-4-5 133 0</inkml:trace>
  <inkml:trace contextRef="#ctx0" brushRef="#br0" timeOffset="73634.429">21610 8985 2 0,'0'0'100'0,"11"-12"4"0,-7 9-14 16,3 2-9-16,-4-3-8 0,3 3-10 0,1-2-11 0,-2-1-17 16,1-1-16-16,-4 2-15 0,1 1-16 15,-2-3-29-15,-1 0-54 0,0 5-104 0,0 0 47 16</inkml:trace>
  <inkml:trace contextRef="#ctx0" brushRef="#br0" timeOffset="73794.326">21578 8893 63 0,'-9'-4'73'0,"0"-1"-12"16,-1 0-1-16,1 0 2 0,4 0-7 0,-3 0 7 15,4-1-5-15,-2 2-5 0,4-1-5 0,0 0-12 16,2-1 1-16,0 0 2 0,2 0-5 0,0-2-8 16,4 4 6-16,-2-6-11 0,4 3 9 0,-3 4-1 15,4-6-11-15,1 4-6 0,-1-3-2 0,3 4-2 16,-1-1 14-16,2 1-13 0,0-2 3 0,3 2-13 15,-2-1-11-15,-2 3-22 0,1 0-16 0,1 1-91 0,-3 1-153 16,-1 1 67-16</inkml:trace>
  <inkml:trace contextRef="#ctx0" brushRef="#br0" timeOffset="74602.94">21821 8844 22 0,'-4'-6'144'16,"2"3"-4"-16,2 3-16 0,-2-3-10 0,2 3-13 15,-1-4-9-15,1 4-14 0,0 0-1 0,0 0-10 16,0 0-4-16,0 0-8 0,0 0-10 0,0 0 9 16,0 0 6-16,0 0 8 0,0 0 8 0,1 17-6 15,-1-9-4-15,-1 2-4 0,1 1-4 0,0 1-3 16,1 0-11-16,-1-1-1 0,0 2 0 0,0 0-9 16,0-1 0-16,0-2-1 0,-1 3-11 0,1-2 1 0,0 0 0 15,0-3 1-15,1-1-7 0,-1-2-7 16,0 2-7-16,0-2 1 0,0-2-3 0,0 1-2 15,0-4-9-15,0 5 2 0,0-5-4 0,0 0 1 16,2 2-7-16,-2-2 10 0,0 0 1 0,5-13 0 0,-1 7-10 16,2-3 2-16,-2-2-5 0,1-2-1 0,0-3-10 15,1-1 3-15,2-1 3 0,0 1 4 0,1 0-2 16,0 2 4-16,1-2 2 0,-1 3 3 16,0-1 1-16,1 3-4 0,-4 2 3 0,2 1 2 15,-2 1 2-15,1 1 1 0,-2 0 6 0,-1 2-3 16,-2 3 6-16,2-3 5 0,-3 2 5 0,0 1-1 15,2 0 5-15,-3 2 10 0,4-4-7 0,-4 4 3 16,0 0 1-16,0 0-2 0,0 0 6 0,-4 14-6 0,0-7-1 16,-1-1-1-16,1 2 3 0,0-1-2 0,-2 2 0 15,2-3 1-15,1 4-2 0,-3-1 6 0,2-4-1 16,1 2-3-16,1-2 0 0,-2 0-3 0,0 2 1 16,2-2-3-16,0-2-1 0,0 4-4 0,1-2 0 15,-2-1 0-15,3 1 1 0,-1 0-4 0,0-2 4 16,2 2-6-16,-1-1 2 0,1 0 4 0,1 0-7 15,0 0 3-15,2 1 3 0,-1-2-3 16,2-1-2-16,-3 3 3 0,2 0-1 0,1-5-1 0,-2 2 1 16,5 1 2-16,-1 1-2 0,2-2 0 0,-3 4-2 15,1-4-4-15,-2 3 5 0,5 2-5 0,-2-4 2 16,1 1 3-16,1-1 1 0,-1 3-6 0,-4-1 1 16,2-1 1-16,0 1 3 0,2 3-2 0,-1-2-2 15,-3-3 4-15,5 2-4 0,-3 1-2 0,-2-4 6 16,2-1-2-16,-5 3-4 0,4-1 2 0,-1-1 4 15,0-1-4-15,-2 1 6 0,-3-2-4 0,5 2 5 16,-5-2-1-16,6 1 2 0,-1 1-1 0,-5-2 4 16,0 0-7-16,0 0 4 0,5-5-4 0,-5 5-7 15,4-5-14-15,-4 2-23 0,0 3-39 0,0-5-53 16,0 5-49-16,0-4-139 0,-6 0-345 0,6 4 153 16</inkml:trace>
  <inkml:trace contextRef="#ctx0" brushRef="#br0" timeOffset="91040.076">21648 8482 63 0,'-5'0'95'0,"5"0"-16"0,0 0-7 0,0 0-5 16,0 0-10-16,0 0-9 0,0 0-1 0,0 0 4 15,0 0 2-15,0 0-4 0,0 0 11 0,0 0-7 16,0 0 6-16,0 0 3 0,0 0 0 0,0 0 3 0,0 0-1 16,0 0-6-16,0 0 4 0,0 0-2 0,0 0-1 15,0 0-4-15,0 0 0 0,0 0-4 0,-2-4-3 16,2 4-4-16,0 0-4 0,0 0-2 0,0 0 2 16,0 0-3-16,0 0-4 0,0 0 2 0,0 0-4 15,0 0 0-15,0 0-1 0,0 0-5 0,0 0 6 16,0 0-1-16,0 0-2 0,0 0-1 0,0 0-3 15,0 0 0-15,0-4-6 0,0 4 2 0,1-6-2 16,-1 6 0-16,1-8-6 0,0 4-1 0,2-1 2 16,-2-2-5-16,1-1 2 0,-1 2-1 0,3-4 0 15,0 1-5-15,1-4 4 0,-1 2-3 0,1-3-4 16,1-1 2-16,0 1 2 0,1-2 0 0,-1-2-5 16,-1 0-3-16,6-6 1 0,-4 1-1 0,4-1 7 15,-3 0-4-15,1 0-1 0,-1-3-7 0,0-1 8 16,-1 0-1-16,2-1 1 0,-2 0-1 0,-1 0-2 15,4 0 0-15,-6 2 1 0,3-1 7 0,0 3-7 16,2-1 3-16,-4 6-6 0,2 1 5 0,-2 2-3 16,0 0 3-16,1 0-1 0,-1 0-3 0,0 1 5 15,-1 3 2-15,3-1-3 0,-3-1-1 0,3 1-1 0,-2-3 0 16,-1 7 5-16,2-6-1 0,2 1 4 16,-5 5-3-16,2 0-7 0,1-2 3 0,-3 2 1 15,2 0-2-15,0 1 4 0,-2 2-8 0,-1 0 8 16,3 1-1-16,-4-3-1 0,3 7 4 0,-4-2-2 0,4-3 1 15,-4 3-2-15,0 4 6 0,4-4-4 0,-4 4 4 16,1-4-3-16,-1 4 1 0,4-5-5 0,-4 5-2 16,0 0 4-16,1-4-2 0,-1 4 1 15,0 0 2-15,0 0-1 0,3-1 1 0,-3 1-5 0,0 0 4 16,0 0-1-16,0 0-2 0,0 0-2 0,0 0 1 16,0 0 2-16,0 0-3 0,0 0 1 0,0 0-7 15,0 0-1-15,0 0-13 0,0 0-4 0,0 0-21 16,0 0-11-16,0 0-20 0,0 0-16 0,0 0-25 15,0 0-25-15,-7 12-134 0,7-12-302 0,-6 3 134 16</inkml:trace>
  <inkml:trace contextRef="#ctx0" brushRef="#br0" timeOffset="91478.884">21991 7428 61 0,'0'0'85'0,"0"0"-13"0,0 0 8 0,0-4-4 0,0 4-9 16,0 0 6-16,0 0 6 0,0 0-7 0,0 0 4 15,0 0-3-15,0 0-9 0,0 0 10 0,0 0-13 16,0 0 5-16,0 0-6 0,0 0-6 0,0 0-3 0,-10 8-7 16,10-8-5-16,-7 4-2 0,2 0 3 15,1 0-11-15,-1 1-1 0,-4 1-1 0,0 2-4 16,2-1 0-16,-4 5-9 0,-4 1 3 0,2-2 2 15,-2 2-12-15,0-3 1 0,1 4-6 0,-3 1 0 16,3-1 1-16,-3-3-2 0,3 2-10 0,0-2-7 0,3-4-3 16,4 0-3-16,-2 0-15 0,2-4 0 15,0-1-11-15,6 0-6 0,-3 1-9 0,4-3-3 16,0 0-21-16,0 0-4 0,0 0-86 0,4-15-191 0,2 10 85 16</inkml:trace>
  <inkml:trace contextRef="#ctx0" brushRef="#br0" timeOffset="91702.086">21924 7467 41 0,'0'0'85'0,"0"0"-9"0,0 0-6 0,0 0-7 0,0 0 9 15,9 4-9-15,-9-4 7 0,3 7-11 0,3-3-4 16,1 2 3-16,0 2-1 0,1 2-13 0,2 4 7 15,2-1-11-15,-2 4 2 0,8 3-5 0,-4 1-1 16,-4-4-7-16,7 3 4 0,-4-3-24 0,2-2-4 16,-2-1-40-16,1 1-46 0,-4-1-83 0,-4-2-177 15,1-2 79-15</inkml:trace>
  <inkml:trace contextRef="#ctx0" brushRef="#br0" timeOffset="93172.187">21609 6859 28 0,'0'0'122'0,"-1"-4"-26"15,1 4 9-15,0 0-9 0,1-6-12 0,-1 3-2 16,0 3 1-16,1-4-5 0,-1 4-4 0,0 0-4 0,0 0-2 16,0 0 1-16,3-5-8 0,-3 5 0 0,0 0 3 15,0 0-7-15,0 0-10 0,0 0 6 16,0 0 9-16,2 12 1 0,-2-3-6 0,4 1-2 0,-2 6-2 16,0 2 3-16,-2 0-11 0,1 6 1 0,2 2-8 15,-2-9-6-15,0 4 1 0,1-2-5 0,-1 1-1 16,0-2-4-16,1 0-2 0,1-1-1 0,-1-2-4 15,-1-2-1-15,0-3-2 0,0 1 0 0,-1-3-1 16,0-2 1-16,0 1-4 0,1-3-1 0,-1 1-1 16,3 0 7-16,-3-2 4 0,0-3 6 0,0 3 1 15,0-3 2-15,0 0-6 0,0 0 0 0,0 0-4 16,1-15-2-16,1 6 0 0,-1-3-1 0,1-4-4 16,-2-2-1-16,2-2-2 0,3 2-2 0,-4-11 3 15,3 4-2-15,0-3 0 0,-1 0-2 0,1 2-1 16,-1 1 4-16,0 1-4 0,-1 4 1 0,1 3 3 15,-2 6-5-15,2-2 0 0,-2 2 0 16,0 3-3-16,0 1 1 0,-1 0 0 0,1 4-3 0,2 1 2 16,-3 2-2-16,10-2 1 0,-10 2 1 0,6 4 0 15,-1 0 0-15,-1 3 1 0,3 3-5 0,-3 1 4 16,6 3 4-16,-3-1-3 0,-1 5 2 0,-2 0-4 16,0-6 5-16,3 5-4 0,-3-1 2 0,0 0 6 15,-3-5-6-15,3 1 2 0,-1-2-4 0,-1 0 1 16,-2-3 1-16,4 0 0 0,0 1-3 0,-3-4-1 15,2 3 4-15,-3-4 1 0,1 0-1 0,0-1 0 0,-1-2 0 16,0 5 0-16,2-2 2 0,-2-3-4 16,0 0-4-16,0 0 0 0,0 0 4 0,7-14-6 15,0 4 8-15,-2-1 0 0,0 0-1 0,1-5-2 16,2 0 2-16,-3-4 1 0,0 3-1 0,3 1-1 0,-1 1 2 16,0-3-1-16,-2 4 0 0,4-1-1 0,-5 3-2 15,1 1 4-15,-1 0-3 0,1 3 4 0,-1-1 0 16,-2 4-3-16,1-1-1 0,0 3 2 15,-1-1-2-15,-2 4 2 0,6-2-1 0,-6 2 0 0,7 5 8 16,-3-1-2-16,-1 3 2 0,4 5 3 0,-2 5 1 16,1 0-1-16,-2 7 0 0,1 1-3 0,-1 1 4 15,1-1-6-15,0-6 4 0,-2 7-2 0,-1-6-1 16,2 1 1-16,-4-2-4 0,4-1 4 0,-4-1-2 16,4 0-1-16,-3-3 1 0,-1-2 1 0,3 0-9 15,-1-7-12-15,-2 5-12 0,0-3-16 0,4-3-23 16,-4 1-15-16,1-3-3 0,-1-2-21 0,0 0-11 15,0 0-20-15,0 0-14 0,13-15-16 0,-8 6-99 16,-1-2-287-16,-1 0 128 0</inkml:trace>
  <inkml:trace contextRef="#ctx0" brushRef="#br0" timeOffset="93499.238">22114 6890 9 0,'1'-1'140'0,"-1"1"4"0,0 0-1 0,0 0-4 16,5 10-2-16,-2-5-14 0,-2 6-4 0,-1-2-20 15,0 3 8-15,1 2-11 0,0-2-6 16,-1 3-9-16,2 2 1 0,1-3-6 0,-3 1-12 0,2-3-2 16,-1 1-7-16,0-2-4 0,0 1-10 0,0 0-3 15,2-4 3-15,-1 1-8 0,0-1-1 0,-1-1-5 16,3-2-4-16,-4 2 1 0,4-5-5 0,-2 1-7 0,1 1 3 16,2-3-3-16,-5-1 1 0,0 0-1 15,9-3-3-15,-4-2-1 0,1 1 0 0,0-4-7 16,0 1 1-16,2-3 3 0,-4-1-1 0,2-1-2 15,-2 0 3-15,-4-5-6 0,6 1 7 0,-3-5-7 0,-3 4 1 16,-3 0-4-16,2-2 5 0,-4 4 3 16,5 3 1-16,-5-3-6 0,0 3 0 0,2 3 3 0,-1 1-1 15,-1-1 0-15,0 4 2 0,0 0-3 16,1 2-11-16,-1 3-14 0,-1-4-28 0,-1 4-18 16,-1 0-33-16,-2 4-24 0,1-2-37 0,1 2-113 15,0 2-299-15,3-1 133 0</inkml:trace>
  <inkml:trace contextRef="#ctx0" brushRef="#br0" timeOffset="94135.095">22304 6902 91 0,'0'0'143'16,"0"0"-15"-16,0 0-12 0,0 0-12 0,0 0-8 15,5 13-7-15,-4-7-12 0,1 2-12 0,3 1-2 16,-4 2-10-16,-1-2-6 0,0 3 4 0,0 0-6 16,0-2-2-16,0 1-1 0,-1-3-2 0,-1 3-3 15,1-5 10-15,-1 3-6 0,-1-4 2 0,1 3-3 16,-1-5 8-16,0 1-4 0,2 0 5 0,-3 0-6 15,2 0 6-15,2-4-11 0,-4 2-3 0,0-1 2 16,4-1-4-16,0 0-7 0,0 0-3 0,-13-3-2 16,12-1 2-16,-2 0-5 0,1-3 3 0,1 0-3 15,-1-2-7-15,1-2-2 0,0 0-1 0,1-1 3 16,1-4-1-16,-1 5-2 0,0-6-1 0,1 2-1 16,2 3-3-16,-3 0 3 0,4 1 0 0,0 0 2 15,-2 0-8-15,1 1 0 0,0 3 7 0,1 1-7 16,-1 0-2-16,2 0 1 0,0 3 3 0,2-1-3 15,0 2 3-15,-1 1-3 0,2 2 3 0,3-1 1 16,0 5 0-16,-3 0-3 0,4 2 2 0,1 0-4 0,-3 0 5 16,7 3-1-16,-3 2-2 0,0-3 0 0,0 4 0 15,3-3 2-15,-4 0-1 0,-3 0-10 16,2-3 9-16,-2 2 1 0,2-2-1 0,-3 3 3 16,-1-5-4-16,1 0 4 0,-3-1-8 0,2 2 7 0,-2-3 1 15,-3 1 0-15,0-2 0 0,2-2-2 0,-5 0-2 16,10-1 3-16,-10 1 2 0,9-6-6 0,-5 1 1 15,-2 0 4-15,3-5-3 0,-3 3 0 16,2-3 0-16,0-1 1 0,0 0-2 0,-3-1-1 0,3-5 1 16,0 2-5-16,-4-2 5 0,2 0-3 0,-2 2 1 15,2 2-2-15,-2-4 7 0,0 6-10 0,-2 0 0 16,2 1-5-16,-2 2 0 0,1 0-14 16,1 1-11-16,-3 2-7 0,3 0-25 0,0 0-18 0,0 2-29 15,0 3-35-15,0 0-107 0,-4-4-280 0,4 4 123 16</inkml:trace>
  <inkml:trace contextRef="#ctx0" brushRef="#br0" timeOffset="94483.974">22691 6799 58 0,'-2'-3'147'0,"2"3"-15"15,0 0-12-15,0 0-15 0,5-6-8 0,0 4-10 16,0 0-7-16,5-3 0 0,0 2-8 0,1-1 4 16,1-3-12-16,0 2 4 0,8-1-10 0,-4-1 1 15,1 1 0-15,1 0-11 0,0-1 0 0,-4-1 1 16,3 2-9-16,-4 3-2 0,-3-1-11 0,0-1-7 15,2 1 10-15,-7 3-9 0,0-3-2 0,-1 2 4 16,0 1-6-16,-4 1-5 0,6-3-6 0,-6 3-9 0,6-1-14 16,-6 1-21-16,0 0-14 0,0 0-17 15,0 0-20-15,0 0-4 0,0 0-7 0,0 0 6 16,0 0-8-16,-18 4 1 0,12-3-66 0,2 2-182 16,0 0 81-16</inkml:trace>
  <inkml:trace contextRef="#ctx0" brushRef="#br0" timeOffset="94646.393">22898 6702 511 0,'-4'1'-10'0,"-2"0"18"0,1 1 15 0,0 0 11 0,2 0 12 16,-2 1 9-16,0-1-4 0,-3-1 0 0,3 1 0 15,1 3 7-15,0 0-7 0,0 1 11 16,3-1-6-16,-3 5 2 0,3 0-3 0,1 0 7 0,0 0-9 16,1 7 6-16,-1-1-5 0,3 0-5 0,-2 2-3 15,3-3-7-15,-3 1-4 0,2-4 2 0,-2 1-10 16,4 2 2-16,-1 1-4 0,-1-4-7 0,2 0 11 16,-4-2-13-16,0 1-15 0,2-2-14 0,-3-1-16 15,0-1-25-15,4-3-24 0,-3-1-15 0,2-1-17 16,-3-2-117-16,2 5-247 0,-2-5 110 0</inkml:trace>
  <inkml:trace contextRef="#ctx0" brushRef="#br0" timeOffset="95203.377">23020 6784 117 0,'0'0'144'0,"0"0"0"16,0 0-2-16,0 0-14 0,7 11-7 0,-6-6-14 15,1 5-7-15,0 0-11 0,0-1-10 0,-2-4-6 16,2 7-10-16,-2-3-2 0,0 1-6 0,0-2-4 16,0 2-4-16,0-4-2 0,0 2-8 0,-2-3-4 15,4 0-8-15,-4 0 3 0,2-1-7 0,0-4 3 16,2 5-6-16,-4-2 0 0,2-3-1 0,0 0 11 16,0 5-13-16,0-5-4 0,0 0-5 0,0 0 2 15,0 0-2-15,0 0-1 0,0 0 1 0,-6-14-3 16,5 9 0-16,1 1-3 0,0-1 5 0,1-1-4 15,1 1 1-15,0-1-7 0,-2 0 7 0,4 0 0 16,0 1-9-16,-4 3 10 0,6-4-6 0,-2 1-4 0,1 0 7 16,-1 2 1-16,1-2 2 0,4 1-1 0,-4 1-7 15,3 1-4-15,0-1 1 0,2-1 1 0,0 0-10 16,-2 0-6-16,0 0 1 0,2 2 0 16,-3-2 2-16,1 0-1 0,1 1-1 0,-2 1 7 0,0-1-10 15,-1-1 11-15,0 2-3 0,0-1 10 0,-1-2-6 16,1 2 1-16,-3-1 4 0,0 0 0 15,-1-1-3-15,1 0 7 0,-1 1-1 0,2 0 2 16,-3-1 12-16,2-2-6 0,-1 2 7 0,-2 1 2 0,0-3 5 16,0 3 7-16,0-1 3 0,0-1 3 0,0 1 4 15,-2 0 7-15,0 1 6 0,2 4 9 0,0-7 8 16,0 3-3-16,0 4 4 0,-1-2-4 0,1 2-3 16,0-6-6-16,0 6-6 0,0 0-5 0,0 0-1 15,-5 13-8-15,3-3 0 0,-2 2-1 0,0 5-5 16,1 2-1-16,-3 5-6 0,2 3 0 0,1-1-2 15,1 0 1-15,0 1-2 0,-1-2-1 0,2-6-9 16,-1 6-14-16,2-6-18 0,-3 0-35 0,5-3-31 16,-2 1-40-16,0-6-34 0,4 1-189 0,-4-1-384 15,1-6 169-15</inkml:trace>
  <inkml:trace contextRef="#ctx0" brushRef="#br0" timeOffset="97723.36">22416 6626 38 0,'0'0'52'0,"0"0"2"0,0 0-4 0,0 0-3 0,0 0 1 15,0 0 0-15,0 0-4 0,0 0 3 0,0 0 3 16,8-9 0-16,-8 9 2 0,0 0 0 16,0 0-1-16,0 0 3 0,0 0 3 0,0 0-3 15,0 0-8-15,0 0-6 0,0-5-4 0,0 5 4 0,0 0-3 16,0 0-21-16,0 0 10 0,1-5 1 0,2 1-2 15,-3 1-4-15,4 0 0 0,-3-2 2 0,4-2 0 16,-5 2-1-16,8-4 2 0,-3 1 3 16,0-4 6-16,0 2-2 0,0-2-5 0,3-2 3 0,0-3 2 15,-2 0-7-15,3 0 6 0,-3-2-9 0,3-6-3 16,-1 0 5-16,1 1-4 0,0 1-2 0,1-4 0 16,0 3-2-16,-1 0-2 0,-1-3-3 0,2 1 9 15,0-3-12-15,-3 2-3 0,-1-4 4 16,5 3-2-16,-3-2 0 0,1-2 2 0,0 3 0 0,1-2 0 15,-1 4-3-15,0 2-1 0,0-1 2 0,-2 2 0 16,-2 5 2-16,0 0 1 0,1 4-3 0,-2-2 6 16,1 2 3-16,-1 1-5 0,-3 7-5 15,3-4 6-15,-3 5-7 0,1-2 4 0,-1 4-2 0,1-1 1 16,0 0-2-16,-1 1 2 0,0 0-3 0,-1 4-3 16,3-7 5-16,-3 6-1 0,0 1-7 0,4-4 6 15,-4 4 5-15,0 0-2 0,1-4 0 0,-1 4-6 16,0 0 4-16,0 0-2 0,1-3-8 0,-1 3 7 15,0 0 3-15,0 0-1 0,0 0-3 0,0 0 3 16,0 0-3-16,0 0-8 0,0 0-6 0,0 0-2 16,3-2-14-16,-3 2-10 0,0 0-16 0,0 0-15 15,0 0-7-15,0 0-26 0,0 0-9 0,0 0-11 16,0 0-92-16,0 0-232 0,0 0 103 0</inkml:trace>
  <inkml:trace contextRef="#ctx0" brushRef="#br0" timeOffset="98120.118">22740 5663 30 0,'-2'-6'74'16,"2"6"-8"-16,0 0-3 0,0 0-9 0,0 0 3 15,0 0-4-15,0 0 0 0,0 0-3 0,0 0 4 16,0 0 4-16,0 0-3 0,0 0 8 0,0 0 1 16,0 0 12-16,0 0-6 0,0 0-4 0,0 0 0 15,0 0-2-15,0 0 2 0,0 0 1 0,0 0-2 16,0 0 2-16,0 0-7 0,0 0-4 0,0 0-5 15,0 0-4-15,-9 12-6 0,6-7-4 0,-4 3-2 16,-1 2-6-16,0 0 1 0,-1-1-7 0,-2 4 0 16,-1 1-3-16,0-2-4 0,-2 2-11 0,4-1-1 15,-3 1-9-15,-1-3-10 0,3 1-8 0,1-2-13 16,0-2-13-16,3 1-15 0,0-3-15 0,2-1-7 16,0-3-19-16,3 3-13 0,-1-2-99 0,2-1-234 15,1-2 104-15</inkml:trace>
  <inkml:trace contextRef="#ctx0" brushRef="#br0" timeOffset="98334.394">22746 5656 80 0,'3'7'99'15,"3"0"-1"-15,0 3-7 0,2 1-11 0,1 2-8 16,1 3-8-16,-1-2-2 0,1 2-5 0,2 1-8 16,3-3-12-16,-5 1-13 0,3 0-36 0,0-2-39 15,-3-1-74-15,2-3-136 0,-4 0 60 0</inkml:trace>
  <inkml:trace contextRef="#ctx0" brushRef="#br0" timeOffset="100208.845">22005 5109 132 0,'0'0'135'0,"0"0"-11"0,-5-5-15 0,5 5-8 15,0 0-12-15,0 0-6 0,0 0-5 0,0 0-8 16,0 0 5-16,0 0-10 0,0 0-6 0,0 0 4 16,-4 14-2-16,1-11 5 0,2 7-6 0,0 2 0 15,-2 2 1-15,-2 2 0 0,3 2-1 0,-1 7-5 0,-1 0 7 16,4-5-5-16,-4 7-8 0,0-5-4 15,4 0-5-15,0-3 1 0,3-1-5 0,-2 1-8 16,2-3 1-16,-2 0-3 0,3-5 0 0,-1-1-3 16,2-1-4-16,1-1-2 0,-5-2-2 0,6 0 0 0,-2 0-2 15,0-5-1-15,0 1 0 0,0-2 1 0,-5 0-9 16,13-5 8-16,-3-4-1 0,-1 2-6 0,0-3 1 16,3-4-1-16,-3 0 1 0,1-2 0 15,-1-1 0-15,-3-1-5 0,3 0-2 0,-2 1 4 0,1-4 3 16,-4 3-3-16,1-1-2 0,-3 0-2 0,0 2 3 15,-1-2-5-15,-4 1 8 0,-2 1-1 0,-1-1-2 16,0 3-5-16,0 0 3 0,1 1-4 0,-2 4 7 16,2 0-5-16,-4 2 2 0,1 2 0 15,0-1-5-15,-1 3 1 0,0 0-1 0,-3 4 14 0,-2 3 1 16,5-3 0-16,-4 4-2 0,-5 2 6 0,1 1-8 16,2 2-1-16,0-1 1 0,5 1-4 0,2-2 2 15,-1 1-4-15,2-3-2 0,1 4 11 16,3-2-14-16,0 0 3 0,2 1-4 0,0-1-3 15,2 3 4-15,1-3-2 0,2-1-3 0,3 3 2 0,0 0-1 16,2-1 0-16,-1 2 9 0,2-3-8 0,2-3 2 16,0 1 3-16,1 2-3 0,0 3 0 0,7-6 0 15,-4 2 5-15,-1 4-2 0,2-4 6 0,-2 2 5 16,-3-3-10-16,0 2-1 0,-1-2 3 0,0 2-3 16,1-1 8-16,0 0-8 0,2 1 0 0,-1 1 4 15,-3-1-3-15,3-1 3 0,-5 3-3 0,2-5-1 16,3 5 5-16,-7-5-4 0,3 4 3 0,1 0-3 15,-3 0 4-15,0-3 3 0,0-1-9 16,-2-3 3-16,1 6-9 0,-1-2-12 0,0-4-6 0,1 0-14 16,-2 3-13-16,-4-4-26 0,10 3-25 0,-10-3-44 15,7-3-148-15,-7 3-322 0,4-6 143 0</inkml:trace>
  <inkml:trace contextRef="#ctx0" brushRef="#br0" timeOffset="100576.435">22342 5155 62 0,'3'-3'163'0,"-3"3"-11"16,0 0-14-16,0 0-14 0,0 0-9 0,0 0-6 16,2 16-9-16,-1-10-5 0,1 1-6 0,0 3-7 15,2 1-9-15,-4 0 0 0,2 1-7 0,1 0-3 16,1 0-8-16,-2 6-2 0,0 1 1 0,4-1-4 15,-3-4-13-15,0-3 0 0,2 0-8 16,-1 0-1-16,-1 1-3 0,3-2 1 0,-3-2-6 16,5 1-3-16,-6-4-4 0,4 3 1 0,0-4-4 15,-2-2 1-15,1 2 2 0,4-1-6 0,-3-5 17 0,3 0-20 16,0-1 6-16,0-2-4 0,1-4 6 0,4-4-11 16,-2 0 2-16,0 0-3 0,-1 0 0 15,-2-4 1-15,0 1-2 0,0 2 3 0,-3-4-7 0,-1 1 8 16,-1 5-3-16,-2-6-2 0,1 5 2 0,1-3 0 15,-4 0-3-15,0 4 5 0,0 0-10 0,-2 2-6 16,0-1-9-16,-1 4-22 0,1-2-18 0,1 5-30 16,0-4-28-16,-3 2-32 0,2 3-104 0,-1-4-279 15,1 2 124-15</inkml:trace>
  <inkml:trace contextRef="#ctx0" brushRef="#br0" timeOffset="101085.07">22662 5103 31 0,'0'0'143'0,"1"8"-9"0,0 1-6 0,-1-3-10 15,0 6-2-15,4-3-4 0,-4 8-12 16,3-2-2-16,-2 2-3 0,2-2-5 0,-3 2-7 0,1-3-5 15,1 3-9-15,1-2-6 0,-2 2-4 0,0-5-6 16,-1 2-2-16,2-4-11 0,-2-1 2 0,1 1-3 16,-1-3 2-16,-1-1-14 0,2-2 3 0,-1-1 0 15,0 0 3-15,0-3 4 0,0 0-15 0,0 0 0 16,0 0-4-16,0 0 5 0,-3-20-8 0,2 7 0 16,-3 3-5-16,2-3 1 0,-1-4-2 0,2 1-3 15,-3-2 1-15,0-2-2 0,3 1 3 0,-4-6-4 16,2-1-2-16,2 8 1 0,-2-2 2 0,3 0-2 15,0 1 0-15,0 3-3 0,3 1 3 0,-2 3-3 16,3 2 1-16,0 0 1 0,1 0-3 16,-1 3 2-16,2 1-5 0,-1 2 2 0,1 1 5 0,0 1-6 15,-2 0 5-15,7 1-1 0,-3 2 1 0,0 3 2 16,1 0-6-16,1 3 6 0,-1 0-1 0,1 7-1 16,0 0 2-16,-1-1 0 0,-1 1 5 0,1 3-2 15,-2 0-2-15,1 0 2 0,-4 3-3 0,2-4 2 16,1 4-1-16,-1-6 1 0,-4 3-2 0,5-2-2 15,-3 2 0-15,-2-5-10 0,2 2-9 0,-1-4-15 16,-1 2-19-16,1-1-15 0,-3-2-15 0,1-4-11 16,-1-1-16-16,0 1-5 0,0 2-15 0,0-7-17 15,-4 7-84-15,-2-4-248 0,6-3 111 0</inkml:trace>
  <inkml:trace contextRef="#ctx0" brushRef="#br0" timeOffset="101727.054">22682 5231 92 0,'0'0'88'0,"9"-3"2"15,-9 3-17-15,14-5-9 0,-6 2 1 0,1-1-14 16,2 1-10-16,1-1-9 0,-2 1-5 0,2-2-7 16,-1 0-5-16,-1 0-9 0,2 0-1 0,-3-2 5 15,0 2-3-15,-3 1 5 0,4-1-7 0,-5 2 3 16,-1-1 1-16,1 1 0 0,-1 1 11 0,-4 2-6 15,8-6 8-15,-8 6-10 0,5-4 3 0,-5 4 5 16,5-2 0-16,-5 2 10 0,0 0 5 0,0 0 3 16,10 11 3-16,-10-8 1 0,4 2-1 0,0 2-1 15,0 3-1-15,-2-2-1 0,2 3-7 0,-3-1 6 16,2-3-3-16,-2 4-5 0,-1-2-2 0,4-1-3 16,-4-3-2-16,0 6-1 0,3-6-7 0,-6 0 7 15,3-1-9-15,0-4 3 0,3 8 2 0,-3-2-7 16,0-6 3-16,0 0-2 0,0 0 2 0,0 0-12 15,0 0-5-15,0 0-8 0,0 0 3 0,0 0-2 16,0 0-2-16,-10-14 0 0,7 2 8 0,0 6-4 16,3-6-2-16,0-1 9 0,0-4-5 0,-1 0 1 15,2 0 4-15,-1-8-7 0,3 4-1 0,-1 3 4 16,2 0-4-16,0 1 18 0,3 0-9 0,1 5 3 16,-1 0-9-16,-1 4 1 0,1-1 8 0,-1 2-6 15,2 0-2-15,-4 3 2 0,2 0-1 16,-2-1 0-16,3 3 3 0,-7 2 3 0,10 0 2 15,-10 0 2-15,10 4 1 0,-9 1 2 0,3-2 2 0,-6 1 3 16,4 4-4-16,-4 1-9 0,1 1 6 0,-3-2 2 16,-1 3-3-16,4-1 1 0,1 0-2 15,-4-1 6-15,1 1-2 0,-2 0 0 0,3-3-3 0,-3 4 0 16,5-3 1-16,-3 2-6 0,3-2 2 0,0 3-5 16,1-1 6-16,-1-1 0 0,0 0 2 0,2 2 0 15,2-1-1-15,-1-2-3 0,1 2 2 0,0-3 7 16,0 2-5-16,0-2 4 0,0 5 2 0,3-4-3 15,-1 0 2-15,2 3 3 0,1-5-4 0,-4 4 1 16,3-3-2-16,0 1-2 0,-2-5 3 0,-1 3-6 16,3-5-9-16,-1 3-8 0,0-1-11 0,-2-2-18 15,-5-1-16-15,10 0-26 0,-10 0-18 0,13-1-115 16,-8-2-236-16,-5 3 104 0</inkml:trace>
  <inkml:trace contextRef="#ctx0" brushRef="#br0" timeOffset="101971.935">23027 5070 103 0,'0'0'110'0,"13"-4"-10"15,-3 4-8-15,-10 0-7 0,14-5-1 0,-4 3-14 16,-1 0-1-16,3-1-8 0,-2 1-12 0,2-1-2 15,-2 0 3-15,3-1-13 0,-3 1 2 0,0-1-13 16,-2 1-9-16,1 0-20 0,-5-2-2 16,2 1-14-16,-1 1-13 0,-1 1-9 0,-2 0-12 0,-2 2-8 15,3-6-7-15,-3 6-2 0,-1-4-45 16,1 4-124-16,-3-3 55 0</inkml:trace>
  <inkml:trace contextRef="#ctx0" brushRef="#br0" timeOffset="102160.11">23168 4993 16 0,'0'0'37'0,"0"0"11"0,-8 4 3 0,8-4 5 16,-2 1 14-16,2-1 1 0,-4 5-1 15,1-2 8-15,2 0 6 0,0 2-4 0,-2 1 7 0,3-1-1 16,-1 4 4-16,-1-1-9 0,0 1 6 0,4 1-3 16,-4 3 0-16,4-1-4 0,0-1-4 15,0 5-2-15,1 0-7 0,-2 0-5 0,2 1-4 0,-1-2-5 16,0-2-5-16,0-1-5 0,2 0-4 0,-2 5-2 16,0-6-9-16,-1 1 1 0,1-2-19 0,0 0-15 15,-1-3-16-15,0 3-30 0,-1-4-23 0,3-1-20 16,-2 0-21-16,-1-5-6 0,2 3-10 0,-2-3-95 15,0 0-244-15,0 0 109 0</inkml:trace>
  <inkml:trace contextRef="#ctx0" brushRef="#br0" timeOffset="102406.078">23237 5095 126 0,'0'0'152'0,"-2"12"-9"0,2-7-14 0,2 4-8 15,-4-1-14-15,4 4-4 0,0-3-11 0,-2 1-5 16,0 3-9-16,4-2 5 0,-4 1-10 0,5-1-13 16,-3 0-9-16,-1-1-2 0,5 0-3 0,-5-1-6 15,2 1-6-15,2-1-2 0,-1-4-5 0,-1 2-1 16,0-4-3-16,1 2-6 0,1 0-7 0,0-3-2 16,-1 2-6-16,-4-4-10 0,0 0-33 0,17-5-14 15,-11 4-29-15,-1-4-30 0,-1-1-17 0,3 0-84 16,-5 1-232-16,-2-2 103 0</inkml:trace>
  <inkml:trace contextRef="#ctx0" brushRef="#br0" timeOffset="103330.802">23216 5157 42 0,'8'-3'65'0,"-2"-1"-3"15,-1 1-4-15,1 1-1 0,-1-2 1 0,0 1-7 16,-5 3-2-16,9-4 1 0,-5-1-7 0,-2 2-1 16,-1 1 0-16,-1-2-7 0,3-3-2 0,-6 3 3 15,3-1-5-15,-1 0 3 0,-4-2-7 0,2 2 0 16,0 0 2-16,-2 1-10 0,-1-1 4 16,5 0-9-16,-3-2 0 0,-1 3-1 0,2-2-2 0,0 1-1 15,1-1-3-15,0 1 4 0,0-1-8 0,0-1 5 16,2 2-2-16,0-3 3 0,0 4-6 0,2-1 2 15,-2-2 5-15,3 5-5 0,0-4-1 0,-1-1 0 16,2 3 5-16,1 1-4 0,-1 0-2 16,-1-3-1-16,-1 3 4 0,1 1 0 0,4-1 2 15,-1 3 1-15,0-1-4 0,-6 1-2 0,9-2-1 0,-3 2 2 16,-6 0 0-16,13 3-3 0,-10-3 5 0,3 0 0 16,-2 3 3-16,5-3-7 0,-4 2 3 0,1 2-3 15,-2 1 8-15,2-2-2 0,1 2 12 0,-3 3 3 16,2-1 6-16,1 4 2 0,-1 1 3 15,1 3 8-15,-3-4-12 0,3 6 2 0,-2-1 4 0,0 3-7 16,3-2 0-16,-3 2-2 0,2 5 3 0,-1-6-8 16,-3-2-2-16,1 1-1 0,1-1-5 0,-2 0 3 15,-1-6-5-15,2 2-4 0,-2-3 4 0,-1-1-8 16,0-6 0-16,0 5 2 0,0-2 0 16,-1-5-3-16,0 4-10 0,0-4-1 0,0 0-9 15,0 0 5-15,0 0 2 0,0 0-2 0,0 0 1 0,-6-17 4 16,6 11-6-16,-4-6 5 0,2 0 1 0,-1-5 0 15,0 0 1-15,1-2 3 0,0-6-1 0,0-1-2 16,1 1-1-16,2 5 3 0,-2-1 5 0,1 4-3 16,1 0-1-16,1 0 3 0,0 6 2 15,-2-2 0-15,3 4 7 0,2-3 6 0,-1 2-4 0,-2 0 3 16,1 4 0-16,0 0 1 0,0 1-4 0,1 1-3 16,-1 1 2-16,4 0-3 0,-2 1 1 0,-5 2 2 15,8-2 3-15,-3 2-1 0,-5 0 0 16,10 0 1-16,-6 2 4 0,-4-2 4 0,5 5-3 15,-2 0 5-15,-3 0 3 0,0 1-2 0,-3 0-2 0,2-1-2 16,-3 4-1-16,0 1-3 0,-2 0 5 0,-3-3-4 16,3 1-1-16,-1 1 0 0,-3-1-5 15,2 0-1-15,1-2 0 0,2-1-3 0,-2 3 3 16,2-5 5-16,3 2 3 0,-2 0-15 0,0-2-1 0,1 1 2 16,1 1-4-16,-1-2-3 0,3 1 8 0,-1 0-3 15,1-4-1-15,-4 5 2 0,4-5 0 0,4 6 1 16,-2-3-3-16,0 1-2 0,2-1 6 0,-1 2-3 15,3-1 3-15,-1 1-1 0,2 2 0 0,2-1 2 16,0 1-4-16,-4-2 4 0,4 3-2 16,0-3 5-16,0 6 14 0,4 1-12 0,-2 0 1 0,2 0-1 15,1 1 2-15,-1-1-2 0,1-1 0 0,-1 0 1 16,2-2 1-16,-2 0-3 0,2 5 3 0,-3-6-2 16,4 3-2-16,-3-7 0 0,-2 2 2 0,2 0-4 15,0 0 1-15,-4-1-2 0,1-2 1 0,-1-2 5 16,-1 0-4-16,5-2 6 0,-13 1-6 0,15-3-2 15,-7-2 2-15,-2 3 4 0,3-6-9 0,-2 0-2 16,-1 1-14-16,2-3-8 0,-3 3-20 0,0-4-26 16,-1-1-40-16,0-4-36 0,-2-1-42 0,-3-1-127 15,-3-6-337-15,3-3 149 0</inkml:trace>
  <inkml:trace contextRef="#ctx0" brushRef="#br0" timeOffset="106276.541">22934 4821 16 0,'0'0'54'15,"0"0"-1"-15,0 0-4 0,0 0-8 0,0 0 4 16,6 0 11-16,-6 0-10 0,0 0 4 0,0 0 2 15,0 0 7-15,0 0 5 0,0 0-10 0,0 0-3 16,0 0-7-16,0 0-8 0,0 0 10 0,0 0-1 16,0 0 2-16,0 0 1 0,0 0-3 0,0 0-5 15,0 0-4-15,0 0 4 0,0 0-6 0,0 0 3 16,0 0 2-16,0 0-5 0,0 0-2 0,3-4 3 16,-3 4-9-16,0-6 1 0,0 2-1 0,0-1-3 15,1 0-9-15,-1 0 1 0,2-1-6 0,-1 0-4 16,1-5 17-16,2 3-14 0,-4-3 5 0,1 0-8 15,3 0 6-15,-3 0-1 0,3-4-9 0,-1-2 10 16,1 0-11-16,0 0 8 0,-1-4-5 0,6-2 8 16,-6 5-10-16,1-3 4 0,-2 3 1 0,1-3-1 15,1-6-4-15,0 3 0 0,-1-4 5 0,2 5-3 16,-5 3 12-16,4 2-8 0,-3 0 0 0,3-1 4 16,-4 2 9-16,2 2-2 0,0 4 3 0,-2-2-4 15,3 1 0-15,-1 1-3 0,2 0-1 0,-4 1 2 16,4-1-5-16,-4 1 1 0,0 0-4 0,6 1-2 15,-6 1 1-15,4 0-3 0,-3 0 3 0,3 2-2 16,-2 2-1-16,0-4 0 0,-2 1 2 0,1 2 0 16,2 0-3-16,-2 1 1 0,-1-2 3 0,3 4 10 15,-3 2-8-15,0-4 0 0,0 4 6 0,0 0 2 16,1-5-4-16,-1 5-5 0,0 0-1 0,0-4 0 16,0 4 4-16,0 0-6 0,5-3-2 0,-5 3-1 15,0 0 2-15,0 0 4 0,0 0-6 0,0 0-1 16,0 0 4-16,0 0-2 0,0 0-2 0,0 0 4 15,0 0-3-15,0 0 1 0,0 0 1 0,0 0-5 16,0 0 5-16,0 0-3 0,0 0 2 0,0 0-1 0,0 0 1 16,0 0-1-16,0 0 1 0,0 0-3 15,0 0 1-15,0 0 1 0,0 0-1 0,0 0 3 16,0-4-6-16,0 4 9 0,0 0-9 0,0 0 4 16,0 0 1-16,0 0-4 0,0 0 3 0,0 0-1 0,0 0-1 15,0 0 0-15,0 0 1 0,1-5-3 0,2 2 5 16,-3 3-2-16,0 0-2 0,1-4 2 0,-1 4 0 15,0-4 1-15,3 1 1 0,-3 3-2 16,0-8-1-16,2 6 0 0,-2-2 2 0,4 1 0 16,-4 1-2-16,0-4 0 0,3 2 7 0,-3-1-8 0,0 3 1 15,4-4-1-15,-3 3 4 0,-1-3-3 0,1 2-3 16,-1 4 4-16,0-5-2 0,3 1 0 0,-3 4-1 16,1-5 3-16,-1 5 2 0,0-3 0 15,0 3 0-15,4-2 0 0,-4 2-1 0,1-6 5 16,-1 6 8-16,0 0 3 0,0 0 1 0,0 0 3 0,0 0-2 15,0 0-2-15,0 0-3 0,0 0 0 16,0 0-3-16,-15 12-1 0,8-1 0 0,2-4 0 16,-6 8-2-16,1-1-1 0,1-1 0 0,-3-1 1 0,4 4-3 15,-2-1-2-15,-4-3 1 0,4 2 2 16,0 1-4-16,-2-4-1 0,0 2-14 0,0 1-3 16,3-5-13-16,0 1-6 0,4-2-20 0,-5-1-8 0,2-2-18 15,7 0-15-15,-3-1-15 0,-1-1-8 16,2 0-5-16,-1-2-14 0,4-1-89 0,0 0-245 15,0 0 109-15</inkml:trace>
  <inkml:trace contextRef="#ctx0" brushRef="#br0" timeOffset="106437.411">23023 4092 53 0,'13'11'132'0,"1"2"-10"15,-1 0-4-15,-2-1-16 0,5 3-8 0,-2-1-14 0,1-1-8 16,-1 0-23-16,-1-2-49 0,0 0-137 0,-3-2-149 16,-4-1 65-16</inkml:trace>
  <inkml:trace contextRef="#ctx0" brushRef="#br0" timeOffset="108568.544">22367 3532 20 0,'0'0'136'0,"-2"-4"-6"16,2 4-20-16,0-2-8 0,0 2-13 0,-2-6-6 15,2 6-13-15,0 0-5 0,-2-4-5 16,2 4-8-16,0 0-2 0,0 0-4 0,0 0-6 16,0 0-9-16,0 0-5 0,0 0 3 0,0 0 12 0,0 0 1 15,9 12 0-15,-4-6-6 0,1 5 0 0,1-1-5 16,-3-2 7-16,3 4-7 0,1 0-3 0,1 0-5 15,-1 2-2-15,0-3 1 0,-2-2-1 16,3 2-6-16,-4-2 1 0,3 1-6 0,-2-3 5 16,1 0-15-16,-2-3 12 0,0 2-7 0,-1-2-5 15,1 0-1-15,0-3 0 0,-3 2 6 0,2-3-11 0,-4 0 4 16,0 0-4-16,14-4-5 0,-10 1 8 0,1-2 4 16,0 2-7-16,-1-1 3 0,-1-2-1 15,2-1 2-15,-3 1 0 0,1-5-3 0,1 5 3 16,0-4 3-16,-4 4-2 0,1-1-2 0,0-4 1 15,0 2 2-15,1 1 2 0,-2 3-5 0,1-3 7 0,-1 1-13 16,0 1 20-16,3 2-5 0,-2 1 4 16,0-1-7-16,-1 4 9 0,-1-6 0 0,1 6 0 15,0 0-5-15,-1-4-4 0,1 4 8 0,0 0-3 16,0 0 10-16,-2 17 7 0,1-5 4 0,-2 5 0 16,1 3 0-16,-2 6 3 0,-1 3-6 0,4 3 1 0,-2 2 0 15,1 0-1-15,-2-1-1 0,1 1 1 0,2 0-9 16,-4-1 4-16,3-3-11 0,1 0 3 0,-4-2-5 15,2-1 2-15,2 2-8 0,-2-6-8 16,1-3-24-16,0-8-19 0,-1 4-38 0,2-7-25 16,-1 0-51-16,0 2-107 0,2-7-291 0,-1-2 130 15</inkml:trace>
  <inkml:trace contextRef="#ctx0" brushRef="#br0" timeOffset="108982.02">22751 3587 93 0,'0'0'151'0,"-2"-4"-10"0,2 4-21 15,0 0-10-15,-3 10-4 0,0-1-1 0,0 3-1 16,-1 7-8-16,0 5-3 0,0-3-7 0,0 5-2 16,2 2-2-16,-2-1-8 0,0-1 1 0,1 0-8 15,1-6-6-15,2-2-3 0,0-1-6 0,0-1-4 16,2 1-3-16,-2-6-7 0,2 2-2 0,-1-3-7 15,3-1 1-15,-3-2-6 0,3 1-1 0,0-3-5 16,-2 0-3-16,4-1-1 0,-3-2 0 0,2-1-13 16,-5-1-11-16,8-1-8 0,-1-1-20 0,-2-2-4 15,-1-1-19-15,2-1-8 0,0-5-36 0,-2 4-4 16,1-6-9-16,-4 4-17 0,1-3-97 0,-2 0-250 16,-2 4 110-16</inkml:trace>
  <inkml:trace contextRef="#ctx0" brushRef="#br0" timeOffset="109286.557">22691 3813 59 0,'0'0'78'16,"0"0"-16"-16,0 0 5 0,0 0-7 0,0 0 1 15,0 0-6-15,0 0-4 0,0 0-7 0,17 4-1 16,-17-4-4-16,11-1-2 0,-1-3-12 0,1 2 3 16,-5-2-5-16,0 3 2 0,3-4-8 0,-3 4 8 15,-1-3-9-15,-2 3-4 0,-3 1-12 0,4-6 4 16,-4 0-10-16,0 1 6 0,0 5 1 0,-5-6-4 15,1-1 9-15,-2 2-5 0,1 1 8 0,0-5-5 16,-6 2 1-16,3 1 2 0,-1-2 5 0,0-1 12 16,-3 2-3-16,3-2-1 0,2 4 2 0,0-6 3 15,-3 6 0-15,5-3-5 0,0 0 6 0,2 1-1 16,-1 0-8-16,3 1 0 0,-2-3-7 0,6 2 6 16,-2-2-7-16,6 1-2 0,-1 2 4 0,2-3-8 15,2 2 3-15,-1-1-10 0,7-5-6 0,-1 8-10 16,1-6-26-16,-2 3-19 0,5 2-16 0,-2-1-11 15,2 4-51-15,-8 0-154 0,2-1 69 0</inkml:trace>
  <inkml:trace contextRef="#ctx0" brushRef="#br0" timeOffset="109713.343">23040 3566 53 0,'0'14'130'0,"0"2"3"16,0-2-3-16,4 3-6 0,-2 2-2 0,-2-1-8 15,0 2 0-15,4-1-7 0,0 1-8 0,-3-1-10 16,-1 2-4-16,4-2-10 0,-4-2-3 0,0 1-2 16,0-1-15-16,0-6-6 0,0 7-2 0,0-8-6 15,-2 0-2-15,2 0-2 0,0-2-5 0,-2 0-1 16,2-4-2-16,0 1-4 0,0-2 1 0,0-3-2 16,-5 5-2-16,3-4 2 0,2-1-7 0,0 0 3 15,0 0-7-15,-12-6-4 0,8 1 0 0,0-5-4 16,3-4-1-16,-3 2 0 0,4-5-2 0,-5-3 0 15,3-1-2-15,0-6 6 0,-2-1-12 0,4 0 9 16,0 1 0-16,4-5-6 0,-4 2 9 0,0 4-9 16,2 1 1-16,0 6-3 0,-1 2 1 0,0 2 6 15,2 4-4-15,-1 1 4 0,-2 3-4 0,2 0-1 16,1 3 2-16,-1 0 2 0,2 2 2 0,-4 2-1 16,0 0 3-16,14 9 6 0,-9-1 4 0,4 3-8 15,1 3-1-15,-1 1 0 0,3 2 5 0,-3-1-3 16,0 1 2-16,4 11-4 0,-2-3 1 0,1-1-4 15,-1-1 3-15,-2-6-2 0,1-1 0 0,-5 1-7 16,1-1-12-16,-2-1-11 0,0-4-15 0,-2-1-15 16,-1 2-24-16,-2-6-24 0,2 4-12 15,-2-4-21-15,-3-2-19 0,-1 4-87 0,-2-3-262 0,1-2 115 16</inkml:trace>
  <inkml:trace contextRef="#ctx0" brushRef="#br0" timeOffset="110412.048">23014 3762 88 0,'0'0'137'0,"-5"-6"-9"0,5 6-12 0,0 0-11 16,0-5-7-16,0 5-3 0,5-5-10 0,0 2-15 15,3-1-13-15,1-1-1 0,1 3-9 0,1-3-6 16,0-1-10-16,7-2-3 0,0 4-5 0,-7-4-11 16,4 2-4-16,0-5-6 0,-4 5-6 15,2-1 3-15,-3 0-2 0,1-1 0 0,-3 1 7 0,1 0-5 16,-1-1 4-16,-1 2-3 0,-3 1-8 0,0 0 16 15,-1-1 0-15,-1 0 2 0,2 4 13 0,-2-2-5 16,0 1 4-16,-2 3 1 0,3-4-1 0,-3 4 2 16,2-4-11-16,-2 4 1 0,0 0-5 0,0 0 9 15,3 15 6-15,1-10-8 0,-2 7 7 16,-1-2-1-16,-1 1 2 0,0 0-7 0,0 3 8 16,3 1 0-16,-3-2-11 0,0 0 1 0,3-3-5 0,-3 2-3 15,0-4 3-15,0-1 0 0,0 3 1 0,0-5-3 16,0 2 0-16,0 0 1 0,0-4 1 0,0-3 7 15,-3 5-9-15,3-5-2 0,0 0-11 16,-1 3 5-16,1-3-6 0,0 0 8 0,-9-12-16 0,8 2 15 16,-1-1-1-16,0-2 5 0,2 4-10 0,-2-8 2 15,1-1-10-15,2-10 13 0,-1 10-1 0,2-7 0 16,2 0-2-16,-3 6 1 0,5-5 1 0,-2 5 2 16,1 2-1-16,0 3 3 0,-1 3-6 15,1 3 0-15,0-3 1 0,0 2-4 0,-1 4 7 0,0-1-5 16,-1 1 7-16,3 3-3 0,-2 1-2 0,-4 1 7 15,10 1 0-15,-6 2-4 0,0 1 4 16,-3 0-1-16,2 1 0 0,-1 5 0 0,-2-4 3 16,0 4-1-16,0-1-6 0,0 2 2 0,-1-2 1 0,1 1-1 15,-1-3-6-15,-2 2 6 0,-1 0-7 16,0-1 6-16,3 2 1 0,-3-3 2 0,3 0-1 0,-4-1 1 16,5 2-7-16,0-3 9 0,-3 1-10 0,6 0 2 15,-3-1 3-15,0 0-1 0,0 1 0 0,6-1 2 16,-2 1-4-16,-3-1 1 0,3 2 7 0,1-1-6 15,-1-2 0-15,1 6 2 0,3-3 0 16,-2 2 3-16,3-2 0 0,-4 3 12 0,4 1-5 0,-2-2 0 16,1 0 4-16,1 2-10 0,-1-2 10 0,1-2-4 15,-1 1 1-15,0-1 2 0,0 1-2 0,1-2-4 16,-1 4-3-16,-3-6 5 0,1 0 0 16,-2 0-4-16,4-1 2 0,-4 2-2 0,-3-2 0 15,3-2-6-15,-3 1-1 0,-1-2-5 0,5 6-9 0,-5-6-15 16,0 0-22-16,0 0-44 0,0 0-24 0,0 0-25 15,0-14-107-15,0 11-271 0,-5-4 120 16</inkml:trace>
  <inkml:trace contextRef="#ctx0" brushRef="#br0" timeOffset="110899.073">23609 3438 85 0,'1'-4'166'15,"-2"0"3"-15,1-1-6 0,0 5-14 0,-2-5-1 0,2 5-12 16,0-7-9-16,0 7-5 0,0 0-13 0,0 0-12 16,0 0-9-16,0 0-9 0,0 0-5 15,-9 10-7-15,4-6-9 0,1 3-8 0,-3 1-2 16,3-1-6-16,-2 4-1 0,2-3-8 0,-3 2 1 15,1 1-5-15,2 0-1 0,-1 0-6 0,0-2-4 0,1 2-4 16,0-1 0-16,0-3-2 0,3 4-2 16,-3-4-4-16,4-1 0 0,0-1-6 0,4 3 2 15,0-1-4-15,0 1-1 0,-2-2 3 0,5 0 0 16,-1-2-13-16,2 3 11 0,-1-3-1 0,1 0 1 16,2 3-2-16,-1-3-1 0,1-1 2 0,1 2-2 0,1 0 2 15,-3 1-2-15,0-4-7 0,-1 2 4 0,-2-1 5 16,-1 0-2-16,1 1 0 0,0-2-2 15,-3 1-1-15,2-1 5 0,-3 1-5 0,-1 2-2 16,2-2 8-16,-3 1-7 0,0-4 5 0,-4 10 0 16,0-6 11-16,-1 4-11 0,0-4 1 0,0 1 3 15,1-1 2-15,-5 4 0 0,0-3 0 0,3 0 4 16,-4-1-1-16,1 0 0 0,-1 0 4 0,2 0-4 16,0-1 0-16,1 1 0 0,0-3-5 0,0 3-3 15,1-3-20-15,-1 1-23 0,-2 0-33 0,1 1-37 16,3-3-48-16,-3 0-124 0,8 0-311 0,-14 0 139 15</inkml:trace>
  <inkml:trace contextRef="#ctx0" brushRef="#br0" timeOffset="120212.977">21118 4715 69 0,'0'0'98'0,"0"0"-6"0,0 0-15 15,-5 2-2-15,5-2-8 0,0 0-7 0,0 0-8 16,0 0 8-16,0 0-6 0,0 4-5 0,0-4 5 15,-3 3-3-15,3-3-2 0,-5 7-1 0,3-3-1 16,-1 0-2-16,0-1-1 0,-2 4-5 0,4-2 2 0,-4 4-5 16,1 1-4-16,-1 0 7 0,-1 4-8 15,-3 3 3-15,4 0-4 0,-2 7 4 0,0-5-10 16,-2 6 3-16,1 1 1 0,-1 0-2 0,1 4 1 16,-2 2-3-16,3-4 3 0,-2 5-4 0,-3 14-4 15,1 0-2-15,0 3 5 0,0 6-4 0,-6 26-4 0,-2 3 2 16,6-3-1-16,-2 4 2 0,-5 4-2 0,2 5-5 15,-1-1 9-15,3 8-7 0,-6-1 0 16,3-1 1-16,4 1-4 0,1-5-1 0,0 0 4 16,2-2-7-16,1 0 1 0,-2-1 6 0,3-4-2 15,2-3-1-15,1-2-1 0,1 0 9 0,1-24-12 16,0 22 6-16,0-24 1 0,-3 2-3 0,1-3 2 16,4 0-6-16,-4 0 4 0,0-6 2 0,1-3-2 15,-1 0 1-15,1-2 0 0,1-13-3 0,1-1 1 16,2-2 1-16,-5-1-5 0,1 0 0 0,0-3 0 0,2-8 1 15,1-1-1-15,0 0-4 0,1 0-3 0,-1-7 0 16,1 0-17-16,-1-2-13 0,0-1-19 0,2 0-13 16,0-2-10-16,1-5 2 0,0 0-16 15,0 0-13-15,0 0-15 0,0 0-124 0,0 0-261 16,2-20 117-16</inkml:trace>
  <inkml:trace contextRef="#ctx0" brushRef="#br0" timeOffset="120573.185">20306 7813 50 0,'0'0'88'0,"0"0"-15"0,0 0-3 15,30 4-6-15,-22 3-2 0,1 0-2 0,0 2 1 16,2 4 9-16,1 2-7 0,-2-4 5 0,1 6-6 0,2-2 0 16,-3-1-6-16,3 1-3 0,-5 1-5 15,7-3-8-15,-6 0 2 0,0-1-3 0,-4 0 0 0,5-4-5 16,-3 1-4-16,-2-3 3 0,1 4-11 0,2-3 5 15,-4-1-15-15,1-1-4 0,-1-1-8 16,-1-1-12-16,1-1-8 0,-4-2-15 0,0 0-19 0,13-1-15 16,-13 1-13-16,9-7-96 0,-5 6-192 0,0-3 86 15</inkml:trace>
  <inkml:trace contextRef="#ctx0" brushRef="#br0" timeOffset="120773.431">20759 7789 156 0,'2'-6'145'0,"-2"6"-8"0,0 0-4 0,0 0-7 0,0 0-7 16,0 0-12-16,0 0-6 0,0 0-12 0,0 0-5 16,0 0-12-16,-4 21-3 0,-3-11-8 0,3 0-13 15,-6 6-17-15,-5 4-36 0,-6 2-37 0,-1-1-51 16,-2 5-130-16,-13 6-243 0,11-4 108 0</inkml:trace>
  <inkml:trace contextRef="#ctx0" brushRef="#br0" timeOffset="122897.245">19557 8854 64 0,'0'0'97'0,"0"0"-12"16,0 0-6-16,0 0-5 0,0 0-1 0,0 0-8 16,0 0 3-16,0 0-8 0,0 0 1 15,0 0-5-15,2-2 3 0,-2 2-11 0,0 0 4 16,0 0 1-16,0 0 0 0,1-6 1 0,-1 6-4 0,0-4-4 15,2-2-7-15,-2 2 4 0,-2-2-5 16,2-1 1-16,-1-1-1 0,1-4-5 0,0 2 1 0,0-1-2 16,0-3-5-16,0-3-2 0,3 0-4 0,-1-1 9 15,-2-1-14-15,2 0 2 0,-2-8-7 0,6-2 0 16,-5 1-1-16,2-4 0 0,-3 3-2 0,7-1 1 16,-3-4-3-16,0 0 3 0,1 1-1 0,-1-2 4 15,4-13-8-15,-1 3-4 0,-3 10 3 0,1-10 0 16,3-5-4-16,-3 3-3 0,3-1 4 0,-2-4 2 15,0 4-5-15,0-2 3 0,-4-4-3 0,2 5 1 16,5-6-2-16,-3-1 6 0,2 3-3 0,-1-5 3 16,1 1-3-16,0 2 0 0,0 0 2 0,-2-1-2 15,3 1-2-15,-1-1-5 0,1 4-1 0,1 2 5 16,0 2 5-16,-1 1-11 0,1-1 9 0,0 0-10 0,-1 2 8 16,3 14-4-16,-6-1-12 0,6 0 15 0,-2-2 3 15,0 3-10-15,-1 0 11 0,2-1-1 16,-1 2 2-16,-1 2 1 0,0-1 0 0,-1-2-6 15,1 4 6-15,-2-1-3 0,-1 2 2 0,2-1-6 0,-2-1 2 16,-1 4 2-16,1 0 0 0,-1 7-2 0,2-8-1 16,-6 7 7-16,3-1-8 0,0 0 3 15,0-4 2-15,1 7 2 0,-1 2 4 0,-3-2-9 16,4-1-3-16,-2 6 6 0,2-4-3 0,-4 0 5 16,3 8-2-16,-4-4 4 0,1 3 4 0,2-1 1 0,-2 3 0 15,2 1 1-15,-3 0 2 0,0 1-4 16,0 1 3-16,0 4 1 0,1-6-6 0,-1 4-1 0,0 2-2 15,0 0 7-15,0-7-8 0,0 7 2 16,0 0 0-16,0-3 2 0,0 3-1 0,0 0 0 0,0 0-2 16,0-5 3-16,0 5-4 0,0 0 1 15,0 0 0-15,0 0-2 0,0 0-2 0,0 0-4 0,0 0 7 16,0 0-1-16,0-5 2 0,0 5-1 16,0 0-6-16,0 0 7 0,0 0-7 0,0 0-5 0,0 0-14 15,0 0-16-15,0 0-23 0,0 0-27 0,0 0-25 16,0 0-124-16,0 0-256 0,0 0 114 0</inkml:trace>
  <inkml:trace contextRef="#ctx0" brushRef="#br0" timeOffset="123284.877">20153 5813 47 0,'0'0'61'0,"0"0"2"15,0 0 7-15,0 0-15 0,0 0 1 0,-4-2-1 16,4 2-11-16,0 0-2 0,0 0-1 0,-10 5-4 16,6-2 5-16,1 2-3 0,-4-1-12 0,1 0 1 15,-2 4 1-15,0-3-4 0,-3 4 5 0,5-2-9 16,-6 6-3-16,-2-1-2 0,3 2-5 0,-1-1 1 16,-2 1 0-16,-1 0 4 0,1-2-7 0,3 3-2 15,-4-2-9-15,1 1-5 0,0-2-10 0,2 2-8 16,0-3-11-16,-2 0-13 0,5-4-7 0,-3 2-65 15,2-1-129-15,0 1 57 0</inkml:trace>
  <inkml:trace contextRef="#ctx0" brushRef="#br0" timeOffset="123463.631">20051 5857 5 0,'9'5'106'16,"0"4"-15"-16,-1-1-11 0,2 5-13 0,1 3 6 16,2 0-13-16,-1-1-18 0,4 7-30 0,0 3-61 15,0 0-33-15,-4 2-87 0,-1 2 39 0</inkml:trace>
  <inkml:trace contextRef="#ctx0" brushRef="#br0" timeOffset="131546.046">22397 10140 18 0,'0'0'51'0,"0"0"-7"0,0 0-2 0,0 0 0 0,0 0-3 16,0 0-3-16,-1-5-6 0,1 5 3 0,0 0-2 15,0 0-3-15,0 0 3 0,0 0-5 0,0 0 1 16,0 0-3-16,0 0 0 0,0 0 1 15,0 0-5-15,0 0 3 0,0 0 0 0,0 0-2 16,0 0 3-16,0 0-5 0,0 0 7 0,0 0-11 0,0 0 5 16,0 0-3-16,0 0-10 0,0 0 18 0,0 0-11 15,0 0 6-15,0 0 2 0,0 0-7 16,0 0 1-16,0 0-6 0,0 0 1 0,0 0-7 16,0 0 2-16,0 0 14 0,0 0-8 0,0 0 1 0,0 0-11 15,0-4 13-15,0 4-8 0,0 0 0 0,0 0 6 16,0 0-1-16,0 0-1 0,0 0 11 0,0 0-7 15,0 0 8-15,0 0-5 0,0 0-5 0,0 0-4 16,0 0 3-16,0 0-2 0,0 0 4 0,0 0-7 16,0 0 4-16,0 0-6 0,0 0 6 0,0 0-2 15,0 0-4-15,0 0 2 0,0 0 3 0,0 0-10 16,0 0 6-16,0 0 2 0,0 0 0 0,0 0-4 16,0 0 3-16,0 0-5 0,0 0 3 0,0 0 2 15,0 0 1-15,0 0-1 0,0 0 4 0,0 0 0 16,-4-4 4-16,4 4 0 0,0 0 3 0,0 0-1 15,0 0-6-15,0 0 0 0,0 0 4 0,0 0-5 16,0 0-1-16,0 0 1 0,0 0 0 0,0 0-3 16,0 0-4-16,0 0 3 0,0 0 0 0,0 0 0 15,0 0-3-15,0 0-5 0,0 0 8 0,0 0-5 16,0 0 5-16,0-5-5 0,0 5 3 0,0 0 0 0,0 0-4 16,1-4 5-16,-1 4-4 0,4-3-2 0,-4 3 3 15,4-4-1-15,-4 4-1 0,0 0 1 16,6-1-1-16,-6 1-1 0,0-4-2 0,0 4 4 15,4-5 2-15,1 4-1 0,-3-3-1 0,-2 4 3 16,6-5-2-16,-2 5 3 0,0-2-3 0,-1-1-6 0,0-2 1 16,2 3 1-16,0 0 3 0,2-1 2 15,-2 0-3-15,1-2 2 0,-1 1-2 0,2-1 2 0,3 0-2 16,-1-2 4-16,-2 2-10 0,0-2 5 0,3 2 2 16,0-4-4-16,1 1 6 0,0-2-2 0,1 2-2 15,-1-3 0-15,2-1 2 0,-3 5 2 0,-1-2-4 16,1 0 5-16,-3 1 4 0,4-3 1 0,-2 4-1 15,1-2-6-15,-1 1 3 0,-1-1 2 0,1-2 4 16,-3 3 6-16,1-2-2 0,-2 0 3 0,7-4-2 16,-4 4 6-16,-1-2 0 0,-1 0-2 0,2-3 2 15,-1 1-4-15,1-3-2 0,-2 0 6 0,3 2-2 16,-2-2-4-16,0 0-1 0,-2 0 1 0,3-1-1 16,0-2 0-16,-1-3 0 0,-1 5 0 0,0-2-1 15,0 3 2-15,-2-1-6 0,0-2 6 0,-3 1 2 16,3 1 2-16,-3-3-3 0,2-1-1 0,-2-3 1 15,2 4-3-15,-3-3-3 0,1-5 1 0,-1 4-5 16,0 0 0-16,4-4 4 0,-4-4 0 0,1 4 0 16,-2 0-7-16,1 2 4 0,0-5-2 0,-3 2 0 15,2 1-1-15,-3-1-1 0,3-2 0 0,-3 2-1 16,0-3 3-16,-1 1-7 0,-2 2-6 0,2-4 8 16,-1 1-1-16,2 1 1 0,-1 1 1 0,-5-1-1 15,1 1 2-15,3 2 2 0,-2-3-4 0,1 3 4 0,1-2-2 16,0 4-1-16,0-2 1 0,0 0 3 15,1 3-1-15,-1-1 1 0,2 0-3 0,0 2 1 16,-2 2-2-16,2-4 0 0,0 1-3 0,-1 0 1 16,-1 0-1-16,2 2 0 0,0 6 4 0,0-2-6 15,-1-4 2-15,1 5 2 0,-2 0-3 0,1 1 8 0,0-2-8 16,-2 2 4-16,1 0-1 0,2-1-3 0,0 1 0 16,-1-2 2-16,1 2 0 0,-1-1-3 15,1 2 3-15,-1-3-3 0,-1 3 0 0,2 0 1 0,-2 0-2 16,1 0 4-16,-1 1 0 0,2-1-3 0,0 6 4 15,-1-1-5-15,3-1 2 0,-2 0 10 0,2 4-8 16,-3 0-2-16,2-3 4 0,-2 2-4 16,0-1 4-16,1 4 0 0,0-3 0 0,2 0-1 15,-2 2-3-15,1 3 0 0,1-1 5 0,-2-1-7 0,-1 2 3 16,2-1-1-16,-1 1 5 0,3 1-2 0,-1-1-2 16,0 1 1-16,0 1 5 0,2 3-7 0,-3-6 6 15,2 4-7-15,1 2 0 0,0 0 4 0,0 0-5 16,-3-6 7-16,3 6-2 0,0-2-1 0,0 2 0 15,0 0 1-15,0 0-1 0,0 0-3 0,0 0-1 16,0 0 2-16,0 0-1 0,-4-3 4 0,4 3-3 16,0 0 2-16,0 0-2 0,2-7 3 0,-2 7-4 15,0 0 3-15,0 0-5 0,0 0 9 0,1-4-3 16,-1 4-2-16,0 0 3 0,0 0-10 0,1-3 17 16,-1 3-9-16,0 0 1 0,3-3-2 0,-3 3 3 15,0 0-6-15,0 0 3 0,0 0 1 0,4-3 2 16,-4 3-8-16,0 0 5 0,0 0 1 0,1-4 1 15,-1 4-2-15,0 0-1 0,4-5 5 0,-3 3-1 16,-1 2-1-16,4-5 1 0,-4 5 1 0,1-6 0 16,1 3-5-16,-2 3 4 0,1-2-2 0,-1 2-1 15,3-4 3-15,-3 4-6 0,0-4 7 0,0 4-7 16,2-5 5-16,-2 5-3 0,0 0 4 0,0-3-2 16,0 3-1-16,0 0 2 0,4-4 0 0,-4 4-6 15,0 0 9-15,-2-5 0 0,2 5-5 0,0 0 1 16,0 0 6-16,2-7-5 0,-2 7-7 0,0 0 9 0,0-3-4 15,0 3-5-15,0 0 12 0,0-5-5 16,0 5 0-16,0-6-5 0,0 6 3 0,0-3 6 16,0 3-4-16,0 0 0 0,0 0-1 0,-4-4-1 15,4 4 8-15,0 0-5 0,0 0 9 0,0 0 4 0,0 0 0 16,0 0 3-16,0 0-4 0,0 0 3 16,0 0 1-16,0 0-6 0,0 0 0 0,0 0 4 15,-9 10-7-15,3-4 1 0,0-3-2 0,1 2-1 16,-4 4 2-16,2-4-2 0,0 2-2 0,-2 1 1 0,-1-1 4 15,1 0-5-15,3 1 1 0,-2 1-2 16,-2-1-1-16,2-1-3 0,0 2-2 0,2-2 1 16,-1 0-6-16,1 0-4 0,3-1 0 0,-3-1-11 15,0-1-11-15,3 1-2 0,-3 0-10 0,4-1-11 0,0 0-4 16,-2-1-2-16,4-3-5 0,-5 3-17 0,5-3-1 16,0 3-1-16,0-3-6 0,0 0 5 0,0 0-12 15,0 0 5-15,0 0 0 0,0-11 1 0,0 5 0 16,2 2 6-16,0-3 1 0,1 0 3 0,-1-3 9 15,2 1 5-15,2 0-1 0,0 0-43 0,-1 1-120 16,1-4 54-16</inkml:trace>
  <inkml:trace contextRef="#ctx0" brushRef="#br0" timeOffset="131808.016">22438 7510 158 0,'5'-7'-2'0,"-2"1"16"0,-1 4 7 16,1-4 6-16,-2 2 0 0,3 1-1 0,-4 3 5 16,2-4 7-16,-2 4-4 0,3-5-3 0,-3 5 11 15,4-2-16-15,-4 2 12 0,1-4-6 0,-1 4 10 16,0 0-5-16,0 0 3 0,4-2-10 0,-4 2 8 15,0 0-9-15,0 0-3 0,0 0 5 0,0 0-11 16,3-2-3-16,-3 2-3 0,0 0 7 0,0 0-1 16,0 0 4-16,9 4 4 0,-9-4-3 0,6 3 1 15,0 0-2-15,1-1-4 0,-1 2 9 0,1 0-1 16,0 2-3-16,3 0-2 0,-1-1 7 16,3 2-3-16,-1 2-9 0,0-3 0 0,-2 1-14 15,3 3 14-15,-1-6-4 0,1 6 3 0,-3-5-2 0,0 2-5 16,0-2-4-16,1 0 2 0,-1-1-5 0,2 0-6 15,-4 0-16-15,0-2-1 0,0-1-19 0,-4-1-15 16,6 1-18-16,-9-1-21 0,7-4-82 0,-5 2-189 16,-2 2 83-16</inkml:trace>
  <inkml:trace contextRef="#ctx0" brushRef="#br0" timeOffset="133778.06">23124 6388 23 0,'0'0'91'0,"0"0"-14"0,0 0 0 0,0 0 4 16,0 0-4-16,0 0-1 0,0 0 6 0,0 0-5 0,0 0 5 16,0 0-1-16,0 0 5 0,0 0 5 0,0 0 3 15,0 0-2-15,0 0-4 0,0 0-15 0,0 0-2 16,-9-11-7-16,4 8-7 0,-1-1-5 15,-2-6-3-15,2 3-6 0,-1-4 1 0,-3-2-7 0,-3 0-2 16,3-1 0-16,0-5-8 0,-5-1-1 0,6-5 0 16,-1 3-3-16,1-3-6 0,2-2 3 0,-1-1-5 15,2 1-3-15,2-1-2 0,-1 2 3 16,3 0-5-16,-3 0 1 0,2 1-3 0,0 6-4 0,2-1 4 16,-4-6-3-16,5 8 2 0,-1-1 0 0,-2 2-4 15,1 0 0-15,0 0 0 0,0 1 1 0,0 0 3 16,-1 0-3-16,0 2-3 0,3 1 0 0,-3-1-2 15,3 2 6-15,-1 0-4 0,-1 2 2 0,0 0-2 16,2 1 4-16,-3 3 0 0,3 0-2 0,0 1-1 16,0 2-1-16,0-1-2 0,0 4 1 0,-3-7 3 15,3 7 0-15,0-6-2 0,0 6 1 0,0 0-1 16,3-3-3-16,-3 3 0 0,0 0 2 0,0 0-3 16,-3-4-3-16,3 4-10 0,0 0-8 0,0 0-14 15,0 0-22-15,0 0-9 0,0 0-7 0,0 0-28 16,0 0-9-16,0 0-17 0,3-4-103 0,-3 4-254 15,-3-6 112-15</inkml:trace>
  <inkml:trace contextRef="#ctx0" brushRef="#br0" timeOffset="134090.968">22959 5501 26 0,'0'0'85'16,"0"0"-8"-16,0 0 5 0,0 0-5 0,0 0-6 16,0 0-6-16,0 0 3 0,0 0-3 0,0 0-1 15,-6 10-12-15,1-7 4 0,1 1-2 0,-1 1-3 16,-1 0 8-16,2 0-19 0,-3 2 1 0,-3 0-8 15,5-2 7-15,-3 0-13 0,3 1-8 0,-5 2-11 16,1-1 11-16,4 1-7 0,-3-3-2 0,2 0-11 16,1-1-16-16,1 1-4 0,0-2-26 0,0 1-6 15,0-2-16-15,4-2-21 0,0 0-61 0,0 0-163 16,-8-6 72-16</inkml:trace>
  <inkml:trace contextRef="#ctx0" brushRef="#br0" timeOffset="134288.911">22982 5453 53 0,'15'10'90'0,"-4"4"-8"0,4-2-14 0,0 1-5 16,2-1-8-16,-4 2-1 0,2 0-21 0,-3-2-21 0,-1 0-39 15,2 0-54-15,-5-2-87 0,1-2 38 16</inkml:trace>
  <inkml:trace contextRef="#ctx0" brushRef="#br0" timeOffset="135266.985">23649 4681 52 0,'0'0'94'0,"0"0"-8"0,-7-13 2 16,7 9-6-16,-1-1 6 0,-1 0-7 0,0 0-7 16,0-2 6-16,-3-2-3 0,0 1-2 0,0-1-4 15,-1-3-3-15,-3-2 2 0,2-1-2 0,-3 0-3 16,1-2-4-16,-2 0-10 0,-3-5-4 0,1-2 0 16,-4 2-5-16,4-1-7 0,-1 1 2 0,3 0-20 15,-5-1 8-15,3 0-18 0,0-2 5 0,1 0-2 16,-1 2-1-16,2-4-2 0,1 3-6 0,1-2-2 15,0-3 8-15,0 3-5 0,4 2 1 0,-2-3-1 16,2 4 2-16,0 3-1 0,0 2 1 0,2 2-3 16,0 3 2-16,0 1-2 0,-1-1 1 0,2 3 1 15,-2 1-2-15,1 3 2 0,2 0-6 0,0 1 1 16,-2 1-12-16,2 0-6 0,-4 0-7 0,5 4-5 16,0 0-10-16,0-3-15 0,0 3-7 0,0 0-2 15,0 0-12-15,0 0-5 0,-10 8-15 0,7-4-83 16,-1-1-194-16,0 0 86 0</inkml:trace>
  <inkml:trace contextRef="#ctx0" brushRef="#br0" timeOffset="135654.616">23258 3982 59 0,'-7'10'57'0,"0"1"-4"0,2-1-9 16,-3-1-2-16,2 2-8 0,1-2-3 0,-2 0 5 16,1 0-12-16,4-1-8 0,-2-2-8 0,0-3-4 15,1 3-10-15,0-4-1 0,2 1-2 0,1-3 7 16,-3 3-6-16,3-3 0 0,0 0-2 0,0 0 3 15,5-12-2-15,0 6 0 0,-1 0-1 0,0-2 5 16,1-1-5-16,-1 1 1 0,2-4 6 0,2 3-2 16,-3 1 0-16,1-2 4 0,-1 2 1 15,2 0-2-15,0 1 3 0,-4 1 4 0,3-1-1 0,0 4-1 16,0 1 7-16,-2 1-10 0,3 1 9 16,-7 0-2-16,11 3 1 0,-5 0-1 0,7 5 1 0,-7-1 1 15,3 3 0-15,3-1-1 0,-1 3-2 0,2 3-6 16,1-1-3-16,-1-2-18 0,1 2-39 0,-1-3-63 15,-4-1 29-15</inkml:trace>
  <inkml:trace contextRef="#ctx0" brushRef="#br0" timeOffset="136534.06">22914 3327 44 0,'0'0'67'15,"0"0"-10"-15,5 1 0 0,-5-1 4 0,0 0 0 16,7 2 5-16,-7-2 8 0,0 0 8 0,0 0 7 16,0 0 7-16,0 0 7 0,0 0-1 15,0 0-8-15,4-11-1 0,-7 5-9 0,2-3-2 0,0-6 4 16,-2 1-2-16,-3-5-10 0,5 0-3 0,-2-7-4 16,-2-2-8-16,1 0-7 0,1-4-5 0,1 2-4 15,1-2-10-15,-2-2 3 0,2-1-9 0,-4 2-2 16,4-2-4-16,1-1 1 0,-3-10-6 0,3 10-2 15,-1 4 22-15,-2-4 1 0,2 5-6 16,0-1-4-16,1 3 2 0,-3 3-7 0,3 7 2 0,0-8-2 16,0 12 3-16,-1-2-5 0,1 6 4 0,-4 2-6 15,4 0 3-15,0-1-2 0,0 5-8 0,0-1-3 16,0 1 3-16,0-1-2 0,0 2-9 0,-3 2-9 16,3 2-13-16,0 0-12 0,-1-8-22 0,1 8-18 15,0 0-18-15,0-5-11 0,0 5-22 0,0 0-8 16,0 0-9-16,4-5-6 0,-4 5-4 0,0 0-81 15,0 0-251-15,0 0 112 0</inkml:trace>
  <inkml:trace contextRef="#ctx0" brushRef="#br0" timeOffset="136940.857">22948 2327 12 0,'0'0'114'0,"0"0"-7"0,0 0 17 0,0 0-26 16,0 0-7-16,1-5-5 0,-1 5-2 0,0 0-4 16,0 0-6-16,0 0 1 0,0 0-11 0,-14 21 0 15,8-13-10-15,-4 0-5 0,5 2-3 0,-3-2-6 16,0 6-3-16,-6-2-2 0,8-2-7 0,-5 0-8 16,1 4-6-16,1-8-13 0,1 6-19 0,2-4-11 15,-4-1-15-15,2 0-8 0,3 0-4 0,-1-3-7 16,3 0-3-16,-2-2 2 0,3 0-4 0,2-2 2 15,0 0 1-15,0 0-2 0,0 0 5 0,-2-10 3 16,6 4 9-16,-1 0 0 0,-1-6 10 0,3 2 3 16,-1-4 2-16,0 2 10 0,0-3 3 0,2 5 8 15,-1-2 3-15,0 0 4 0,-1 3 6 0,0 0 4 16,1-2 9-16,-2 6 2 0,-2-2 4 0,-1 2 1 16,4 3-2-16,-4 2-2 0,4-7 3 0,-4 7 7 15,0 0-1-15,0 0 14 0,18 7-5 0,-12-5 4 16,4 5 0-16,-2 1 6 0,0-1-13 0,-2 3 29 15,5 0-35-15,2 2-6 0,0-1 3 0,0 2-7 16,2-2-8-16,-3 2-26 0,-1-5-25 0,1 3-86 16,-5-3-143-16,4 1 64 0</inkml:trace>
  <inkml:trace contextRef="#ctx0" brushRef="#br0" timeOffset="137533.86">22461 2021 96 0,'-4'-4'93'0,"4"4"-2"0,-9 0-9 16,4 0-5-16,5 0-10 0,-19 2-8 16,7 3 2-16,1-2-14 0,-6 4 6 0,2 5 6 0,-2-3-8 15,1 4-3-15,2 0 2 0,-4 7-4 16,1 0 0-16,2 2-7 0,2-1 1 0,1 1-5 15,1 2-9-15,7-4 3 0,3 4-1 0,0-5-5 16,-2 1-2-16,7 0-9 0,-3-2 9 0,2-1-8 0,2-2 5 16,0 2-9-16,5-3 3 0,-2-4 1 15,-2 0-4-15,2-3-2 0,2 0-6 0,0 0-3 16,0-7 0-16,5 2 2 0,-4-4-8 0,3 0 2 16,-1-5-4-16,4 1-12 0,-2-3-6 0,0-1-4 15,-2 0-7-15,0-1-3 0,-3-2-6 0,3 1-4 16,-3-2-9-16,-2 3-18 0,-2 0-9 0,1-1-57 15,-2 0-155-15,-3 2 69 0</inkml:trace>
  <inkml:trace contextRef="#ctx0" brushRef="#br0" timeOffset="137888.679">22561 2087 47 0,'-2'5'104'0,"2"6"-11"16,-1-1-11-16,1-2 11 0,-1 8-12 15,1-6-4-15,-1 5-3 0,2 2-10 0,-2-2 0 16,2-1-10-16,-1-4-7 0,1 2-1 0,3-1-8 16,-1-1-9-16,-1-2 5 0,1 3-7 0,1-5-1 15,0 3 1-15,1-6-5 0,-1 4-5 0,0-2-4 16,4-3 0-16,-3 1-17 0,-1-1 4 0,-4-2 6 16,15-4-30-16,-6 2 3 0,-3-2-23 0,1-5-14 15,2 8-4-15,-1-7-13 0,-2 0-74 0,-2 1-160 16,-3-4 71-16</inkml:trace>
  <inkml:trace contextRef="#ctx0" brushRef="#br0" timeOffset="138139.544">22632 2146 28 0,'8'-4'36'0,"1"-3"9"0,0 3-12 0,-3-3 2 16,5 3-15-16,-1-4 5 0,-6 2-3 0,3 2-1 15,-4-4-2-15,1 3-3 0,-3-2 4 0,-1 2-8 16,-5-3 1-16,5 3-1 0,-8-2-3 0,2 1-1 16,-3-1-5-16,-3 2 5 0,3 0-2 15,-1-2 4-15,0 2 5 0,-2 0-10 0,1 1 4 0,-2 0-3 16,5 0 8-16,-2 0-11 0,5 0 0 16,-1 0-1-16,2 1-2 0,-1 1-9 0,2-1-1 15,2-1-10-15,1 4-7 0,-1-5-2 0,1 5-32 16,5-6-66-16,-3 6 30 0</inkml:trace>
  <inkml:trace contextRef="#ctx0" brushRef="#br0" timeOffset="138697.025">22822 2138 26 0,'0'14'88'15,"0"-2"-10"-15,2-1-3 0,-4-1-8 0,4-1-16 16,-2 2 14-16,0-3-20 0,0-4-6 0,0 1 2 16,0-5 14-16,0 8 5 0,0-8-5 0,-5 2-9 15,5-2-3-15,0 0 3 0,0 0-9 0,-8-14-3 16,6 9-6-16,-2-7-2 0,1 3-7 0,1-2 4 15,-1 1-6-15,-2-8-5 0,1 3 4 0,2-2-5 16,-1 0 1-16,2 2 4 0,1-2-14 0,-3-2-2 16,3 7 5-16,0-4-3 0,3 0 15 0,-2 4-17 15,-1 3 13-15,3 0-5 0,-3 3 2 0,2-1-2 16,-1 0 2-16,3 4-3 0,0-1-4 0,2 3 5 16,0-1-10-16,1 1 10 0,-7 1-2 0,16 4-2 15,-9 0 0-15,2 3-2 0,3 1 6 0,-5 0-4 16,6 4-2-16,1 2-2 0,-1-2 0 0,2 2 1 15,-3 1 7-15,3 4-3 0,-1-4-3 0,-3-3-1 16,2 2 5-16,-2 0 1 0,-2-5-8 0,2 0 6 16,-4 0 1-16,0-1 3 0,1-1-11 0,-2-2 16 15,-2-1-16-15,-3 0 7 0,3-2 3 0,-4-2 8 16,4 4 10-16,-4-4 12 0,0 0-10 0,0 0 1 16,15-9-9-16,-12 4 7 0,-2-2-6 0,2 2 3 15,2-7-4-15,-4 0-5 0,2-3-1 0,2 2-2 16,-4-4-4-16,-1 1 0 0,0-3 1 0,-1 2-6 15,-4-3 4-15,1 4-7 0,-1-1-10 0,-2 0-7 16,2 5-3-16,3 1-28 0,-1 0-19 0,-1-2-29 16,3 3-31-16,1 4-85 0,-4 1-230 0,4-2 101 15</inkml:trace>
  <inkml:trace contextRef="#ctx0" brushRef="#br0" timeOffset="139318.055">23248 1847 88 0,'0'0'137'0,"0"-4"-11"0,0 4-7 16,0 0-4-16,0 0-7 0,0 0-2 0,0 0-18 0,0 0-1 15,-11 9-11-15,4-1-4 0,-3-1-10 16,1 7-2-16,1-4-6 0,1 4-9 0,-1-4-5 15,-2 6 2-15,2-3-10 0,-2 2 0 0,5-1-1 16,-1 1-1-16,2-2-6 0,2-1-4 0,0-1 0 0,2-1 0 16,0 2-2-16,2-1-7 0,1-1 1 0,1 0-2 15,1-1-1-15,0-3-6 0,4 1 0 16,-1-2-2-16,-1-2-5 0,5-1-7 0,-1 2-7 16,0-4-9-16,4-1-20 0,-2-4-10 0,1 2-6 15,1-2 2-15,3-3-7 0,-4 1 1 0,-1 0 6 16,1-2 3-16,-4 1 4 0,-2-1 12 0,2 0 1 0,-4-2-1 15,2-1 21-15,-3 3-14 0,0-6 10 16,-1 5-1-16,-2-2 14 0,-2 1 2 0,3 1 17 16,-1 2 5-16,-1-1 13 0,-1 4 16 0,0-3 12 15,0 4 8-15,1-1-2 0,-1 2 5 0,1-1-9 16,-1 4 2-16,1-5-16 0,-1 5-2 0,0 0-3 16,0 0-5-16,0 0-4 0,0 0 4 0,0 0-6 15,3 13 1-15,-3-9-5 0,0 3-1 0,3-1-3 16,-3 2-2-16,1 2 1 0,0-3 5 0,2 1-3 15,-1 1-5-15,2 2-1 0,0-2 2 0,0 0-3 16,0 1-2-16,0-3-3 0,1 3 5 0,0-5-5 16,-1 2 0-16,0-2-3 0,1 0 3 0,0 0-2 15,0-1 0-15,-3 0-2 0,3-1 3 0,-3-2-1 16,2 3 3-16,-2-3-5 0,-2-1 3 0,0 0-5 16,0 0 5-16,0 0-5 0,15-5 6 15,-11 0-7-15,1 2 6 0,-1-5-3 0,0 2-2 16,-3-1-3-16,3 2 7 0,1-7-5 0,0 4 2 0,-1-1 2 15,-4 2-2-15,5-1-10 0,-5 2 10 0,0-2-6 16,3 2-11-16,-6 0-22 0,3 1-25 0,0 2-46 16,-2-2-155-16,-2-1-286 0,-4 2 127 15</inkml:trace>
  <inkml:trace contextRef="#ctx0" brushRef="#br0" timeOffset="140210.723">22959 1915 67 0,'6'-2'126'0,"1"2"-6"0,2-3-8 0,4 1-8 15,-3-1-6-15,2 0-4 0,-3-1-15 0,2 2-9 16,1-3-6-16,-1 2-3 0,-2-1-12 0,0 1-3 16,-5-1-5-16,5 2 3 0,-4-4-12 0,0 4 2 15,1-1-6-15,-2-1 3 0,3 1-7 0,-2 1 2 16,0-2-7-16,-2 0-9 0,0 2-5 0,0-2-13 15,-1 1-10-15,1 0-7 0,-1 1-5 0,-2 2-8 16,4-7-11-16,-2 4-4 0,0 0 5 0,-2 0-6 16,0 3 3-16,5-6 2 0,-5 6 5 0,2-3-11 15,-2 3 1-15,-2-5-4 0,2 5 0 0,0 0 6 16,-9-2 4-16,9 2 7 0,-9 0 5 0,9 0 6 16,-12 2 2-16,5-1 4 0,1 3 3 0,-1-3-1 15,0 2 0-15,3-1 5 0,-1 1 3 0,5-3 3 16,-7 3 5-16,5-2 0 0,2-1 6 0,-3 3-4 15,3-3 9-15,-1 4 0 0,1-4 7 0,0 0 2 16,0 0 2-16,0 0 3 0,-3 7 7 0,3-7 4 16,0 0 2-16,0 0 6 0,7 5 20 15,-7-5-18-15,6 2-4 0,-6-2 4 0,9 3 7 0,-5-2-7 16,6-1-2-16,-10 0-3 0,13 1 1 0,-6-1-12 16,1 0 11-16,0-1-1 0,0 1-10 0,-8 0-11 15,17-1 5-15,-9 1 1 0,-1-2-3 0,-1 0 0 16,0-1 7-16,-1 3 4 0,-5 0 7 0,10-1 4 15,-8-1 12-15,-2 2 1 0,5-1 2 0,-5 1 3 16,0 0-1-16,6-1-8 0,-6 1 4 0,0 0-8 16,5-2-6-16,-5 2-1 0,3-2-1 15,-3 2-10-15,0 0 3 0,0 0-11 0,0 0 7 0,0 0 1 16,0 0-7-16,5-1-12 0,-5 1 17 0,0 0 4 16,0 0 3-16,0 0 0 0,0 0-4 15,0 0 5-15,0 0-8 0,0 0 0 0,0 0-3 16,0 0 0-16,0 0-10 0,0 0 4 0,0 0-1 15,0 0 1-15,0 0-5 0,0 0 1 0,0 0-6 0,0 0 5 16,2 10-6-16,0-6 7 0,-2 1-4 16,0 0-1-16,0 2 5 0,3 1 0 0,-3-1-4 15,2 3 8-15,-2 2-3 0,2-2 1 0,-1 1 6 0,-1 4-2 16,6 2 0-16,-5 2 4 0,1-4-6 16,-2 0 3-16,1 1-9 0,4 1 4 0,-1 0-5 15,-1-2 7-15,3 3-5 0,-2-7-3 0,-1 6 4 16,1-5 0-16,0 0 1 0,1 0-2 0,-1-4-7 15,0 1-1-15,0-2 3 0,1 3 1 0,-4-8-4 16,3 1-6-16,-4-3-6 0,1 9-12 0,2-6-8 0,-3-3-27 16,0 0-14-16,0 0-43 0,0 0-38 0,0 0-44 15,0 0-108-15,15-15-328 0,-7 4 146 16</inkml:trace>
  <inkml:trace contextRef="#ctx0" brushRef="#br0" timeOffset="140659.055">23470 1862 72 0,'-1'-4'151'0,"1"4"-5"15,0 0-22-15,0 0-1 0,-2-3-25 0,2 3-4 16,0 0-6-16,0 0-5 0,0 0-12 0,0 0-6 15,0 0-6-15,0 0-4 0,0 0-6 0,0 0-1 16,-8 8-2-16,8-4-7 0,0 3 9 0,1 0-15 16,-2 2 10-16,1 2-7 0,1-2 3 0,1 4-8 15,0-1 1-15,-2 1-3 0,5 2-5 0,-5-2-2 16,3-1 0-16,1 0 1 0,2 2-7 0,-2-2-3 16,-1-3 3-16,0 2-7 0,2-4 3 0,-1 0-3 15,4 0 2-15,-3-1 1 0,-4-2 0 0,6 0-6 16,-5 0 13-16,3-2-5 0,-1 0 6 0,-4-2-6 15,12-2 6-15,-7 0-9 0,4-2 1 0,-5 0-1 16,5-3 4-16,-3 0-6 0,2 0 3 0,-2-1-6 16,0-1 2-16,-1 0 1 0,-1-2-4 15,0 0 3-15,0 0-3 0,0-5-1 0,-2 5-1 16,0-7 1-16,-2 2 2 0,0 0-5 0,0-1-2 16,0 2-6-16,-3-1-2 0,-1 1-5 0,2 3-11 15,0 4-2-15,0-1-15 0,1 4-2 0,1-1-33 0,0 1-23 16,0 2-29-16,0 3-9 0,0 0-11 0,0 0-79 15,0 0-246-15,0 0 110 0</inkml:trace>
  <inkml:trace contextRef="#ctx0" brushRef="#br0" timeOffset="141252.297">23731 1820 70 0,'0'0'101'0,"0"0"-6"0,0 0-10 0,0 0-2 16,0 0-11-16,4 9 4 0,-4-4-11 0,0 2 2 15,0 3 1-15,3 1-5 0,-1-1-5 0,-1 2-3 16,-1 2-5-16,2-2 4 0,-2 5-2 0,0-5-10 16,0 3-7-16,0 0 0 0,-2-5-2 0,2-1 3 15,0 1-8-15,-1-1 0 0,-1-2-5 0,2-2-4 16,0 0 3-16,0 1-4 0,0-6 0 0,-3 6 8 15,3-6 9-15,0 6 13 0,0-6 0 0,0 2-1 16,0-2-13-16,0 0 2 0,0 0-4 0,-5-10-3 16,1 5-8-16,0-2 1 0,4 2-1 0,-4-7-7 15,3-1 3-15,-1-3-2 0,0 1-1 0,2-2-4 16,0-2-5-16,0 1 3 0,0 0-4 0,4 3 2 16,-4-2 3-16,1 5-1 0,3-4-9 0,-1 6 2 15,2-1-2-15,-2 4 3 0,5-3-4 0,-4 5 5 16,0 0-2-16,0 2 2 0,1-2-4 0,2 2-2 15,-1 1 5-15,-2 1-7 0,-4 1-4 0,0 0-2 16,10 1-5-16,-9 3-1 0,1-1 3 16,-1 3 0-16,-2-1-2 0,-1 1-2 0,-2 4 4 15,2-1-3-15,-1-1 8 0,-1-1-3 0,-2 4 1 16,2-5 1-16,2 3 1 0,-2-3-4 0,0 3 9 0,0-4 2 16,0 2 2-16,0-1 2 0,3 0-5 0,-1-1-8 15,-1 2 8-15,1 0 1 0,4 2 1 0,1-3-1 16,-1 0-1-16,-1 2-4 0,3 2 9 0,0-3 0 15,0 1-3-15,6-1 2 0,-2 3 5 0,-2-3-6 16,2 1 0-16,0-1-3 0,2 0 2 16,-5-3-1-16,6 3-1 0,-4-3-1 0,0 0 0 15,1-2-6-15,0-2 0 0,-2 3-4 0,-6-3-11 0,17-3-14 16,-9 3-17-16,-8 0-17 0,17-5-13 0,-13 1-3 16,1-1-13-16,3 1 0 0,-3-4-7 0,0 3-57 15,0-4-178-15,-1 3 79 0</inkml:trace>
  <inkml:trace contextRef="#ctx0" brushRef="#br0" timeOffset="141741.987">23947 1848 169 0,'-4'-17'11'0,"3"3"13"0,1 3 19 16,-4 1 19-16,4 3 21 0,-4-1 9 0,3 1 8 0,1 1 0 15,0 2-14-15,0 0 0 0,0 4-16 0,-2-5-11 16,2 5-2-16,0 0-1 0,0 0-11 16,0 0-5-16,0 0 1 0,2 15-9 0,2-8-10 15,-4-2 4-15,1 2-3 0,3-1 2 0,-3 1-7 16,2 0 0-16,1-2-4 0,0 1 5 0,-2 0-8 15,2-2-2-15,-3 0 3 0,2 0 3 0,1-4-6 16,-2 4 0-16,-2-4-1 0,8 1 5 0,-2-1-5 0,-6 0-1 16,8-2-4-16,-4-1 6 0,1-1-6 0,-2 0-2 15,2 0-4-15,0-2 12 0,0-3-3 16,-1 2-1-16,-1 2-1 0,1-5 1 0,0 2-1 16,0 0 10-16,0-1-9 0,-2 2 8 0,1 1 8 15,-4084 1 9-15,8166-1 2 0,-4084 1 0 0,0 1 8 16,-1 0-2-16,0 4 2 0,3-5-9 0,-2 2 1 0,-1 3-5 15,0 0-5-15,1-2 3 0,-1 2 5 16,0 0-8-16,0 0 0 0,0 17-1 0,2-7 0 16,-4-1-7-16,4 3 4 0,-4 1-4 0,4 4 5 15,-4 0-6-15,4 2-1 0,-4 1-3 0,4 5 4 16,-2-5-8-16,1-2 7 0,0 3-4 0,1 3 7 16,-2-7-6-16,0 4 4 0,0-4-7 0,2 3 4 15,-1-6 0-15,1 3-1 0,-1-1-1 0,3 2 1 16,-3-8-4-16,-1 2 0 0,2-2 4 0,2-3-4 15,-2 2 4-15,-1-4-1 0,-1-2-2 0,0-3-3 16,2 7 3-16,-2-7-4 0,0 5 8 0,0-5-3 16,0 5 5-16,0-5 7 0,0 0 2 0,4 4 3 15,-4-4-1-15,0 0-12 0,0 0-3 0,0 0-16 16,0 0-24-16,0 0-37 0,0 0-35 0,0 0-47 16,-13-12-58-16,13 12-113 0,-3-6-350 0,3 6 155 15</inkml:trace>
  <inkml:trace contextRef="#ctx0" brushRef="#br0" timeOffset="174885.905">880 12730 68 0,'0'0'68'0,"0"0"-5"0,-1-4-1 16,1 4-3-16,0 0 1 0,-2-4-4 0,2 4-6 15,0 0 2-15,0 0 2 0,-1-5-7 16,1 5-2-16,0-3 5 0,0 3-1 0,0 0-5 16,-3-5 5-16,3 5 1 0,0-5-3 0,0 5 10 0,0 0-10 15,0 0-5-15,0 0-4 0,-2-4 1 0,2 4-1 16,0 0 4-16,0 0-7 0,0 0-12 0,-1-3 5 15,1 3-5-15,0 0-5 0,0 0 1 0,0 0-3 16,0 0 4-16,0 0-7 0,0 0-4 0,0 0 4 16,0 0-4-16,0 0-4 0,0 0 8 0,0 0-2 15,0 0-8-15,0 0 7 0,0 0 0 0,6 14 0 16,-3-9-8-16,0 3 6 0,1 1 3 0,0 4 1 16,0 0-3-16,2 3 1 0,-1 3 4 0,3 0-4 15,-2 7 3-15,2-1 3 0,1 2-4 0,-4-2 0 16,4 1 1-16,-5 0-5 0,4-7-2 0,-3 6 0 15,1-6 4-15,-1-1-6 0,1 0 6 0,0-3-2 16,-2 2-6-16,2-5 6 0,-1 0 0 0,-1-2-2 16,1 4 2-16,0-5-5 0,-2 0 0 0,-1 0-6 15,0-4 4-15,0 3 1 0,-1-2-2 0,2-3-5 16,-1 1-3-16,-2 1-7 0,3-2-11 0,-2 0-1 16,-1-3-8-16,0 0-9 0,0 5-7 0,0-5-22 15,0 0-17-15,0 0-15 0,0 0-115 0,0 0-238 16,-4-18 105-16</inkml:trace>
  <inkml:trace contextRef="#ctx0" brushRef="#br0" timeOffset="176654.349">831 12700 42 0,'0'0'84'0,"0"0"-1"16,0 0-3-16,0 0-6 0,-5 2-1 0,5-2-7 15,0 0 3-15,0 0-10 0,0 0 4 0,0 0-10 16,0 0 6-16,0 0-11 0,0 0-3 0,0 0 2 0,0 0-5 16,0 0-5-16,0 0-9 0,0 0 1 15,0 0-3-15,0 0-10 0,0 0 7 0,0 0 0 16,0 0-4-16,0 0-8 0,0 0-4 0,0 0 8 16,0 0-9-16,0 0 0 0,0 0 3 0,0 0 4 0,0 0 4 15,0 0-13-15,14 3 7 0,-9-1 6 0,2 0-14 16,-1-2 3-16,-1 0 2 0,-5 0-2 15,13 0-5-15,-3 0 7 0,-2 2 1 0,3-1-2 16,2-1-1-16,0 0 0 0,6-1 2 0,-1 1-9 0,1-2 4 16,-1 0 2-16,4-1 7 0,0 1-7 0,4-3-5 15,2 3 2-15,-1-4-3 0,1 1 2 16,2 1 11-16,-1 0-9 0,-1 0 6 0,5 0-8 16,-1-3 1-16,3 2-1 0,-2 0-3 0,3-2 7 15,1 2-8-15,-2-1 4 0,4 0 9 0,-1 1-5 0,1-4 0 16,-2 1-2-16,1 1-3 0,1 0 0 0,0-2 2 15,-1 2 3-15,1-1-7 0,-2 3 6 16,-4 0-1-16,-1-2-7 0,0 4 1 0,-4-1 4 0,0-1-2 16,-5 3-1-16,-1 1 7 0,-4-1-3 0,1-1 1 15,0 3 3-15,-1 0-11 0,0-2-1 0,-4 2 9 16,5 2-6-16,-9-4 0 0,3 2 6 0,1 0-3 16,-1 0-1-16,0 2-8 0,0-2 1 15,-2 0 6-15,7 0-1 0,-3 2 6 0,-3-1-10 0,-2-1 2 16,3 0 5-16,-3 2 1 0,3-2 0 0,-3 0-5 15,2 0-1-15,-2 0 4 0,-2-2-1 0,0 2 1 16,0 0-3-16,2 0 6 0,-2-1-5 0,-3 1-7 16,3 0 2-16,-8 0 4 0,11 0-5 0,-6 0 9 15,-5 0 1-15,11 0-6 0,-11 0 4 0,7 0-5 16,-7 0-2-16,5 3 13 0,-5-3-8 0,0 0 1 16,7 1-3-16,-7-1 8 0,4 1-5 0,-4-1 2 15,0 0 4-15,5 3-10 0,-5-3 5 0,0 4 3 16,1-1-3-16,3 0 3 0,-3 0 2 0,1 1 1 15,1 1-4-15,-3-1-3 0,3 2 1 0,0 0 4 16,0 0-1-16,-2 1-2 0,1 0-4 0,0 3 4 16,1-1 3-16,-1 1-5 0,1 5 4 0,0-3 0 15,-1-1 4-15,3 4 4 0,-2 2-1 0,2 0-1 16,0 1 7-16,0 0-3 0,0-1 4 0,1 3-2 16,-2-2 2-16,1 7-5 0,1-8-2 0,1 7 7 15,1-7-1-15,-2 0-7 0,1 3 1 0,-4-3-3 16,5 1 11-16,1 0-3 0,-3-2-4 0,2 1-1 15,-3 0-2-15,4-2 0 0,-5-3 4 0,1-1-5 16,0-1 1-16,-1 3 2 0,3-2-6 0,0-1 2 16,-4-2-1-16,-2 0 4 0,4-2-5 0,-1 0 0 15,-1 0 1-15,-1-2 2 0,-2 3-6 0,3-3 2 16,-2-2-2-16,-1 2 1 0,0-4-2 0,6 4 8 16,-6 0-1-16,0-4 0 0,1 3 2 0,-1-3-3 15,0 0 4-15,0 0 0 0,0 3 2 0,0-3 1 16,0 0 0-16,0 0-2 0,0 4-1 0,0-4-3 15,0 0 1-15,0 0-4 0,-8 1 2 0,8-1 1 0,-8 0-5 16,8 0 1-16,-9 0-3 0,9 0 0 0,-11-2 0 16,4 3-1-16,-2-2 3 0,0 1-11 15,-5 1 1-15,1 0 6 0,2 2-3 0,-6 0 5 16,-3 0 1-16,3 2-4 0,-5 0 5 0,1 0-2 16,-6 2-9-16,-1 0 10 0,7-1-9 0,-7 3 5 0,-3-1-4 15,0 1 11-15,1-2 3 0,-2 0 0 0,-1 5-9 16,2-4 6-16,2 1-6 0,-2-1-2 0,1 1 16 15,-3 1-14-15,3-1 2 0,1 2 1 16,-3-4 4-16,1 4-4 0,-2-1-9 0,1 1 10 0,1-2 1 16,1 0-2-16,-1 3-1 0,-1-3 0 0,1-1 0 15,2 5-1-15,0-4 2 0,-3 0 2 16,5-1-1-16,-1 0 3 0,2 1-4 0,-1-1 4 16,-1-1 1-16,5-1 5 0,1 0-8 0,-4-1 6 15,9-1 3-15,-2 1 0 0,2-3-3 0,-2 2 4 0,6 0 1 16,-1-4 3-16,3 4-1 0,4-3 7 0,-3 2 1 15,1-2 2-15,4 0-4 0,-5 1-2 0,10-2-4 16,-7 1 1-16,7-1-1 0,-6 1-1 0,6-1-3 16,-6 0 1-16,6 0-1 0,0 0-5 0,-4 3-1 15,4-3 4-15,0 0-4 0,0 0 6 0,0 0-4 16,-8 1 1-16,8-1-1 0,0 0-3 0,0 0 7 16,0 0-7-16,0 0 1 0,0 0 4 0,0 0-3 15,0 0-2-15,0 0-1 0,0 0-1 0,0 0 1 16,-9-1 0-16,9 1 3 0,0 0-6 0,0 0 3 15,0 0-1-15,0 0 2 0,0 0-1 0,0 0-3 16,0 0-4-16,0 0-1 0,0 0 5 0,0 0-3 16,0 0-2-16,0 0-1 0,0 0 0 15,0 0 0-15,0 0-1 0,0 0 4 0,0 0 1 0,0 0-2 16,0 0 5-16,0 0-6 0,0 0 1 0,0 0-3 16,0 0 0-16,0 0 3 0,0 0 0 0,0 0-2 15,0 0 3-15,0 0 1 0,0 0-2 0,0 0 3 16,0 0-1-16,0 0-1 0,0 0 3 0,0 0 1 15,-1-4 1-15,1 4 5 0,0 0-6 16,0 0 11-16,0 0-4 0,0 0-2 0,0 0 5 0,0 0-4 16,0 0 0-16,0 0-1 0,0 0 5 0,0 0 1 15,0 0-1-15,0 0 0 0,0 0-3 16,0 0 4-16,0 0 0 0,0 0-1 0,0 0-4 0,-1-5 4 16,1 5 1-16,-2-4-1 0,2 4-1 0,-4-2-3 15,4 2 3-15,-2-5 2 0,2 5-1 0,-7-5 4 16,4 3 1-16,3 2 0 0,-5-6-3 0,-1 3 4 15,1-2 11-15,0 2 1 0,0 0-1 0,-2-1-3 16,0 0-1-16,2-1-2 0,-4-3 0 0,1 1-2 16,2 2-1-16,-3-2-3 0,0-1 0 0,0-1-3 15,3 1-3-15,-3-4 3 0,5 3-4 0,-2 0-2 16,-2-2-4-16,-1-1 2 0,1 2-5 0,3 1-3 16,-4-1-4-16,4 0-12 0,-1 3-7 0,1-3-11 15,-2 5-14-15,3 0-16 0,-1-1-21 0,1 1-28 16,3 2-38-16,-4 1-27 0,0 1-152 0,5 1-360 15,-10-1 159-15</inkml:trace>
  <inkml:trace contextRef="#ctx0" brushRef="#br0" timeOffset="179013.271">1289 12903 101 0,'-4'-5'114'0,"4"5"-11"0,-3-4-5 16,3 4-11-16,0 0 8 0,-2-1 4 0,2 1 1 15,0 0-1-15,-5-6 1 0,5 6-6 0,0-4 1 0,0 4 3 16,0 0-7-16,0-4 0 0,0 4-3 16,0 0-3-16,0 0-6 0,0 0-3 0,0 0-5 15,0 0-10-15,0 0-4 0,0 0-6 0,0 0-1 16,0 0 2-16,5 17 0 0,-1-8-7 0,-1 3 0 15,1 0-1-15,0 3-7 0,1 2-3 0,0-1-3 0,0 1-2 16,-1 0-1-16,0-2-6 0,0 2-1 0,-1-2-1 16,0-3-1-16,0-2-5 0,1 2-1 15,-1-3-1-15,0 1-8 0,1 0-11 0,-3-4-9 16,-1-1-17-16,0 2-16 0,0-4-14 0,4 2-13 0,-4-4-17 16,0-1-21-16,0 0-16 0,-4 4-5 0,4-4-17 15,0 0-6-15,0 0-106 0,-14-10-285 0,9 5 127 16</inkml:trace>
  <inkml:trace contextRef="#ctx0" brushRef="#br0" timeOffset="179312.919">1167 12926 81 0,'0'0'85'0,"-2"-4"1"0,2 4-15 0,0 0-6 0,0-5 3 16,5 3-12-16,-5 2-6 0,9-4-10 0,-4 1 2 15,3 3-1-15,-2-3 0 0,6 1-3 0,-4 2-3 16,3-2 1-16,2 1-13 0,-1 2 8 0,2 2-10 16,4-2 0-16,-5 2 4 0,4 4-6 15,-5-2-1-15,6 1 3 0,-6 1 1 0,-1-1-11 0,2 4 9 16,-4-3-3-16,1 1-3 0,-1 1 1 0,-1-2-5 16,-3 6 6-16,4 3-1 0,-5-5-2 0,-1 1 2 15,0 2-9-15,-2 3-3 0,-1-1 8 0,-1-1-8 16,-5 1 7-16,3 1-4 0,-3-2-5 0,-1 0 1 15,0 0-6-15,-1-3-18 0,3 0-5 0,-4 3-16 16,0-4-19-16,1 1-16 0,-3-1-87 0,-1-1-179 16,2-1 79-16</inkml:trace>
  <inkml:trace contextRef="#ctx0" brushRef="#br0" timeOffset="179697.813">1498 12971 7 0,'2'5'122'0,"-1"-1"-13"0,1 4-18 0,0 1-7 15,4 1-3-15,-5-3-8 0,3-1-1 0,1 3-14 16,-1-1-4-16,3 1-3 0,-4-4-15 0,1 4-2 15,0-1 3-15,1-1-6 0,0-2 1 0,-1-1-13 16,0 3 4-16,-2-5-1 0,5 1-5 16,-7-3-9-16,5 4 4 0,-5-4 4 0,10 0-5 0,-10 0 2 15,9-8-4-15,-5 3-1 0,0-7 4 0,-3 3 0 16,2-2 16-16,2 2 2 0,-5-3 11 0,0 1 6 16,-5-3 13-16,5 2 5 0,-4 0 2 0,-4 2 0 15,3-2 0-15,-3 3 5 0,-2-1-8 0,2 3 1 16,-2 2-9-16,-4-2 0 0,3 3-9 0,-1 1-7 15,2 1-9-15,0-1-10 0,0 5-21 0,6-2-16 16,-4 1-22-16,2 4-21 0,3-1-37 0,0 0-13 16,2 1-27-16,0 2-135 0,-3-2-293 0,7 3 129 15</inkml:trace>
  <inkml:trace contextRef="#ctx0" brushRef="#br0" timeOffset="180089.876">1725 12869 5 0,'0'0'180'0,"-2"-5"-2"0,2 5-15 0,-4-3-15 16,4 3-14-16,0 0-19 0,0 0-8 0,0 0-16 16,0 0-5-16,0 0-6 0,0 0-7 0,0 0-14 15,3 18-2-15,0-13-2 0,-1 2-10 0,1 1 6 16,2 1-12-16,-3-2-8 0,1 0 0 0,1 1-5 15,2 1-4-15,-3-1-1 0,1 0-5 0,3-3-7 16,-4-1-4-16,3 0-2 0,-3-1-3 0,3 1-1 16,-1-4-1-16,-1 1-1 0,-4-1-1 0,10-1 0 0,-6-3 2 15,-4 4-2-15,8-6 1 0,-7 2-1 16,0-1 0-16,1-1 2 0,0-1-2 0,-2 3 5 16,-2-2-12-16,-1-2 15 0,-1 0-4 0,-1-1 2 15,1 2-4-15,-6 0 6 0,1 1-8 0,0-1 4 16,0 2-2-16,-2 0 2 0,0 3 0 0,1-2 0 0,-3 3 1 15,4 1 0-15,-3 0-1 0,3 1-9 16,-3 1-17-16,3 1-13 0,3 1-15 0,-2 1-12 16,3 2-18-16,2 0-16 0,1-2-16 0,1 1-100 15,-3-1-233-15,4 2 103 0</inkml:trace>
  <inkml:trace contextRef="#ctx0" brushRef="#br0" timeOffset="181126.812">1865 12821 75 0,'10'6'127'16,"-8"-1"-8"-16,1 0-4 0,4 1-16 0,-3 1-2 16,1 2-14-16,-1-1-1 0,2 1-12 0,-2-1-10 15,1 4-8-15,-2-3-3 0,1 1-10 0,0 0 3 0,0-1-13 16,0 0 3-16,-1-1-4 0,-2-3 1 15,0 0-1-15,-1-1-4 0,0 3-3 0,0-1-1 16,-1-4-11-16,0 3 2 0,1-5-3 0,-4 5-4 16,1-2-2-16,3-3 1 0,0 0-4 0,-15-5 3 0,9 1 0 15,0-4 2-15,-1-2-1 0,-1-5 9 0,-3 3-11 16,4-7 7-16,1 0-10 0,-2-3 3 16,1-4 0-16,3 7-7 0,-3-1 10 0,6 2-17 15,1-1 18-15,1 4-4 0,2-1-5 0,-2 4 6 16,3 0 4-16,-1 1-1 0,3 0 0 0,-3 4-2 0,1-2-4 15,-1 5-6-15,2-3 12 0,-2 2 6 16,-1 3-13-16,0-3 4 0,3 5-5 0,-5 0 1 0,0 0 6 16,0 0-8-16,6 7 2 0,-7 0 7 15,-1 0-2-15,2 3-6 0,-5-2-2 0,2 4 3 0,0 0 3 16,0 0 0-16,1 0-9 0,-2-2 6 0,3 2 10 16,-3 0 5-16,0-2-19 0,4 2 4 0,-5-5 0 15,5 4 0-15,0-1-3 0,0-3 12 0,0-1-12 16,4 1-3-16,-1-2 15 0,0 2-9 0,1-4 6 15,0 1-2-15,2 1 4 0,1-2 2 0,2 2-5 16,0-2-11-16,1 1 8 0,-2-2 2 0,2 1 1 16,1-3 5-16,3 3-5 0,-4-2-4 0,3 0-3 15,-1-1 7-15,-2-1-15 0,4 0-5 0,-5 0-13 16,1-1-13-16,0-1 1 0,-3 1-19 16,2-1 2-16,-4-1 7 0,1 1-11 0,-2 1 2 0,1-3-1 15,-2 1 4-15,1-2 1 0,-2 1 8 0,-1 1 8 16,0-1 3-16,1-1 6 0,-2-1 5 0,1 0 14 15,-1 0 5-15,0 2 12 0,-1-2 14 16,1 1 2-16,-2 1 10 0,2-1 10 0,-1 4 11 0,1 2 8 16,0-5 2-16,-1 1-6 0,1 4-2 0,-1-4-7 15,1 4 4-15,0 0-4 0,0 0 6 0,0 0 7 16,0 0-4-16,8 13-3 0,-6-5-2 0,2-2-3 16,1 3-1-16,0 1-6 0,-1 2-3 0,1-2-6 15,-1 2-3-15,1-2 2 0,-1 0-4 0,-2 0 0 16,1-3-3-16,0 2-6 0,0-3-1 0,-1 0-4 15,-1-1 1-15,0-1-1 0,1 2-2 0,0-1-6 16,-2-1 13-16,0-4-12 0,1 3-7 0,-1-3-1 16,0 0 0-16,-5 3-3 0,5-3 1 0,0 0-4 15,-9-6 4-15,5-1 6 0,-1 0-5 0,-2 1-2 16,0-4 6-16,1-1-3 0,-3 2-3 0,-2-6-1 16,3 1 9-16,3 2-7 0,1 2 2 0,0 0-2 15,-1 1 0-15,5-1 1 0,-4 5-1 0,4-1 1 16,3-1 4-16,-2 5-4 0,3-2 0 0,-2 0 4 15,2 3 1-15,2-1-3 0,-6 2 11 0,12 3-11 16,-3-2 8-16,0 2-3 0,4 1-2 0,-2-2 1 16,-1 5-2-16,2-2 4 0,-1 0-4 0,2 0 0 15,-3 2 10-15,-1-1-3 0,2-1-5 0,0 1-2 16,-1 0-1-16,-2-1 7 0,1 1-5 0,-3-3 1 16,3 2 3-16,-5-3-3 0,0-1 1 0,1 3-5 15,3-3 3-15,-6 1 0 0,2 0-2 0,-4-2 3 16,0 0-2-16,0 0-1 0,6-6 8 0,-4 2-3 15,-2 0-10-15,-2-2 7 0,0 0 1 0,1 0-3 16,-2-1 5-16,-2-2 3 0,-1-1-6 0,-2 2-2 16,4-2 5-16,-2 1-6 0,-1 0 4 0,1 2-3 15,-2-1-1-15,3 3-4 0,1 1 10 0,-1 1-7 16,0-2-8-16,5 3-10 0,-5 0-23 0,5 2-19 16,-3-5-26-16,3 5-21 0,0 0-20 0,0 0-95 15,0 0-242-15,0 0 107 0</inkml:trace>
  <inkml:trace contextRef="#ctx0" brushRef="#br0" timeOffset="181431.949">2342 12738 134 0,'0'0'142'0,"5"6"-10"0,-5-6-3 0,0 6-16 15,1 2-8-15,1 0 8 0,1 1-20 0,1 3-8 16,-2-2-7-16,2 4-4 0,0-3-3 0,3 1-6 0,-1-1-3 15,-1 0-8-15,-1-2-4 0,1 0-11 0,5-2-6 16,-6 1 2-16,1-1-6 0,-1-2-3 16,1-1-5-16,-1 0-1 0,5-1-1 0,-4 1-5 15,-1-4-2-15,-4 0 5 0,9-3-3 0,-4-2-10 0,0 1 6 16,0-4-1-16,-1-2-1 0,1 0-3 16,-2 0 1-16,-3 0-1 0,0-2 2 0,0-2 1 15,0-2-5-15,-3 6 3 0,-1-7-3 0,-1 2 6 16,-4 2-3-16,3 2-2 0,-3-1-2 0,1 2 2 15,-4-1-2-15,0 5-6 0,0 0-19 0,0 3-26 16,0 1-37-16,1 1-34 0,-6 6-147 0,-2 0-289 0,3 3 129 16</inkml:trace>
  <inkml:trace contextRef="#ctx0" brushRef="#br0" timeOffset="182899.06">1800 12547 58 0,'0'0'98'0,"0"0"-15"0,0 0-2 0,0 0 2 15,0 0-17-15,0 0 11 0,0 0 4 0,0 0-3 16,0 0 5-16,0 0-4 0,0 0 4 0,0 0 9 15,0 0-3-15,0 0-4 0,0 0 2 0,1-3 3 16,-1 3 2-16,0 0-3 0,0 0 1 0,0 0 0 16,0 0 0-16,0 0-10 0,0 0-4 0,-4-6-13 15,3 3-5-15,1 3-5 0,-3-7-4 0,1 4-4 16,-2-4-5-16,4 0-8 0,-1-3 0 0,-3-2-5 16,-1 0-1-16,2-3-4 0,-2-1 0 0,1 0-2 15,-1-10-2-15,0 8 0 0,-4-9-1 0,0 0-3 16,-1-1 0-16,2-3-2 0,-2 2 0 0,0 0-3 0,-2 1 2 15,2-4-1-15,-2 3-2 0,0 1 1 16,-2 2-3-16,1-3 1 0,4 0 0 0,-2 1 0 16,-2-4-6-16,1 3 4 0,1 1-2 0,-2-2 6 15,2 0-8-15,0 3 3 0,2 3-5 0,-1 1 2 16,4 6 4-16,2 1-4 0,1-2 0 0,1 6-1 16,-1 0 2-16,-1 3 2 0,2-2-5 0,1 1 1 15,-1 4-3-15,-1 1 5 0,3 1-3 0,0 0 1 16,0 4-2-16,0-7 1 0,0 3 0 0,0 4 2 0,-2-5-3 15,2 5-1-15,0 0 3 0,0 0-2 16,0-5 2-16,0 5 0 0,0 0-1 0,0-3-2 16,0 3 4-16,0 0-5 0,0 0 4 0,0 0-2 0,0 0-4 15,0 0-3-15,0 0-3 0,0 0-3 16,0 0-7-16,0 0-5 0,0 0-7 0,0 0-3 0,0 0-11 16,0 0-1-16,0 0-10 0,0 0-2 15,0 0-5-15,0 0 2 0,-1-6-3 0,1 6-4 16,0 0 1-16,0 0-9 0,0 0 4 0,0 0 0 0,-8 0-3 15,8 0-1-15,0 0-3 0,-9-2 1 0,9 2 3 16,-5-2 12-16,5 2 3 0,0 0 3 0,-6-4 1 16,6 4 12-16,-5-3 7 0,5 3-3 0,0-5 10 15,0 5 7-15,-4-3 5 0,4 3 11 0,0 0-2 16,-3-4 14-16,3 4 14 0,0-4 4 16,0 4 1-16,-1-3 12 0,1 3-10 0,0 0 2 0,0 0 10 15,0 0 4-15,0 0-2 0,0 0 0 0,0 0 2 16,0 0-3-16,-3 10-8 0,0-1 6 0,0 1 9 15,2 3-11-15,-6-1 0 0,4 2 7 0,-5 6-4 16,4-4-5-16,-1 1-11 0,0-2 11 0,-1 1-4 16,-2-1-4-16,4-5-6 0,0 6-5 0,-1-6 17 15,2-1-17-15,1 1-2 0,-3-4-7 0,2-1-9 16,2 1-13-16,0-2-4 0,1-1-7 0,0-3 1 16,-3 4 1-16,3-4 6 0,0 0-2 0,0 0 11 15,4-13-1-15,0 5-8 0,-4-2 2 0,1-1 1 16,4-4 7-16,-4 4 2 0,2-2-11 0,-2-3 8 15,3 6 5-15,0-2 6 0,-4-1-2 0,4 3-1 16,-3 2 1-16,3-2 2 0,0 0 1 0,1 4-1 16,-1 0 6-16,-3 0-2 0,7 1-3 0,-5 1-9 15,4 0 22-15,0 0-5 0,2-1 2 0,-2 4 1 16,8-2 6-16,-2 3-6 0,5 0 6 0,0 0 2 16,0 4-2-16,0 1 0 0,2 1 0 0,3 1-2 15,1 2-1-15,2 0-1 0,-6 0-8 0,1-2-20 16,-3 3-47-16,0 1-165 0,-4-2-249 0,-3-2 110 15</inkml:trace>
  <inkml:trace contextRef="#ctx0" brushRef="#br0" timeOffset="184116.875">593 11235 42 0,'0'0'120'0,"0"0"-18"0,-5-1-6 16,5 1-3-16,0 0-10 0,0 0 2 0,0 0 3 15,0 0-12-15,-3-3-5 0,3 3-6 0,0 0 6 16,0 0-7-16,0 0-2 0,0 0 2 15,0 0-2-15,0 0-7 0,0 0 3 0,0 0-6 0,0 0-3 16,0 0-7-16,0 0-5 0,0 0-3 0,0 0 5 16,0 0-12-16,0 0 0 0,0 0-5 0,5 16 14 15,-4-8-15-15,3 4 0 0,0 3-1 0,1 4 3 16,4 3-2-16,-2-3 2 0,0 8-10 0,2 5 8 16,0 1 6-16,-2-2-2 0,1 1 2 0,2 2-4 15,-3 3-1-15,-1-2-9 0,0-2 3 0,1 1 2 16,-1-1-2-16,3-1 1 0,-5-4-3 0,4-5 0 15,-3-5-6-15,0-1 1 0,-1-2-3 0,1-4 5 16,-4 0-8-16,3-2 4 0,-1-4 0 0,-2 3-5 16,0-3 0-16,-1-1 3 0,3-1-4 0,-2 1-3 15,-1-4-6-15,0 0-9 0,0 0-8 0,0 0-21 16,0 0-33-16,0-12-19 0,0 0-23 0,0 0-21 16,-1-2-132-16,-4-6-296 0,1 4 132 0</inkml:trace>
  <inkml:trace contextRef="#ctx0" brushRef="#br0" timeOffset="185511.037">597 11229 49 0,'0'0'109'0,"0"0"-7"16,0 0-13-16,-4-4-8 0,4 4-19 0,0 0-2 16,0 0 0-16,0 0-6 0,0 0 2 0,0 0 4 15,0 0-11-15,0 0 0 0,9-2-4 0,-9 2 7 0,11 0-2 16,-5-1-12-16,1-2 0 0,-1 2 2 15,5 0-4-15,1 1 3 0,-2-3 5 0,5 1-5 16,2 0-3-16,1 0 3 0,1 0-1 0,-1-2-6 0,3 2 4 16,7-1 0-16,-7 2-2 0,9-3-2 0,0 1-4 15,-3-1 2-15,4-1-3 0,2 0-3 0,3 1 0 16,0-3-6-16,-1 3-3 0,3-1 1 0,1-4-3 16,11-2 1-16,2 2-3 0,-1-3-1 0,-2 0 6 15,5-2-2-15,2 2-3 0,-4 0-2 0,-1-1-3 16,3 6 1-16,2-4-2 0,-3 3 5 0,-1-3-8 15,-1 3 1-15,2-1 0 0,-16 5 0 0,2 0 3 16,2-3-1-16,-4 0 1 0,2 1-4 0,-2 2 4 16,1-1-6-16,0 0 3 0,-2-3 0 0,4 1-1 15,-3-2 3-15,0 2-1 0,-4 0-1 0,4-1 0 16,-4-1 2-16,2 2-5 0,-2-1 0 0,-1 3 3 16,1 4-4-16,-2-3 2 0,-2 1-2 0,-2-1-1 15,-8 3 2-15,3-1-1 0,-4 2 3 0,2-2-4 16,-1 1-3-16,-6 1 7 0,1 0 1 0,-1 0-7 15,-3-1 5-15,2 2 1 0,-2-1-3 0,-1 0 2 16,1-1-1-16,-5 1 2 0,2 0-1 0,-7 0 1 16,15-1 0-16,-10 1 0 0,-1 0-2 0,-4 0 0 15,9-2 0-15,-9 2 3 0,5 0-3 0,-5 0 2 16,0 0 1-16,10 0 4 0,-10 0 2 0,0 0 9 16,0 0 4-16,0 0-1 0,0 0 0 0,7-2 7 15,-7 2-8-15,0 0 0 0,0 0-1 0,0 0 2 0,0 0 0 16,0 0-1-16,0 0-2 0,0 0 3 0,0 0-3 15,0 0 0-15,6 2-3 0,-6-2-3 16,0 0 1-16,0 0-1 0,0 0 2 0,0 0-1 16,0 0-1-16,0 0-3 0,0 0-2 0,0 0-3 15,0 0 1-15,0 0 1 0,0 0-3 0,0 0 4 0,0 4-1 16,3-1 0-16,-3-3-2 0,1 7-1 16,-1-1 3-16,2-2-3 0,0 6 0 0,-1-5-3 15,4 8 2-15,0-1 1 0,-1 2 2 0,1 3-2 16,-3 2 1-16,5 4-4 0,1 3 1 0,-3 0 4 0,0-1 2 15,0 0-9-15,2 1 9 0,-4-1 1 0,4 2-1 16,-4-8-2-16,3 5 1 0,-3-3 0 16,0-3 3-16,1 1-2 0,-1-2-2 0,0 0-1 15,2-2 4-15,-1 1 1 0,-1 2-6 0,1-8 4 0,-2 2-2 16,1 0 1-16,1-2-1 0,-2 1 1 0,2 0 1 16,0 0-4-16,-2 1 3 0,2-4-2 0,0 1-1 15,-3 1 0-15,3-2-1 0,-4-4 0 0,1 1 1 16,2 0 1-16,-2 0-4 0,2 0 1 0,-3-1 2 15,0-1-2-15,0-3 7 0,0 0-5 0,2 3 2 16,-2-3-2-16,0 0 0 0,4 4 4 0,-4-4-5 16,0 0 5-16,0 0-1 0,0 0-2 0,-6 5 2 15,6-5-2-15,0 0-4 0,0 0 0 0,0 0-6 16,0 0 4-16,0 0-7 0,-17-5-1 0,17 5-1 16,-10-1-2-16,1 1-1 0,-1 1-5 0,-4-2 0 15,1 2-2-15,-5 4-1 0,-1-2-4 0,-3-1 1 16,-7 5 2-16,-2 3-5 0,-3 0 5 0,-2-4-2 15,-1 3 4-15,1 3 0 0,-11 4 5 0,11-8 4 16,-4 5-1-16,3 0-1 0,1-1 4 0,-16 5 2 16,1-2-5-16,15-5 6 0,0 2 0 0,-13 1 3 15,11-2-1-15,0 0 2 0,1 0 1 0,-11 3-3 16,10-3 0-16,4 0 3 0,-3-1 0 0,-12 6 3 16,12-5-3-16,-2 2 2 0,-9 0-3 0,12-4 2 15,-3 5 0-15,3-3-1 0,-1-2 3 0,0 0-1 16,3 2 0-16,-3-2-3 0,1-1 3 0,0 2 5 0,4-3-3 15,-2 0-5-15,3-2 10 0,1 2-6 16,4-1 1-16,-1-2 4 0,9 0 2 0,-4-1-1 16,3 2-1-16,1-2 1 0,2 1-1 0,3 1 1 15,-3-3 0-15,5 1 4 0,0 0-1 0,-1-2 1 16,6 2-3-16,-5-1-4 0,5 1 7 0,1-2-4 16,1 2 3-16,-1-2-2 0,5-1-1 0,-9 1 1 15,9-1 1-15,-5 2-3 0,5-2-3 0,0 0 4 16,-4 1-3-16,4-1-2 0,0 0 1 0,-10 0 0 15,10 0-2-15,-3 0 1 0,3 0 3 0,-10 0-3 0,10 0 2 16,-9-3-3-16,4 2-1 0,-3-2 5 0,3 2-5 16,5 1 0-16,-13-2-3 0,6 0 3 15,0 0-5-15,-2 2 1 0,4-3-6 0,5 3-2 16,-10 3-3-16,10-3-8 0,-9 0-12 0,9 0-12 0,-9 0-22 16,9 0-18-16,0 0-16 0,-6 0-28 0,6 0-10 15,0 0-35-15,0 0-88 0,0 0-285 0,0 0 126 16</inkml:trace>
  <inkml:trace contextRef="#ctx0" brushRef="#br0" timeOffset="185995.061">893 11402 71 0,'0'0'104'0,"0"0"-9"0,-2-2-9 15,2 2-6-15,0 0-9 0,0 0 3 0,0 0-3 16,0 0 1-16,0 0 0 0,0 0-13 0,0 0 4 16,0 0 0-16,0 0-7 0,0 0-5 0,0 0-4 15,0 0-2-15,0 14-7 0,0-6-2 0,2 2 3 16,-2 1-5-16,1 1-4 0,1 1 1 0,1-2-3 16,-2 1 4-16,1 4-18 0,0-1 12 0,2-2 0 15,-4 2-5-15,5-3-6 0,0-2-2 0,-1 0 5 16,-3 1 0-16,3-3-6 0,0 2 1 0,-1-2 3 15,-1-2-7-15,2 1-7 0,2-2 14 0,-2 0-8 16,0 0 0-16,0 0-2 0,1-2 8 0,-1 1 0 0,2 1-7 16,-2-2 0-16,1-3 3 0,1 1-7 0,0 0 7 15,1-1-3-15,1 0-4 0,-3 0-10 16,-5 0-10-16,15-2-28 0,-5-1-17 0,0-2-28 16,-1 0-17-16,1 1-23 0,-4 0-88 0,2 0-236 0,-1-1 104 15</inkml:trace>
  <inkml:trace contextRef="#ctx0" brushRef="#br0" timeOffset="186369.909">1242 11439 195 0,'-8'-4'200'0,"8"4"-4"0,-4-1-16 0,4 1-22 16,0 0-16-16,0 0-12 0,0 0-15 0,0 0-13 15,-5 9-11-15,4-4-7 0,2 2-5 0,-1 3-10 16,-1 0-6-16,2 1-6 0,1 0-4 0,-2-1-7 16,3 0-4-16,0 2-6 0,-2-6 1 0,0 5-4 15,3-2-4-15,-3-2-7 0,3-1 0 0,0-2-4 16,-2 1-4-16,1 0-3 0,1-1-3 0,-2-1 1 16,1 0-4-16,-3-3-1 0,8 0 3 0,-8 0-3 15,8-3-2-15,-2 0-1 0,-4-3 1 0,3-2-7 16,-1-1 2-16,0 4 1 0,0-7-1 0,-2 1-1 15,-2 2-4-15,3 0 1 0,-3-4 5 0,-4 2-4 16,2 1-2-16,-2-1 6 0,0 0 0 0,-1 1-3 16,-2-1 5-16,-1 3-5 0,-1-1 0 0,1 3-8 15,0-1 0-15,-1 2-6 0,-1 2-7 0,5 1-10 16,-3 2-7-16,-2 0-16 0,10 0-27 0,-10 2-16 16,2 1-19-16,3 2-20 0,0-1-116 0,0 1-279 15,1 1 124-15</inkml:trace>
  <inkml:trace contextRef="#ctx0" brushRef="#br0" timeOffset="186716.58">1430 11310 129 0,'0'0'152'0,"0"0"-5"16,-3-5-14-16,3 5-13 0,0 0-13 0,0 0-11 0,0 0-9 15,0 0-3-15,0 0-4 0,0 0 2 0,-2 13-6 16,2-6 2-16,0 3-4 0,2 1-3 16,-2 4-7-16,2 3 2 0,2-4-5 0,-1 3-2 0,-3-5-4 15,5 5-4-15,0 0-3 0,0-1-4 0,0-1-7 16,0-5-2-16,2 2 1 0,-1-1-8 0,0-2 2 15,3-3-7-15,0 2 0 0,-1-3-3 0,1-1-4 16,2-3-1-16,-1-1-7 0,0-1-7 0,5-4-16 16,-6-3-19-16,6-1-28 0,-3-1-20 0,-3-5-44 15,6 1-9-15,-6 1-34 0,-1 3-101 0,-1-3-291 16,-3 2 130-16</inkml:trace>
  <inkml:trace contextRef="#ctx0" brushRef="#br0" timeOffset="187153.952">1662 11234 56 0,'-1'5'179'0,"-1"-1"-5"16,2 4-19-16,2-2-15 0,-2 2-4 0,1-1-16 15,-1 3-15-15,0 0-10 0,4 1-2 0,-4-2-13 16,2 2-9-16,0 1-4 0,-2-1-4 0,2-2-11 15,1 3-5-15,-2-3-2 0,-1 0-3 0,0-1-9 16,0-1 0-16,0-2-2 0,0 2-1 0,-1-2-4 16,1 0-10-16,0-1 6 0,-2 0 0 0,2-4-3 0,-3 6 0 15,3-6 5-15,-4 3-6 0,4-3 6 16,-4 1-2-16,4-1-2 0,0 0-5 0,-9-6 2 16,5 2-8-16,-1-3 0 0,0-1 4 0,0-2-6 15,1-2 3-15,-2 2-13 0,3-4 10 0,-2-1-2 0,0 5-3 16,0-4 6-16,2 3-1 0,-2-1-5 0,5 3-6 15,-1 4 8-15,-2-2-1 0,6 2-1 16,-3-1 1-16,1 0-2 0,0 4-5 0,3-2 3 16,-1 3 6-16,-3 1-7 0,15 1 1 0,-6 3 4 0,4-2 4 15,-3 2-7-15,3 2 6 0,-2 0-1 16,5 3-4-16,0 0 2 0,0-1-1 0,0 0 1 16,-2 2-7-16,0-3 3 0,0 4-3 0,-1-5-11 15,-4 2-23-15,-1-2-11 0,-2 2-16 0,2-4-20 0,-3 2-22 16,-1-2-18-16,-3 0-26 0,0 0-113 0,-2 1-285 15,-3 1 127-15</inkml:trace>
  <inkml:trace contextRef="#ctx0" brushRef="#br0" timeOffset="187598.875">1668 11361 1 0,'0'0'138'16,"7"-4"-10"-16,-5 2-13 0,-2 2-9 0,8-2-7 15,-2 0-9-15,1 1-11 0,0-2-10 0,1 2 0 16,-2-1-17-16,5-1-1 0,-1-2-6 0,-3 4-10 16,3-4-9-16,0 1-7 0,0 0-5 0,-4 1-16 15,4-2-6-15,-2-2-1 0,1 4-11 0,-2-4-5 16,0 2 1-16,-3 2 2 0,0-1-3 0,-3-2 3 16,3 0 6-16,-3 2 4 0,-1-1 4 0,3 1-8 15,-3-1 4-15,1 1 4 0,-1 0 2 0,-1 0 1 16,1 4 11-16,-3-5 2 0,2 1-6 0,1 4 9 15,-1-5 7-15,1 5 11 0,0 0-12 0,-3-3 10 16,3 3-12-16,0 0 11 0,0 0 0 0,0 0-6 16,0 0 5-16,0 0-4 0,-1-4-4 0,1 4 7 15,0 0 1-15,0 0-5 0,0 0 8 0,0 0-1 16,0 0 1-16,0 0 1 0,-4-5 2 0,4 5 6 16,0 0-6-16,0 0-2 0,0 0-13 0,0 0 10 15,0 0-1-15,0 0-3 0,0 0-5 0,0 0-4 0,0 0 5 16,0 0-8-16,0 0 5 0,0 0-6 0,0 0 5 15,0 0-4-15,0 0-2 0,0 0-6 16,0 0 0-16,0 0 6 0,0 0-5 0,0 0-2 16,0 0-2-16,0 0-8 0,0 0-10 0,0 0-7 0,0 0-18 15,0 0-24-15,0 0-20 0,0 0-26 0,0 0-107 16,0 0-239-16,-15 2 106 0</inkml:trace>
  <inkml:trace contextRef="#ctx0" brushRef="#br0" timeOffset="188496.217">1543 11311 92 0,'0'0'133'0,"1"-4"-15"0,-1 4 0 16,0 0-2-16,0 0-15 0,0 0 1 0,0 0-9 16,0 0-4-16,0 0-2 0,-8-3-16 0,8 3-3 15,0 0-8-15,-14 2-5 0,14-2-3 0,-11 4-2 16,6-1-3-16,-1 2-2 0,-1-2 1 0,0 1-4 15,-3 3-2-15,3 2-1 0,-2 0-6 0,1 1-4 16,5-3-1-16,-3 5-3 0,4-1 0 0,0 1-7 16,-1 0 1-16,3 0-3 0,5-2 0 0,-3 2 0 0,1-2-2 15,2 1-8-15,3 0-4 0,-2-2-10 16,3-1-2-16,1-1-14 0,2-2-15 0,7 0-21 16,-2-8-44-16,2 1-56 0,-4 0-91 0,4-5-273 15,-1-2 121-15</inkml:trace>
  <inkml:trace contextRef="#ctx0" brushRef="#br0" timeOffset="189138.65">1819 11238 45 0,'0'0'109'16,"0"0"-9"-16,0 0-11 0,0 0-10 0,0 0 14 15,0 0-9-15,0 0 1 0,0 0 2 0,8 12-3 16,-7-7-2-16,4 2 3 0,-2 0-4 0,-1 3 2 16,2 0-9-16,0-1-3 0,0 3-1 0,1 0-2 15,0-2-13-15,-1 5 0 0,2 2-7 0,-2-6-6 16,-1-1 0-16,5 1 4 0,-5 1-12 0,2-3-2 16,0 0-7-16,-1-3-4 0,0 1 2 0,1-2 0 15,0-1 6-15,0 2-5 0,2-3-7 0,-3-2 2 0,-1 3 1 16,4-4-4-16,-1 2-3 0,-6-2 6 0,10-2-2 15,-2 1-6-15,-8 1 0 0,12-3 0 16,-5 1 0-16,-2 0-1 0,0-1 1 0,3 0-6 16,-3 1 0-16,-1 2-2 0,1-3-9 0,-5 3 3 0,4-3-3 15,-4 3-2-15,5-1-7 0,-5 1 6 0,4-4-1 16,-4 4-9-16,0 0-4 0,6-1-1 16,-6 1-14-16,3-5-8 0,-3 5-11 0,5-6-11 15,-1 2-19-15,0 2-11 0,-3-2-25 0,3 1-132 0,-3-2-275 16,-1 0 121-16</inkml:trace>
  <inkml:trace contextRef="#ctx0" brushRef="#br0" timeOffset="189936.034">2121 11157 36 0,'0'0'145'0,"0"0"-13"16,0 0 3-16,0 0-28 0,0 0-9 0,0 0-9 15,0 0-6-15,0 0 7 0,0 0 4 16,12 16-3-16,-9-7 2 0,5 6-2 0,-4 2 0 16,2 0-4-16,-1 0-6 0,3 3-8 0,-1 4-6 0,-3-4-5 15,3-2-5-15,3 6-4 0,-4-7-8 0,-1 1-2 16,0 0-4-16,-1-2-11 0,5 1-14 15,-5-6-17-15,0-1-25 0,-2-2-17 0,2 1-30 16,-1-2-22-16,-2-6-16 0,3 2-30 0,1-1-111 0,-5-2-274 16,0 0 121-16</inkml:trace>
  <inkml:trace contextRef="#ctx0" brushRef="#br0" timeOffset="190164.609">2229 11172 114 0,'3'-4'139'0,"-2"1"-6"0,3 0-10 16,1-2-16-16,5-1-9 0,-1 1-8 0,-1-2-10 16,2 2-9-16,-1-2-17 0,4 2 8 0,-1-2-10 15,3-1-13-15,-3 3-7 0,0-1-23 0,-2-1-22 16,0 1-19-16,-2 2-19 0,-3 1-12 0,2 0-19 15,-4 1-79-15,-3 2-173 0,2-4 76 0</inkml:trace>
  <inkml:trace contextRef="#ctx0" brushRef="#br0" timeOffset="190326.362">2352 11072 14 0,'0'0'90'0,"-4"6"1"16,1 0 10-16,0 0-9 0,1 2 5 16,-1 1-3-16,3 3 0 0,2-1-3 0,-2 2-6 15,1 2 1-15,1 1 5 0,-4 2-6 0,5-1-4 0,1-1-6 16,-1-1-7-16,3 0-9 0,-3-2 0 0,-1-1 0 15,3 5-17-15,-1-6-1 0,1 2-6 0,-1-4-7 16,-3 5-17-16,3-4-18 0,-2 0-31 16,1-5-20-16,0 2-31 0,-1-2-15 0,1 0-126 0,-2 1-247 15,1-5 110-15</inkml:trace>
  <inkml:trace contextRef="#ctx0" brushRef="#br0" timeOffset="190533.379">2453 11214 147 0,'10'0'145'0,"-5"0"-15"0,-5 0-15 16,9 0-11-16,0 0-8 0,0 0-4 0,-4 0-18 16,4 0-9-16,0 0-3 0,0 0-25 0,-1 0-20 15,-1-2-16-15,1 1-22 0,0-1-27 0,-2 1-1 16,-1-3-6-16,0 1-16 0,-1 2-13 0,-2-2-43 15,-2 3-136-15,4-7 60 0</inkml:trace>
  <inkml:trace contextRef="#ctx0" brushRef="#br0" timeOffset="190747.965">2583 11157 179 0,'-4'-6'20'0,"3"-3"12"0,-1 1 5 0,-1 1 9 0,-1-1 3 15,2 3 24-15,-1-2 9 0,0 3 15 0,1 1 12 16,-1-1 4-16,1 1-7 0,2 3-2 0,-4-5-6 16,3 1-6-16,1 4-15 0,0 0-1 0,0 0 6 15,0 0 0-15,0 0-1 0,1 12 1 0,3-5 1 16,-2 0-5-16,0 1-1 0,1 1-2 0,0 3-2 15,1 0-8-15,0-2-2 0,1 3-4 0,-2-2-9 16,4 4-6-16,-3-4-1 0,0-3-2 0,0 3-8 16,-3-1 0-16,3-2-4 0,-2 1-4 0,2 1-3 0,0-5-3 15,-2 3-2-15,2-2-8 0,-4 0-13 16,1 0-15-16,2-1-20 0,-3 0-29 0,1-1-30 16,1 2-33-16,0-5-28 0,-2-1-26 0,0 7-141 15,-2-4-352-15,2-3 156 0</inkml:trace>
  <inkml:trace contextRef="#ctx0" brushRef="#br0" timeOffset="192096.932">1638 10994 22 0,'0'0'124'16,"0"0"-6"-16,0 0-5 0,0 0-6 0,0 0-3 16,0 0-3-16,0 0 4 0,0 0-1 0,0 0-4 15,0 0 0-15,0 0-7 0,0 0-2 0,0 0 0 16,5 3-9-16,-5-3 1 0,0 0-4 0,0 0-2 15,0 0 0-15,0 0-4 0,0 0 0 0,0 0 0 0,0 0-2 16,0 0-1-16,0 0 0 0,0 0-3 16,0 0 1-16,0 0-3 0,0 0 0 0,0 0-1 15,0 0-2-15,0 0 0 0,3-8-5 0,-3 8-6 16,1-8-9-16,1 3-5 0,-2-2-1 0,0-2-7 16,0 0-1-16,0-4-1 0,-2 1-3 0,2-5-3 15,-1 0 1-15,1-3-5 0,-1 1-3 0,1-8 0 16,-1 8-1-16,-4-7-3 0,1 1 1 0,2 6 1 15,-1-1 0-15,-2-4-4 0,1 7 0 0,-1-2 7 16,-5 5-3-16,7-3 1 0,-2 1 0 0,1 0 10 0,-1 1-6 16,1 3-2-16,-1 1-1 0,-3-1 2 0,2 1-1 15,3 0-2-15,-3 0-2 0,3 1 4 16,0 2-3-16,-2-1 7 0,3-1-10 0,1 4-1 16,-1 0-4-16,-3 1 3 0,4 0-1 0,0 2-1 0,1 0-2 15,0 3 0-15,0-8-2 0,0 8 8 0,-4-3-5 16,4 3-3-16,0-5 0 0,0 5-3 0,0 0 11 15,0 0-9-15,0 0-1 0,-2-3-6 16,2 3-6-16,0 0-13 0,0 0-10 0,0 0-20 0,0 0-19 16,0 0-19-16,0 0-21 0,0 0-23 0,0 0-14 15,0 0-18-15,0 0-20 0,0 0-44 0,-6-5-122 16,5 3-385-16,-5-3 171 0</inkml:trace>
  <inkml:trace contextRef="#ctx0" brushRef="#br0" timeOffset="192865.933">611 10372 16 0,'0'0'148'16,"0"0"-12"-16,0 0-9 0,0 0-8 0,0 0-5 15,0 0-6-15,0 0-10 0,0 0-10 0,0 0-9 16,0 0-6-16,0 0-7 0,6-8-3 0,-6 8-8 16,5-4 1-16,1 1-2 0,3-1-1 0,2 0 0 15,5-2-7-15,3-2 1 0,0-1-5 0,4 0-3 16,4-2-4-16,0-2 1 0,6 2-8 0,2-1 1 15,2 2-2-15,11-9 2 0,4 5-3 0,-1-2-1 16,2-1-8-16,1 1 1 0,2-1-4 0,1 0 3 16,0 0-6-16,4 0 2 0,2-2 5 0,25-7-4 15,-27 9-5-15,26-10 2 0,-24 8-4 0,26-8 4 16,-29 10-6-16,1-2-1 0,2 1 0 0,-3 1 0 16,1 2 6-16,-2-3-6 0,-1 2-2 0,2-1 3 0,-5 1 2 15,-3 0-4-15,-16 8 1 0,1-3-1 0,0 0-1 16,-5 4 7-16,-3-2-5 0,1 3 2 0,-11-1 0 15,-1 0-6-15,-4 6 2 0,-3-3 1 0,0 0-1 16,-5 1 2-16,1 3 2 0,0-2-1 0,-3 0 4 16,-4 2 2-16,9-2-7 0,-5-1 2 0,-3 0-9 15,-1 3-7-15,4-2-18 0,-4 2-15 0,0-5-30 16,0 1-24-16,0 4-31 0,0-8-25 16,0 4-126-16,-1-1-303 0,-2 0 134 0</inkml:trace>
  <inkml:trace contextRef="#ctx0" brushRef="#br0" timeOffset="194185.982">2660 9517 144 0,'-3'-6'163'0,"2"1"-6"0,1 0-12 0,-5-2-11 0,5 1-1 16,-3 0-16-16,2-4-7 0,-3 0-5 0,-2 1-2 15,2-1-9-15,0-1-6 0,-1-1-5 0,1 1-11 16,-6-1-4-16,5-3-5 0,-3 1-2 0,2-1-6 16,-2 1-7-16,1-3-7 0,-1 2 2 0,3-2-2 15,-3 0-2-15,-1-3-5 0,-1-2-5 0,3 4 8 16,1-1-10-16,-1 2 3 0,-1 0-2 0,3 0-3 15,-2 2-5-15,2 1 5 0,0-1 3 0,-1 1 3 16,3 5-6-16,-2-2 1 0,1 2-4 16,-1 4-2-16,5-5 0 0,-5 5-2 0,1-2 2 0,3 2 2 15,-3 0-1-15,4 2-5 0,0-1-3 0,-3 0 1 16,3 4 1-16,-1-5 1 0,1 5-5 0,-1-5 1 16,-3 2 0-16,4 3 0 0,0 0-3 0,0-5 2 15,0 5-1-15,0 0 0 0,0-4-2 0,0 4-4 16,0 0 4-16,-4-1 0 0,4 1-1 0,0 0-2 0,0 0-2 15,0 0-1-15,0 0 1 0,0 0 0 16,0 0-3-16,0 0 2 0,0 0-2 0,0 0 0 16,-1-4 5-16,1 4-5 0,0 0 1 0,0 0-2 15,0 0 2-15,0 0-3 0,0 0 0 0,0 0-1 0,0 0 1 16,0 0 1-16,0 0-4 0,0 0-4 16,0 0 5-16,0 0-2 0,0 0-3 0,0 0-1 15,0 0 2-15,0 0-3 0,-11 5-4 0,8-3-2 16,-3 3 2-16,-1 1-4 0,-4 0-5 0,2-1 0 0,-7 4 2 15,3-2-3-15,-1 3 5 0,-6 0-4 0,-4 2 4 16,-3 1-9-16,5 1-1 0,-6 0 1 0,1 1-2 16,-1-1-1-16,-2 2-2 0,0 0 0 15,-2 3-3-15,-14 3 3 0,10-5 4 0,-11 3-6 0,2 1 2 16,-2-4 3-16,1 6 2 0,0-3-1 0,8-6 7 16,-7 6-2-16,-6-1-1 0,2 1 9 0,2-3-1 15,9-2 6-15,3 1 1 0,-12 1-3 0,15-3 8 16,-4-2-1-16,8-1 7 0,0-1-2 0,1 1 1 15,7-5 4-15,2 3-5 0,0-4 3 0,5-1-5 16,-1 1 5-16,5 0-1 0,0-2-1 16,-1 0-4-16,1-1-2 0,4 2 12 0,-2-1-12 15,1-2 7-15,1 2-5 0,1-1 2 0,0 0-3 0,4-2 2 16,-5 2 1-16,5-2 1 0,-5 2-2 0,5-2 0 16,-4 2 4-16,4-2 5 0,0 0-4 0,-6 3-3 15,6-3 5-15,0 0-3 0,-5 2 4 0,5-2 1 16,0 0-2-16,-5 2 4 0,5-2-2 0,0 0 4 15,0 0 4-15,-3 1 0 0,3-1-3 0,0 0 5 16,0 0-4-16,0 0 6 0,0 0-1 0,-8 0-1 16,8 0-4-16,0 0 0 0,0 0 2 0,0 0 0 15,0 0-6-15,0 0-3 0,0 0 4 0,0 0 1 16,-11 0-4-16,11 0-2 0,0 0-3 0,-9 0-3 16,4 1 1-16,1 0-8 0,-3 1 2 0,0 1-3 15,-2-1 10-15,-1 3-8 0,-2-1 5 0,2 2-1 16,-1-1 2-16,-2 1-2 0,3-2 1 0,-3 4 2 15,0-2-3-15,-1 3 0 0,-3-1 1 0,3-1 6 16,-4 1-8-16,3-1-3 0,0 2-4 0,-2-2 5 16,1 3-10-16,-2-3 7 0,1 3 6 0,3-5-2 15,-4 4 3-15,7-5 0 0,-6 2 0 0,3-1 1 16,5-1-2-16,-3-1 4 0,4 0-1 0,0-1-3 16,1 1 3-16,0-2 1 0,-2 0 11 0,6 1-9 15,-3-2 3-15,2 2 4 0,4-2 2 0,-6 1 1 16,6-1 3-16,0 0 0 0,-11-1-5 0,11 1 6 0,-7 0-1 15,7 0 5-15,0 0 3 0,-9-2-3 16,9 2 7-16,0 0-7 0,-9 0 2 0,9 0 3 0,0 0-7 16,-5-2 3-16,5 2-2 0,0 0 0 0,0 0 0 15,0 0-7-15,0 0 3 0,0 0-3 0,0 0 2 16,0 0-5-16,0 0-2 0,0 0 3 0,-5-1 0 16,5 1-3-16,0 0-1 0,0 0-3 15,0 0 3-15,0 0-3 0,0 0-1 0,0 0 4 0,0 0-3 16,0 0 2-16,0 0-4 0,0 0-1 0,0 0 1 15,2 6 2-15,-2-6-1 0,3 10 2 0,1-6-6 16,-1 1 4-16,-1 3-3 0,2 1 2 0,-1 3 0 16,4 3-1-16,-2 2 2 0,-3 2 3 0,6 8 1 15,-1 1-2-15,-2 0-2 0,1 0 2 0,2-1-1 16,1 2-4-16,-2-3 1 0,-3-1 4 0,4 1 0 16,-1 1-1-16,-3-3 0 0,1-6-5 0,-2 1 5 15,3 0 0-15,1-1 1 0,-1 0 0 0,-2-3 0 16,1-3 0-16,0 0-3 0,-1 0 0 0,-1-4 0 15,4 1-9-15,-3 0-14 0,0-4-24 0,0 0-29 16,-3 1-38-16,2-4-43 0,-2 0-173 0,-1-2-356 16,0 0 159-16</inkml:trace>
  <inkml:trace contextRef="#ctx0" brushRef="#br0" timeOffset="195597.933">913 9711 23 0,'0'0'159'0,"0"0"-1"0,0 0-11 0,0 0-12 15,-8-2 0-15,8 2-4 0,0 0-9 0,0 0-3 16,0 0-7-16,0 0-5 0,0 0-7 0,0-5-5 15,0 5-4-15,0 0-4 0,0 0-2 0,0 0-3 0,0 0-13 16,0 0 4-16,0 0-6 0,0 0-3 0,0 0-6 16,0 0-6-16,0 0-3 0,0 0-9 15,0 0-2-15,0 0-4 0,0 0-1 0,0 0-6 16,-1 11-1-16,2-5-2 0,2 1-11 0,-3 0 8 0,0 2-3 16,1 2 0-16,3 1-7 0,-4-2 3 0,0 4-2 15,3-2-1-15,-1 0-3 0,-2 5-2 16,1-6 4-16,2 1-5 0,-3-3 1 0,1 5-2 15,-1-2-2-15,3 1-1 0,-3-4-13 0,1 1-13 0,-1 0-5 16,0-3-1-16,0-1-20 0,1 0-9 0,-1-1-13 16,0 1-10-16,0-3 1 0,0 2-21 0,0-2-8 15,0-3 0-15,3 4-15 0,-3-4-13 0,0 0-5 16,0 0-110-16,0 0-275 0,0 0 122 0</inkml:trace>
  <inkml:trace contextRef="#ctx0" brushRef="#br0" timeOffset="195924.235">833 9735 28 0,'0'-4'121'0,"0"4"-11"0,0-9-9 16,1 5-1-16,1 0-14 0,2 0-10 0,-1-1 2 16,6 1-8-16,0 0-1 0,0 0-14 0,0-1 5 15,2 2-6-15,1-1-7 0,0 0-2 0,1 2 0 16,0-1-11-16,1 1 2 0,-1 2-11 0,1 0 4 15,-1-2-4-15,-2 4-2 0,2-1-2 0,-3 1 8 16,1 1-5-16,-1 1 1 0,-1-1-8 0,-2 2 3 16,1 1 5-16,-2-1-3 0,-3 3 2 0,1-1-5 15,-3 0-2-15,-1 3-5 0,0-1 7 0,-1 1-3 16,-5 0-4-16,1 1-4 0,-2 2-4 0,-2-5 3 16,-1 6-4-16,0-5 4 0,-1-2 0 0,-3 4-1 15,5-2-3-15,-2-4-3 0,-1 3-7 0,3-3-9 16,-2-1 0-16,2-2-26 0,-4 1-3 0,7 0-27 15,-1-3-21-15,7 0-25 0,-11-4-92 0,3 0-226 16,5 1 100-16</inkml:trace>
  <inkml:trace contextRef="#ctx0" brushRef="#br0" timeOffset="196214.4">1102 9610 59 0,'9'5'133'0,"-9"-5"-16"0,3 4-13 16,-3-4-5-16,6 5-9 0,-5 2-4 0,3-2 6 15,0 0-6-15,1 7-4 0,0-6-2 0,-1 3 1 16,1 3-11-16,-1-2 2 0,1 2-16 0,0 0 0 0,-2 0-3 15,-1-2-8-15,2 1-4 0,0-1-1 0,-1 2-11 16,-2 0-1-16,0-4-14 0,3 1-6 16,-4-3-20-16,0 0-26 0,4-1-16 0,-3 0-23 15,-1 0-15-15,0-2-13 0,0-3-103 0,0 5-224 0,0-5 99 16</inkml:trace>
  <inkml:trace contextRef="#ctx0" brushRef="#br0" timeOffset="196814.221">1272 9625 28 0,'2'7'160'0,"-1"-2"-10"16,2 2-3-16,-1 3-17 0,0-1-4 0,0 0-10 15,0 1-10-15,1 1-1 0,-2 0-10 0,2-1-13 16,-2 2-8-16,0-2-7 0,-1 1-6 0,3 2-2 15,-2-4-9-15,-1-4-4 0,1 4-3 0,-1-1-6 16,0-1-8-16,2-4 1 0,-2 4-12 0,0-2 10 16,1 0-2-16,-1-5-7 0,-1 5 4 0,1-1-1 15,0-4 1-15,-2 5-2 0,2-5 8 0,0 0-8 16,0 0 1-16,0 0-7 0,0 0 0 0,-9-12 0 16,7 7 0-16,-1-2-6 0,1-2 0 0,-1-1-4 15,-3-1-1-15,5 2 4 0,-2-7 0 0,2 3-7 16,-1-3 2-16,1 3 5 0,-1 1-2 0,1-2-5 15,1 1 2-15,0 2-7 0,1 1 8 0,-1-2 1 16,2 4-5-16,-1-1-1 0,1 3 1 0,0 0 6 16,1 0-2-16,-3 1-8 0,6 0 2 0,-3 4 1 15,2-2 3-15,0 1-3 0,1 2 4 0,-6 0 2 16,14 5 5-16,-5-3 5 0,-1 5-4 0,2-2 1 16,0 3-2-16,-1-1 2 0,4 0-3 0,-4 1 0 15,4 5-1-15,1-4-1 0,-4 0 1 0,-4081 1 2 16,8166 1-2-16,-4084-3 0 0,-1-1-3 0,-1-1 2 15,-2 0-1-15,4 1-4 0,-6-4-1 0,2 2 1 16,-4-1 4-16,2-3-5 0,-1 2 0 0,2-2 4 0,-1-1-1 16,-5 0 5-16,0 0 2 0,8 3 2 15,-8-3-3-15,0 0 2 0,7-8-5 0,-5 1-4 16,-2 1 2-16,0-2 7 0,0-2-6 0,0 0 2 16,0-2-1-16,-4 1 1 0,0-4-7 0,1-2 3 0,-3 0-2 15,1 2 1-15,-4 1-3 0,2-1 0 0,0 1-2 16,1 4-4-16,0-1-8 0,0 0-4 15,2 5-7-15,-1-2-11 0,2 1-16 0,-1 2-20 16,1 2-21-16,3 0-28 0,-1-1-30 0,1 4-25 0,0 0-102 16,0 0-301-16,0 0 133 0</inkml:trace>
  <inkml:trace contextRef="#ctx0" brushRef="#br0" timeOffset="197263.303">1759 9433 59 0,'-4'-2'154'0,"4"2"-10"0,-5-3-6 0,5 3-13 16,-9-2-11-16,9 2-10 0,-14 2-10 0,9 2 2 15,-4 0-9-15,1 3-10 0,1 0-3 0,-2 0-2 16,2 2-4-16,-2 6 0 0,1-2-3 0,0 2-5 15,3 2-4-15,2 0-2 0,-1-1-6 0,2 1-1 16,-2 0-7-16,4 0-7 0,0-3 1 0,4 3-1 16,-2-4-6-16,-1 0-2 0,2-2-3 0,2 0 1 15,-2 1-3-15,2-3-3 0,3-1-5 0,-1 0 4 16,3-3-14-16,-2-1 1 0,3-3 1 0,0 0-23 16,2 1-7-16,-1-6-21 0,0 0-31 0,-1-1 5 15,1-2-54-15,4-2-19 0,-4-2-121 0,0-1-288 16,-1 0 127-16</inkml:trace>
  <inkml:trace contextRef="#ctx0" brushRef="#br0" timeOffset="197588.155">1882 9450 100 0,'0'0'165'0,"0"0"-14"16,0 0 3-16,-5 11-14 0,5-5-9 15,0-1-7-15,0 4-14 0,0-1-6 0,3 3-4 16,-3-2-11-16,2 2-5 0,1 1-7 0,0-1-10 15,1-2-4-15,0 3-6 0,0-3-10 0,-1 1-1 0,3 0-3 16,-3 0-3-16,5-3-9 0,-3 2-2 0,2-4-7 16,0 3-8-16,1-4-6 0,1-1-10 0,-2-1-2 15,6-2-4-15,-6 0-8 0,-2-2-3 16,5-1-10-16,1-1 6 0,-3-4-2 0,1 3 5 0,-5-3 3 16,2 1 5-16,-3-2-1 0,2 4 1 0,-4-4-1 15,-1-3-4-15,0 3 8 0,-4-2 5 0,2-1 8 16,-3 2 1-16,-3-4 1 0,-1 4 0 0,-3-2 8 15,1 0 3-15,-3 2-1 0,0 2 5 0,-1 0-1 16,3 3-4-16,1 0 0 0,0 2-12 0,-1-1-8 16,1 1-16-16,1 3-19 0,1-1-28 15,2 2-35-15,0 1-19 0,2-1-137 0,-1 1-279 0,1 0 124 16</inkml:trace>
  <inkml:trace contextRef="#ctx0" brushRef="#br0" timeOffset="197809.756">2062 9365 91 0,'0'7'165'0,"0"1"-6"0,4-1-16 0,-3 0-19 15,0 2-9-15,2 3-13 0,-2-3-8 0,3 2-10 16,-2 1-10-16,1-2-5 0,1 2-14 0,-2-2-19 15,1 0-20-15,1 0-26 0,-3-3-18 0,1 0-19 16,0-2-20-16,-2 0-27 0,0-1-87 0,-2 1-194 16,-2-5 86-16</inkml:trace>
  <inkml:trace contextRef="#ctx0" brushRef="#br0" timeOffset="198074.841">1968 9269 10 0,'0'0'135'0,"8"-1"-7"16,-8 1-4-16,12 0-7 0,-5 1-18 0,6 3-3 15,-3 4-6-15,2-4-5 0,-1 3-4 0,2 4-3 16,1 0-6-16,3 1-13 0,-5 1 5 0,1 2-6 16,-1-1-11-16,1 3-4 0,-4-3 2 0,-2 2-7 15,1 0 2-15,-2 1-4 0,-2 0-4 0,-4 0-2 16,3-3-4-16,-2-1 2 0,-2 3-4 0,-2-3-4 15,1-2-2-15,-1 1 1 0,0 0-6 0,-3-2-23 16,2 0-15-16,0-1-12 0,2-4-24 0,-1 2-13 16,-1-2-27-16,2-2-15 0,-2-1-107 0,-1-1-239 15,5-1 106-15</inkml:trace>
  <inkml:trace contextRef="#ctx0" brushRef="#br0" timeOffset="198312.322">2211 9343 101 0,'8'8'161'0,"-8"-3"-17"0,2 0-12 0,1 2-3 15,1 3-17-15,-3 2-3 0,3-1-12 0,-3 3-9 16,3-1 3-16,0 2-18 0,0-1-3 0,2 1-9 16,-2-1-9-16,1-4-6 0,-1 2-5 15,4-2 0-15,-4-1-4 0,3-1-3 0,-3 1-4 16,2-4-12-16,-3 1-2 0,5-1-10 0,-1-4-2 15,-2 2-11-15,2-3-17 0,1 0-15 0,3-3-18 0,-2-1-26 16,-3 1-14-16,-2-4-20 0,4 0-95 0,-6 2-229 16,1-2 102-16</inkml:trace>
  <inkml:trace contextRef="#ctx0" brushRef="#br0" timeOffset="198464.675">2268 9426 7 0,'0'0'110'0,"-7"-2"-2"0,7 2-10 15,0 0-15-15,0 0-22 0,-4-3 9 0,4 3-13 16,0 0-4-16,8-5-11 0,-4 3-2 0,1-2-11 16,3 0-23-16,-6 0-13 0,1 1-18 0,-2-2-20 15,2 1-70-15,-3 1-124 0,-3-3 55 0</inkml:trace>
  <inkml:trace contextRef="#ctx0" brushRef="#br0" timeOffset="198575.93">2142 9302 84 0,'-5'-4'141'15,"1"1"-6"-15,2-2-15 0,-1 0-11 0,3 1-7 16,0-3-9-16,3-1-15 0,2-1-6 0,0-1-16 16,2 2-38-16,4-4-49 0,-1 3-133 0,-3-1-175 15,2-4 77-15</inkml:trace>
  <inkml:trace contextRef="#ctx0" brushRef="#br0" timeOffset="200248.785">1585 9344 45 0,'0'0'107'0,"0"0"-9"16,0 0-9-16,0 0-6 0,0 0-6 0,0 0 1 15,0 0-2-15,4-1 3 0,-4 1 5 0,0 0-4 16,0 0 1-16,0 0 3 0,0 0 3 0,0 0-3 16,0 0-6-16,0-4-1 0,0 4-6 0,0-7 3 15,0 2-4-15,0 5 2 0,-3-8 5 0,3 1-1 16,0-1 0-16,-1 3-6 0,2-6-3 0,-2 1-5 16,0-2-5-16,1 0-1 0,-4 1-5 0,-1-6-1 15,2-1-2-15,2-1-2 0,0 1-3 0,1-10-1 16,-4 1 0-16,4-2-3 0,-3 2-2 0,-3-4 5 15,6 1-11-15,-3-4 0 0,2 1-15 0,-6-2 6 16,4 2-7-16,-2 0-1 0,1-1-1 0,4 2-3 16,-6 2 1-16,3 2-2 0,-1 2-4 0,-1 6 0 15,0 1 3-15,3 0-1 0,-1 2 0 0,0 5 0 16,0 0-4-16,3 1 3 0,-2 0-2 0,0 1-5 16,2 0 3-16,-2 5-2 0,2-2 2 0,0 3-1 15,0-2 2-15,-1 3 1 0,0-1-4 0,1 4-1 0,2-5 3 16,-2 5-2-16,0-5 0 0,0 5-2 15,0 0-1-15,0-4 7 0,0 4-2 0,0 0-5 16,-3-5 5-16,3 5-2 0,0 0-2 0,0 0 4 16,0 0-2-16,0-5-3 0,0 5 3 0,0 0-2 0,0 0 1 15,0 0-1-15,0 0 6 0,0 0-8 0,0 0-2 16,0 0 6-16,0 0-5 0,0 0-6 16,0 0 5-16,0 0 1 0,0 0-4 0,0 0 0 15,0 0-5-15,0 0 6 0,0 0-4 0,0 0 3 0,0 0 1 16,0 0 2-16,0 0-7 0,0 0 0 0,-5-2-5 15,5 2-7-15,0 0-1 0,0 0 2 0,-3-3 0 16,2-1 4-16,1 4-5 0,-3-6 0 0,3 2 3 16,0 0 2-16,-1 0 3 0,1 0 5 0,-2-1 0 15,2-2 1-15,0 2-1 0,0-1-3 0,0 6 6 16,0-7-1-16,0 5 6 0,0 2 4 0,0 0 2 16,0-6-4-16,0 6 4 0,0 0 3 0,0 0 2 15,0 0 4-15,0 0 2 0,0 0-3 0,0 0 8 16,-2 15 1-16,-2-5 0 0,0 0 3 0,-6 7-1 15,3-1-2-15,-3 2 7 0,0-1-4 0,0 0-2 16,0 0-3-16,-5 3 2 0,2-3-4 0,1 0-3 16,1-3-2-16,-1-1-1 0,1 0-9 0,3-1-12 15,0-5-15-15,2 1-21 0,2-3-12 0,-1-1-13 16,1 1-14-16,-1-2-8 0,4-1-13 0,1-2 3 16,0 0-17-16,-4-10 3 0,5 3 6 0,1-5 0 15,0 0 5-15,2 2 0 0,-1-7 11 0,3-2 14 16,-1 1 3-16,0 2 10 0,-2-1 8 0,3 0 19 15,-2 3 16-15,0 2 10 0,2 4 8 0,-1-1 19 16,-1 3 8-16,0 1 5 0,1 1 15 0,4 2 12 0,-3 0 10 16,7 2 2-16,0 0 7 0,0 2-2 15,4 0-3-15,3 1 0 0,-1-2-5 0,-2 0-8 16,6 6-9-16,-2-4 0 0,2-1-6 0,-5 3-8 16,1-1-29-16,2 3-43 0,-6-2-65 0,3 3-155 0,-8-5-284 15,1 6 127-15</inkml:trace>
  <inkml:trace contextRef="#ctx0" brushRef="#br0" timeOffset="200970.239">1496 10172 22 0,'0'0'194'0,"0"0"-7"16,-10 0-13-16,10 0-15 0,-8 2-13 0,4 2-18 15,0 0-9-15,-2 4-12 0,-2 2-6 0,2 4-11 16,-1 0-8-16,0 4-15 0,0-2-2 0,0 1-6 15,-1 1-7-15,4 1-4 0,-1-2-7 0,0-3-8 16,0 1-23-16,5-3-5 0,-4-1-33 0,4-2-18 0,0-2-32 16,3-1-23-16,-2-3-13 0,4-3-20 0,-5 0-98 15,0 0-250-15,5-9 110 0</inkml:trace>
  <inkml:trace contextRef="#ctx0" brushRef="#br0" timeOffset="201112.945">1474 10143 11 0,'9'1'147'0,"-9"-1"-11"0,13 3-5 16,-3 0-7-16,0 2-9 0,2 0-7 0,3 1-19 15,-5 1-6-15,3 4-9 0,6-2-8 0,-6 3-14 16,1 0-51-16,4 7-23 0,-3-4-57 0,-1 5-94 16,2 2-188-16,-2 2 84 0</inkml:trace>
  <inkml:trace contextRef="#ctx0" brushRef="#br0" timeOffset="202814.875">404 7722 45 0,'0'0'129'0,"-6"-7"-12"0,6 7-14 0,0 0 1 16,0 0-11-16,0 0-2 0,0 0-5 0,0 0-1 16,0 0 5-16,0 0-3 0,0 0-9 0,0 0 1 15,0 0-10-15,0 0-5 0,0 0-11 0,0 0-4 16,0 0-1-16,0 0-2 0,0 0-5 0,0 0 1 15,0 14-11-15,0-1-1 0,0-1 3 0,3 5-11 16,-3 4 10-16,3 5-3 0,0 1 1 0,-2 5 5 16,3-1-2-16,-1 3-2 0,2 1-3 0,0 13 1 15,0-15 2-15,0 4-5 0,0-3 2 0,0 1-9 16,-1 0 1-16,1-1-4 0,2-2 3 0,-1 1-3 16,-1-7-1-16,-1 3 1 0,1-4-2 0,0-1-3 15,-1-6-4-15,-3-6 3 0,3-1-4 0,-3-1-1 16,-1-2-4-16,3-1-6 0,0-1-9 0,-3-2-7 15,0 0-22-15,2-1-16 0,-2-3-24 0,0 0-11 16,0 0-14-16,-8-15-16 0,7 4-14 0,-4 1-118 16,0-6-277-16,0 2 123 0</inkml:trace>
  <inkml:trace contextRef="#ctx0" brushRef="#br0" timeOffset="203852.283">359 7824 47 0,'5'0'108'0,"-5"0"-4"15,10-3-6-15,-4 1-1 0,5 0 2 0,-1-1-10 16,0 1-6-16,0-3-5 0,8 0 0 0,-5 2-5 15,6-1 0-15,0-1-1 0,0 0-6 0,11 1-5 16,2-2 2-16,-2-1-8 0,4 3-4 0,1-3 5 16,2 0-10-16,15-4 0 0,-3 4-4 0,4-5-5 15,0 3-3-15,1-2 1 0,6 0-4 0,-1-1-2 16,1 0-2-16,0 3-8 0,0-7 2 0,0 7-1 16,3-5-1-16,-2 0-5 0,-1 5 5 0,-1-2 5 15,-3 2-13-15,-1 0 1 0,-3 1-5 0,-3-1 0 16,-8 1 4-16,-3 4-2 0,1-3-2 0,-2 2-2 15,2 1-1-15,-3-5 2 0,-3 2-2 0,2 0 0 16,-3 2 0-16,-3-1-4 0,-1 2 1 0,-9 0 0 16,-1 0-1-16,1 0 0 0,-7 0 0 0,2 3 5 15,-6-1-4-15,-2-3-1 0,-2 5 7 0,4 0 3 16,-1-2 14-16,-7 2 10 0,7-1 6 0,-7 1 3 16,5-2 1-16,-5 2-1 0,3-1-8 0,-3 1 0 15,0 0-5-15,0 0-7 0,0 0-1 0,0 0 0 16,7-2 0-16,-7 2-1 0,0 0-7 0,0 0-3 15,0 0 2-15,0 0-4 0,0 0-2 0,0 0 2 16,0 0-3-16,9 3 4 0,-9-3-2 0,0 0-4 16,2 2 1-16,-2-2-2 0,2 6-2 0,-1-3 1 15,-1 1 0-15,2 1-2 0,0 0 3 0,2 3-5 16,0 1 2-16,-1-1 2 0,4 5-1 0,-5-2 5 16,1 2-1-16,3 3-5 0,0 0 5 0,1 3-1 15,3 5-3-15,-6-5 2 0,4 4 3 0,-2-3-7 16,5 5 5-16,-3 0-3 0,0 0-1 0,-2-2 2 15,3-3 1-15,0 6-1 0,-1-2 0 0,-3 1 2 16,5 0-1-16,-5-6 0 0,2 3-3 0,-1-4 1 0,2 0 1 16,-3 0-1-16,-4 0 4 0,3-1-2 0,0-2-6 15,-3 1 3-15,3-5 3 0,0 0-1 16,-2-1-1-16,-1-2-6 0,-1-2 9 0,3-1-4 16,-3 1 4-16,0-4-4 0,0 3-3 0,0 0-3 0,3-1 8 15,-3-4-4-15,1 3 3 0,-1-3 2 0,0 4 0 16,0-4-4-16,0 0-2 0,0 0 2 0,0 0-6 15,0 0-1-15,-4 4-6 0,4-4 0 16,-6 0-4-16,6 0-1 0,-8 0-1 0,3 3 1 16,-2-2 3-16,1 1-1 0,-1-1 1 0,-1 0 4 0,-1 0 1 15,-5 1 2-15,1 3 4 0,-6-3-2 0,2 1 2 16,-7 4-1-16,6-1 0 0,-9-1-2 16,7 2 4-16,-11 3-2 0,3 0 1 0,-3-1 3 15,-1 1-5-15,-3 0-2 0,-2 3-2 0,-16 3 0 16,2 2-5-16,0-1 3 0,-5-1-3 0,2 1-4 0,-5-2 1 15,2 7-4-15,1-3 9 0,-4 0-3 0,-2-4-2 16,1-1 7-16,2 1-2 0,-1 2 6 0,1-5 3 16,6 3 6-16,1-11 4 0,13 5 9 15,-2-3 4-15,3-4 1 0,3 3-1 0,1 0 3 0,2-2-1 16,1 1-4-16,4-4 3 0,8 0-5 0,-4 2 1 16,3-1 0-16,7-1-1 0,0-1 3 0,2-1-3 15,3 4-1-15,1-4-3 0,2 0 7 16,5 2-8-16,-11 0 1 0,11 0-9 0,-7 0-4 15,7 0-9-15,0 0-9 0,-7 0-9 0,7 0-14 0,0 0-4 16,0 0-2-16,-10 2-6 0,10-2 5 0,-6 4-1 16,6-4-7-16,-8 5-8 0,1-2-11 0,2-3 0 15,-4 2-18-15,0 3-2 0,4-3 5 0,-3 1-17 16,-2-3-13-16,1 0-92 0,1 1-230 16,8-1 101-16</inkml:trace>
  <inkml:trace contextRef="#ctx0" brushRef="#br0" timeOffset="204290.914">863 7952 3 0,'-2'-2'149'15,"2"2"-19"-15,0 0-4 0,-12 1 0 0,12-1-12 16,-7 2-5-16,1 1-2 0,1 2-4 0,0-2-5 15,-5 3-4-15,2 1-6 0,-2-2 0 16,0 3-5-16,0 1-7 0,1 0-6 0,-1 1-5 0,2 0-8 16,0 1-4-16,-2 3-6 0,0 0 0 0,3-3-8 15,6 1-2-15,-3 6-2 0,0-6-17 0,3 4 13 16,2 4-7-16,3-6 1 0,0 1-4 0,1 1-3 16,-2-4 4-16,7-1-8 0,0 2-8 0,2-2 4 15,-1-2-12-15,2-4-12 0,2 1-6 0,6-4-17 16,-2-2-14-16,1-2-21 0,2-3-32 0,2-1-27 15,-2-5-22-15,2-2-106 0,-7 3-279 16,-2-5 124-16</inkml:trace>
  <inkml:trace contextRef="#ctx0" brushRef="#br0" timeOffset="204512.933">1075 7925 137 0,'-1'-1'178'0,"0"-4"-19"0,1 5-20 0,0 0-2 16,0 0-17-16,0 0-11 0,0 0-2 0,0 0-7 15,2 14-10-15,0-7-6 0,0 3-4 0,-1 1-14 16,1 2 2-16,0-2-3 0,1 6-10 0,-2-4-4 16,4 1-6-16,-1 3-5 0,1-5-7 0,-4 0-2 15,3-1-2-15,0 1-3 0,-1-2-9 0,-1 1-16 16,2-1-14-16,1-1-31 0,-5 1-14 0,4-2-21 16,1-2-16-16,-1-2-20 0,-3 0-27 0,3 1-96 15,-3-1-256-15,2-1 114 0</inkml:trace>
  <inkml:trace contextRef="#ctx0" brushRef="#br0" timeOffset="204712.731">1203 7872 81 0,'9'-9'140'15,"0"3"-13"-15,3-2-13 0,-3 0-12 0,3 0-14 16,1-1-2-16,-2 2-13 0,0 1-11 0,-2 1 0 16,1 1-30-16,-4 1-23 0,-1-1-23 0,-1-1-25 15,0 3-25-15,-4 2-80 0,0 0-155 0,0 0 70 16</inkml:trace>
  <inkml:trace contextRef="#ctx0" brushRef="#br0" timeOffset="204896.02">1207 7899 137 0,'3'9'138'0,"-2"2"-9"0,0 3-7 0,5 0-8 15,-3 0-6-15,1-3 1 0,1 6-18 0,0 0-4 16,2-3-15-16,-1 1 1 0,-1-1-7 0,0 2-6 16,1-2-13-16,0-3-10 0,-1 0-17 0,1-1-20 15,-1-3-37-15,0-1-31 0,-1 0-8 0,1-1-30 16,0-1-82-16,0-3-203 0,-1-1 91 0</inkml:trace>
  <inkml:trace contextRef="#ctx0" brushRef="#br0" timeOffset="205300.212">1323 7844 50 0,'0'0'110'0,"0"0"3"15,0 0-9-15,0 0-16 0,0 0-12 0,0 0-3 16,0 0-4-16,0 0-8 0,0 0-13 0,0 0 8 0,0 0-9 16,0 0-5-16,-1-4 0 0,1 4 1 15,0 0 0-15,0 0 8 0,0 0-2 0,6-1 8 16,-6 1-1-16,0 0-2 0,7-3-4 0,-1 0 6 15,-1 2-5-15,0-1-6 0,3-1 6 0,-3 0 2 0,5 0-10 16,-2 1 0-16,4-2-2 0,-1-1 0 0,-2-1-10 16,4-1-5-16,3 0 2 0,-4 2-5 15,-1-1-1-15,2 0-6 0,-1 1-5 0,-2 0 2 16,-1 0-15-16,-3 1-7 0,0 0-2 0,0 0-9 16,-2 3-4-16,-2-3-3 0,-2 4-8 0,5-5 2 0,-5 5-23 15,4-4 14-15,-4 4 1 0,0 0-5 0,0 0-8 16,-7-8-3-16,7 8-7 0,-7-2-5 15,7 2-7-15,0 0-8 0,-15 1-2 0,15-1-6 16,-11 1-83-16,6 0-189 0,0 1 83 0</inkml:trace>
  <inkml:trace contextRef="#ctx0" brushRef="#br0" timeOffset="205456.772">1442 7736 26 0,'0'0'79'16,"0"0"-13"-16,0 0 1 0,0 0-4 15,0 0-1-15,0 0-4 0,0 0-4 0,-13 0 0 16,13 0-2-16,0 0-3 0,0 0-2 0,0 0-10 0,0 0 7 15,0 0-11-15,0 0 8 0,0 0-6 0,0 0-6 16,-6 5 1-16,6-5-17 0,-1 4-17 0,-2-3-2 16,-2 3-28-16,1-1-15 0,2 2-20 15,-5-2-61-15,1 2-141 0,1 0 64 0</inkml:trace>
  <inkml:trace contextRef="#ctx0" brushRef="#br0" timeOffset="205996.936">1341 7756 92 0,'0'-6'181'0,"0"6"-7"0,0 0-7 15,0-4-7-15,0 4-11 0,0 0-12 16,0-4-19-16,0 4-7 0,0 0-8 0,0 0-5 0,0 0-2 16,9 0 0-16,-9 0-2 0,9 4-7 0,1 2-2 15,-1 0-5-15,0 1-5 0,-1-1 0 0,10 2-9 16,-8 1-4-16,3 0-4 0,5 1-7 0,-4-2-5 15,-4-1-4-15,6 3-3 0,-1-2-6 16,-3 0-4-16,-1 0-3 0,0-3 0 0,-1 2-4 0,-1-5-3 16,-1 2-11-16,-2-1-8 0,4-2-11 0,-2 3-5 15,-4-4-4-15,4 0-5 0,-8 0-3 0,11-4-4 16,-7 1-7-16,1-2 1 0,-2-2 0 0,1 2 2 16,-2-1 1-16,-3-3 1 0,2-1-4 15,-1 1 12-15,-2-1 3 0,-1-1 4 0,-1 1 6 0,2-1-4 16,-2-2 2-16,0 2 3 0,0 2 8 0,-2-3 9 15,2 3 6-15,0 3 12 0,0-1 4 0,4 0 10 16,-4 5 4-16,3-2 6 0,1-2 3 0,0 6-4 16,0-6 0-16,0 6-3 0,-4-4-4 0,4 4-5 15,-1-5-6-15,1 5 1 0,0 0-1 0,0 0 2 16,0 0 5-16,0 0 1 0,2 13 0 16,-2-4 0-16,3-1 0 0,-2 4 3 0,3 1-4 0,-4 0 3 15,4 4-5-15,0 0 2 0,0 7-2 0,1-4-4 16,-3-2 4-16,2 2-3 0,-1 1-4 0,-2-1 5 15,4 5-14-15,-1-6 5 0,0-1-7 0,-3 3 1 16,7-4-4-16,-5-1 1 0,0 3-1 0,2-3-6 16,0 0 2-16,-2-5 1 0,1 3 0 0,2 2-4 15,-3-4-1-15,-1-2 2 0,2 3-8 0,-1-2-15 16,-2-1-18-16,0 1-26 0,-1-1-26 0,0 0-37 16,-1 0-40-16,0-3-49 0,-3 1-244 0,1-2-496 15,-2-1 220-15</inkml:trace>
  <inkml:trace contextRef="#ctx0" brushRef="#br0" timeOffset="207083.887">1249 7568 87 0,'0'0'147'0,"3"4"-8"0,-3-4-2 0,5 1-3 15,-5-1 1-15,0 0-3 0,4 2 1 0,-4-2-5 16,0 0-2-16,0 0-3 0,0 0 3 0,0 0-4 16,0 0 1-16,0 0 2 0,0 0 2 0,0 0 7 15,0 0 2-15,0 0 1 0,0 0-10 0,3-8-10 16,-4 1-7-16,0 3-10 0,-3-9-8 0,1 5-10 16,-3-8-2-16,1-1-10 0,0 0-5 0,1-3-2 15,-4-4-3-15,1-4-6 0,-1 1-7 0,-1-3 10 16,0-2-21-16,-1 0-2 0,1 0-4 0,1-4-3 15,2 2-7-15,-4 0 5 0,-2-1-13 0,2 2 10 16,-1-1-8-16,-2 3-2 0,1 2-1 0,2 5 0 0,4 7 11 16,0 4-9-16,0 5 0 0,2-3 7 0,1 4-2 15,-1-1 1-15,4 5-4 0,-2-1-2 16,0 0-3-16,-1-1-1 0,3 5-3 0,-1-3-12 16,1 3 6-16,-1-4-3 0,1 4 3 0,0 0-4 0,0 0 3 15,0 0-1-15,0 0-2 0,0 0 5 0,0 0-2 16,0 0-3-16,0 0-6 0,0 0 1 15,0 0-7-15,9 12-8 0,-7-10-9 0,1 2-14 16,-2-2-13-16,0 2-17 0,-1 1-24 0,0-5-24 0,0 9-22 16,0-6-22-16,-1 2-26 0,0-1-24 0,-2-1-21 15,1 2-176-15,-1-2-450 0,1-1 200 0</inkml:trace>
  <inkml:trace contextRef="#ctx0" brushRef="#br0" timeOffset="207507.879">1023 6783 198 0,'0'0'212'0,"0"0"-6"16,0 0-17-16,0 0-15 0,0 0-15 0,0 0-15 15,-5-2-16-15,5 2-13 0,0 0-7 0,-7 9-16 16,5 0-10-16,-6 2-4 0,1 3-9 0,1-2-5 15,-1 1-9-15,-1-1-6 0,-1 5-7 16,3-3-1-16,-2 1-4 0,4-5-11 0,-2 1 5 0,2-1-13 16,-1 1-4-16,1-2-14 0,0 0-20 0,3-2-8 15,-3-2-17-15,2 0-3 0,0 0-11 0,1 0-2 16,1-5-2-16,0 5 4 0,0-5 1 0,0 0 9 16,0 0 14-16,0 0-10 0,0 0 8 0,6-17-6 15,-3 9 11-15,2-3 4 0,-1 1 1 0,1-3 5 16,-1 1 0-16,2-4-1 0,1-1 8 0,-2-1 10 15,0 2-5-15,0 1 4 0,3 1 3 0,-6 3 7 16,2 3 1-16,2-1 7 0,-3 3 4 16,3 1-2-16,2-2 4 0,-2 2-3 0,5 1 20 0,-1 1-10 15,1 3 3-15,2 0 1 0,2 3-5 0,-2-2-3 16,5 3-3-16,0 0 1 0,4 3-5 0,-3-1 7 16,-1 0-7-16,4 2-18 0,-2 0-25 0,-1-2-51 15,-1-1-51-15,-1 2-132 0,-5-3-285 0,-4-1 127 16</inkml:trace>
  <inkml:trace contextRef="#ctx0" brushRef="#br0" timeOffset="209166.41">149 7040 36 0,'0'0'114'0,"5"-2"-6"0,-3-1-1 16,2 2 1-16,2-5-4 0,-1 3-9 0,1 0-2 15,3-3-7-15,-4 3-3 0,4-1-1 0,1-1-5 16,3-3-3-16,-1 3-5 0,4-4 1 0,-3 1-2 16,5-1-6-16,-4 0-1 0,13-1-1 0,-3-3-7 15,1 0-5-15,4-5-2 0,2 3-5 0,1-1 1 16,16-6-6-16,2 2-4 0,-2-2-1 0,2 1-4 16,2-1-1-16,2 1-3 0,3-1-3 0,2 0-1 15,-1-1-4-15,2 2 0 0,-1 0 10 0,-2-1-1 16,2 3-4-16,-4-1 0 0,-3 2-5 0,0 4 0 15,-3-2-2-15,-12 4 0 0,2 3-4 0,-4 0-1 16,-1 0 0-16,-1 2 1 0,-5-1-3 0,0 3 4 16,-10 1-4-16,4-1 0 0,-4 2-3 0,0 1 2 15,-5-1 4-15,-2 1-5 0,2 2-2 0,-1-2 2 16,-3 2-1-16,4-3-2 0,-4 1 2 0,0 0-3 16,-4 0 1-16,5 2 0 0,-2-1-1 0,-3 1 0 15,4-2 2-15,-1 1-1 0,-2 1 2 0,-1-1-3 16,3 0 0-16,-3-1 4 0,8 1-1 0,-8 1-3 15,1-2 2-15,1 2-3 0,-1-3 2 0,3 2-2 16,-5 0 2-16,1-3-1 0,-5 4 1 0,10 0 0 16,-6-2 0-16,1 2-1 0,-5 0 0 0,8-1 0 15,-4-1-3-15,-4 2 6 0,0 0-3 0,8-1-2 16,-8 1 2-16,0 0 2 0,8 0-4 0,-8 0 5 16,0 0 0-16,0 0-3 0,4-2-1 0,-4 2 0 15,0 0 3-15,0 0 1 0,0 0-2 0,0 0 1 16,0 0 2-16,0 0 9 0,5-3 10 0,-5 3 0 15,0 0 8-15,0 0-5 0,0 0 1 0,0 0-4 16,0 0-1-16,-2-6 0 0,2 6-2 0,0 0 1 16,-6-7 1-16,5 3 6 0,-1 0-7 0,-2 2 0 15,0-5-1-15,0 2 2 0,0-2-3 0,-1-2 2 16,-1 1 2-16,0 0-2 0,0-2-7 0,0-1 2 16,0-3 0-16,-1 0-2 0,-1 0-1 0,0-2 4 15,0-1 1-15,0-3 1 0,-4-3 1 0,0-1 1 16,-1 3-7-16,2-2 4 0,-1-3-1 0,-2 0-2 15,0 0 1-15,0-1-4 0,2 1-1 0,-2 1 1 16,2-1 0-16,-2 2-3 0,1-1 5 0,4 8 4 16,-1-1 0-16,0 2 3 0,0 0 5 0,2 6 7 0,0 0-2 15,3-2 0-15,-3 4-2 0,3-1-1 16,1 4-3-16,3 0-1 0,-3-2 0 0,-2 3-4 16,6-1-3-16,-3 1 1 0,2 3-6 0,1 1 4 15,-4-6 1-15,4 6-7 0,-4-5-4 0,4 5-2 16,0 0 3-16,0 0-4 0,0-4-3 0,0 4 5 0,0 0-5 15,0 0 0-15,0 0 8 0,-4-2-9 16,4 2 3-16,0 0-2 0,0 0 0 0,0 0 0 16,0 0 0-16,0 0 1 0,0 0-2 0,0 0 1 15,0 0-1-15,0 0 0 0,0 0-3 0,0 0-2 16,0 0-7-16,-6 0-3 0,6 0 1 0,0 0-4 16,0 0-2-16,-14 2-2 0,10 1-5 0,-5-3-3 15,0 4-1-15,-1-1-1 0,0 2 0 0,-3 0-3 16,0 0-4-16,-5 3 5 0,0-2-3 0,-2 1 2 15,-7 5-2-15,2-2-1 0,-1 2 0 0,-1-2 3 0,-1-1 0 16,-3 2 5-16,2 0 1 0,0 4-1 0,-6-5 4 16,3 2 1-16,-5 0 3 0,4 0 0 0,-3-1-2 15,-1 4-3-15,1-3 0 0,-2 0-3 16,2 4 5-16,0-4 2 0,-12 5-2 0,1 4 3 16,13-7 2-16,1 0 4 0,0-1 2 0,-3 2-2 0,1-1 6 15,2 0 1-15,0-1 3 0,5-1 11 0,0-3-3 16,0 3-2-16,1-3 5 0,10-3-1 0,3-1 3 15,1 0 7-15,2-1-3 0,0-1 0 16,3-1-4-16,1 1 0 0,1-2-1 0,6-1-3 16,-10 1-2-16,6 1-1 0,0-1 0 0,4-1-1 0,-6 1-2 15,6-1 2-15,0 0 2 0,-4 4-5 0,4-4 3 16,-6 3 1-16,6-3 2 0,-4 1 0 0,4-1-1 16,0 0 5-16,0 0-2 0,-9 3 2 15,9-3 5-15,0 0-5 0,0 0-2 0,0 0 0 16,0 0 3-16,-7-3-1 0,7 3 1 0,0 0 4 0,0 0-4 15,0 0 1-15,0 0 0 0,0 0-1 0,-5 3 0 16,5-3-1-16,0 0-1 0,0 0 1 16,0 0-3-16,0 0 1 0,-1 4-2 0,-2-1-1 15,3-3 3-15,-2 2 0 0,2-2-3 0,-4 8 1 16,3-2 8-16,-2-3-9 0,2 4-3 0,1 0 2 0,0-1 0 16,-3 3 7-16,2-2-5 0,1 6 0 0,0-1-1 15,0 5 3-15,-2 0-1 0,2 0-1 0,0 9 2 16,2 0-2-16,-2 5-1 0,1-2 2 0,-1 1 0 15,3 6 6-15,-3-1-7 0,0 11 2 16,0-10 3-16,0-5 3 0,0 2-7 0,1 4 2 0,2-2 0 16,-2-3-3-16,0-4 8 0,2-3-5 0,-1-4 0 15,2-5-2-15,-1 0 3 0,-3-4-2 0,5-1 1 16,-4-3-1-16,2-1 2 0,-3-2-3 0,2 3-2 16,1-2 4-16,-2-2-3 0,-1 0-2 15,3-1 0-15,-3-3-4 0,0 0-1 0,1 4-8 0,-1-4-9 16,0 3-13-16,0-3-23 0,0 0-36 0,0 0-37 15,0 0-44-15,5-14-180 0,-4 5-385 0,3-3 171 16</inkml:trace>
  <inkml:trace contextRef="#ctx0" brushRef="#br0" timeOffset="209675.599">734 6280 65 0,'-4'-5'146'0,"4"5"-11"16,-2-7-3-16,2 7-8 0,-5-4-9 0,5 4-6 0,-3-3-7 15,-1 2-8-15,4 1-11 0,-5-1-9 0,5 1-5 16,0 0-7-16,-15 4-8 0,7-1-2 16,3 2-8-16,-5 1-4 0,1 0-6 0,3 0 6 0,-1 0-12 15,-1 1-3-15,2-2-1 0,1-1-2 16,2 0 0-16,0 1-5 0,0 1-3 0,3 0-7 0,0 0 1 16,3 0-3-16,-1 0 0 0,2-1 12 0,1 2-18 15,5-2 2-15,1-1-3 0,1 1-1 0,1-2-1 16,4 2-1-16,-1-3-3 0,2 0 4 0,-5-1-1 15,6 4-6-15,-4-4-4 0,-2 0 1 16,1 2 8-16,-5-1-6 0,3 0 6 0,-5 0-6 0,0 1 6 16,-2 0 0-16,1 0-5 0,-2-1 4 0,-3 4 8 15,-1 0-1-15,-1-1 6 0,-3 3 14 0,-1-1-3 16,-1 2 2-16,1-1-10 0,-4 1 5 16,-3 1 5-16,2-3-7 0,-3 2 2 0,2-4 5 15,-3 5-3-15,-3-1-11 0,4-4-7 0,2 0-15 0,-2-1-15 16,1-1-20-16,1-1-22 0,2-1-27 0,-4-1-32 15,1-1-100-15,1 0-250 0,0-3 111 16</inkml:trace>
  <inkml:trace contextRef="#ctx0" brushRef="#br0" timeOffset="209855.979">785 6186 39 0,'27'-16'164'0,"-5"0"-7"16,5-2-14-16,1 2-10 0,-4-1-14 0,2 5-10 16,-7 0-11-16,5 0-9 0,-6 4-11 0,-4-1-8 0,-1 5-23 15,-2-1-26-15,-2 2-38 0,-2 1-31 0,-2 0-26 16,-5 2-31-16,0 0-66 0,0 0-184 16,0 0 81-16</inkml:trace>
  <inkml:trace contextRef="#ctx0" brushRef="#br0" timeOffset="210054.96">908 6169 50 0,'5'5'173'16,"-2"-1"-11"-16,0 1-10 0,4 0-5 0,-5 0-12 16,4 2-8-16,0 1-3 0,0 1-20 0,1 1-11 0,-1 1-9 15,-2 0 3-15,1 1-16 0,3-2-7 0,-6 1-6 16,2 5-11-16,0-4-18 0,0-1-24 0,-3 1-27 15,2-1-27-15,-3-1-38 0,5-1-23 0,-4 0-34 16,3-2-73-16,-4-2-235 0,0 0 104 16</inkml:trace>
  <inkml:trace contextRef="#ctx0" brushRef="#br0" timeOffset="210452.822">1077 6258 36 0,'0'0'172'0,"0"0"-6"0,0 0-8 16,0 0-5-16,5 8-15 0,-4-3-10 0,0 2-12 16,1-2-1-16,-1 3-13 0,0-2-14 0,0 4-8 15,1-1-2-15,-2-1-16 0,2 0-6 16,-2-2-6-16,2 1-6 0,0-2-4 0,1-2-6 16,-3-1-11-16,0-2-8 0,2 8-6 0,-2-5 4 0,0-3-6 15,0 0-4-15,0 0-8 0,0 0-2 0,0 0-2 16,0 0 0-16,0 0-2 0,-10-9 1 0,6 2 2 15,3-2-2-15,-3 0 0 0,1-2 4 16,2-3-5-16,-4-3 9 0,1 2-6 0,-1-1 2 16,5-1 8-16,-6-3-11 0,1 3-1 0,5 3 4 0,-3 0 9 15,2 3-5-15,0-1 7 0,-1 7-1 0,2-1 1 16,-1 0-4-16,1 2 3 0,3 2 4 0,-1-1 2 16,-2 3 3-16,0 0-2 0,13 8 3 15,-6-2 6-15,1 4-1 0,0-1-4 0,0 4-2 16,2 1-1-16,-1 1 1 0,2-1-1 0,-1 1-1 0,-1 0-3 15,2 2 1-15,-1-3-2 0,-4 0-11 0,1-3-10 16,-1-2-18-16,-1 0-18 0,0-1-16 0,-1-1-25 16,-1-2-19-16,-2 2-23 0,-1-2-112 15,-4-1-264-15,0-1 117 0</inkml:trace>
  <inkml:trace contextRef="#ctx0" brushRef="#br0" timeOffset="210618.879">1035 6289 56 0,'0'0'111'16,"8"-4"-5"-16,-2 2-14 0,1 1-9 0,2-1-7 0,1-1-12 15,1-3-5-15,1 1-8 0,4 0-19 0,0-2-19 16,-4 0-28-16,-2 3-35 0,0-2-63 0,-1 1-123 16,-1 0 54-16</inkml:trace>
  <inkml:trace contextRef="#ctx0" brushRef="#br0" timeOffset="211429.055">1198 6103 19 0,'4'-4'169'0,"-4"4"-15"0,10-3-7 0,-4 0-12 15,3-3-10-15,-1 1-14 0,2 0-15 0,0-2-12 0,2 2-5 16,1-2-12-16,-3 2-3 0,0 1-12 0,0-3-4 15,-1 3-10-15,-1 0-10 0,-1 3-10 0,0-3-8 16,-3 0-1-16,-4 4-6 0,5-4-8 16,-5 4 0-16,5-1-4 0,-5 1-11 0,4-5 2 15,-4 5-8-15,0 0 6 0,0 0 0 0,0-5-3 0,0 5 4 16,0 0 3-16,0 0 9 0,0 0 4 0,0 0 10 16,0 0 2-16,-13 11 11 0,13-6-1 15,-1 2 6-15,-3-2 2 0,1 5 3 0,0-1 6 16,0 1 1-16,3 2-6 0,-1 1 0 0,1-2 10 15,0 2-9-15,0-1-7 0,1 1-1 0,-1 3 1 0,2-4-4 16,-1 0 0-16,5-2 1 0,-6-1-9 0,1 1 0 16,2-3-2-16,-2 1-2 0,3 1-7 0,-4-4-15 15,4 2-5-15,-3-4-3 0,3 1-17 16,0 1-13-16,-4-5-13 0,10 0-12 0,-10 0-3 16,0 0 3-16,9-9-1 0,-5 6 9 0,-4 3 7 0,4-8-1 15,-3 4 9-15,-1-3 5 0,4-3 5 0,-4 2 7 16,0-1 10-16,0 0 15 0,0 2 6 0,0-2 12 15,0 3 11-15,0-1 19 0,0 2 7 16,0 5 3-16,-1-7 10 0,1 2-9 0,0 5-4 16,0 0-4-16,0 0 12 0,0 0-7 0,0 0 3 0,0 0 0 15,0 0-3-15,0 0 6 0,10 14 0 0,-9-8-4 16,4 0 2-16,-1 0-12 0,0 0-3 0,1 3 1 16,1-1-7-16,1 0-2 0,-1-1 1 15,1-1-4-15,-2 0-3 0,0-4 0 0,1 3-3 16,2-3 1-16,-3 0-1 0,1 2-3 0,-6-4-3 15,12 0 0-15,-12 0-3 0,13-3-3 0,-13 3-8 0,9-3-13 16,-5-2-14-16,-1 1-10 0,0-1-18 0,-1 0-12 16,0-2-19-16,0 1-5 0,-2 0-4 0,-2-4 2 15,-1 4 3-15,-1 1 8 0,0-1 12 16,-2-1 3-16,-3 0 8 0,5 2 6 0,-2 0 8 16,2 0 11-16,-4 1 8 0,4-1 11 0,0 3 6 0,-1-1 7 15,5 3 6-15,-6-5 15 0,6 5 8 0,-4-5-7 16,4 5 5-16,0 0 1 0,-6-4 0 0,6 4-1 15,0 0-1-15,0 0-2 0,-4-3-5 16,4 3-3-16,0 0 7 0,0 0-12 0,0-6 9 16,0 6-17-16,0 0-2 0,0 0-9 0,-1-6-8 0,1 6 2 15,0 0-2-15,-7-3 7 0,7 3 1 0,-10 0 8 16,10 0 3-16,-14-4 14 0,8 0 9 0,-2 3 6 16,3-4 9-16,-4 4 10 0,5-3 11 15,-2-1-1-15,-2 0 9 0,4 0-4 0,-2 0-2 16,3-2-3-16,1 3-5 0,-2-1-8 0,4 0-6 15,-4-2-3-15,4 7-15 0,0-8-21 0,0 3-42 16,0 5-52-16,4-7-154 0,-4 2-269 0,0 5 120 0</inkml:trace>
  <inkml:trace contextRef="#ctx0" brushRef="#br0" timeOffset="212354.235">1184 5854 112 0,'0'0'179'0,"0"0"-8"0,0 0-9 0,0 0-4 15,0 0-2-15,0 0-6 0,0 0-6 0,0 0-8 16,4-6-12-16,-4 6-12 0,0-7-9 0,0 2-2 16,0-3-4-16,1-2-6 0,-1-7 2 0,0 0-5 15,3 0-2-15,-1-8 1 0,-2-3-1 0,0 1-2 16,0-3 2-16,-1-1-3 0,1-4 1 0,-4 1-8 15,-1-2-4-15,1-15-3 0,-1 2-7 0,0 2-3 16,-3 0-7-16,1 12 5 0,-1 0-14 0,3-1 10 16,-7 4-12-16,2 0-22 0,2-1-5 0,-2 1 6 15,3 8 5-15,-1-2-3 0,3 9 0 0,0 1 6 16,2 7-5-16,-1 0 2 0,-1-1-3 0,4 3-1 16,-3 2-4-16,3-1-3 0,0 0-3 0,-1 3 3 15,2 3-1-15,-2-8-6 0,2 8 0 0,0-4-3 16,0 4 2-16,-2-2 0 0,2 2-2 0,0 0-4 15,0 0 3-15,-1-5-5 0,1 5 11 0,0 0-15 16,0 0 0-16,0 0-8 0,0 0 0 0,0 0-12 16,0 0-13-16,0 0-21 0,0 0-24 0,0 0-28 15,0 0-22-15,0 0-18 0,0 0-32 0,0 0-20 16,0 0-30-16,0 0-173 0,-2 10-442 0,2-10 196 16</inkml:trace>
  <inkml:trace contextRef="#ctx0" brushRef="#br0" timeOffset="213852.56">260 5231 67 0,'0'0'168'0,"-5"-3"-18"16,5 3-4-16,0 0-8 0,0 0-20 0,0 0-7 15,0 0-7-15,0 0-10 0,0 0-10 0,0 0-6 16,9-8-7-16,-4 4-15 0,4 1 0 0,1-3-4 16,-1-2 0-16,9 0-5 0,4-1-4 0,1-5-3 15,4 3 1-15,5-5-2 0,1 0-1 0,19-5 3 16,0 0-6-16,1-1-2 0,5 1 2 0,-2 1-13 16,4-2-2-16,4 0 2 0,-2 5-4 0,29-5 0 15,-26 6-5-15,-1-1 6 0,-1 2-5 0,-1 0-4 16,2 4 0-16,-1-2 1 0,-2 2-1 15,-1 3-3-15,0 1-2 0,-5-5-2 0,-6 7 1 0,-9-1-2 16,-2 0 1-16,0-3-7 0,-3 3-6 0,-2-3 4 16,-6 1-6-16,1 2 2 0,-8 1 1 0,-3 2 1 15,-3-1-3-15,-3 0 2 0,0-1 3 0,-1 3 3 16,-4 0 3-16,-2-1-4 0,1 1 14 16,0 0-1-16,-1 0-4 0,-4 2 6 0,5-2-5 15,-5 2 3-15,4-3-4 0,-4 3 1 0,4-1 2 0,-4 1-5 16,0 0 3-16,5-6-3 0,-5 3 1 0,0 3-2 15,0-3-1-15,0 3 2 0,1-5 2 0,-1 5-6 16,0-5 3-16,0-1-1 0,0 3 0 16,0 3 3-16,-1-7-6 0,-1 1 4 0,0 1-1 0,-2 0 1 15,0-1 1-15,-2-1 7 0,2-3 2 0,-6 0 0 16,2 3-1-16,1-3 3 0,0 0 1 0,-2-3 4 16,2-3 3-16,-5 0-1 0,5-1 1 0,-6-6 1 15,6 6-4-15,-5-6 6 0,1-2-5 0,1 2 2 16,-3-2 0-16,3-1 4 0,-4-2 0 0,5 2-6 15,-5 0 7-15,0-2-4 0,1-2 2 16,-1 2 1-16,1-1-2 0,3 4 2 0,-3 0 1 0,3 3 3 16,2 5 5-16,1 1 4 0,0 5-1 0,5 2-1 15,-5 0-2-15,3 1-3 0,1 0-2 0,-1 4-5 16,3-1 1-16,-1 1-4 0,0 0-3 0,2 4-3 16,-3-4-2-16,2 1-3 0,1 3 3 15,0 0-1-15,-3-5-3 0,3 5 0 0,0 0-2 16,0 0 8-16,-1-4-12 0,1 4 1 0,0 0-2 0,-1-2 0 15,1 2 0-15,0 0 0 0,0 0 4 16,0 0-4-16,0 0 1 0,0 0-2 0,0 0 0 0,0 0-1 16,0 0-2-16,0 0 1 0,0 0 1 0,0 0-3 15,0 0-5-15,0 0 0 0,0 0 0 16,0 0-4-16,-3-4 0 0,3 4-4 0,0 0 4 16,0 0-9-16,0 0-3 0,0 0-4 0,0 0-7 0,0 0-2 15,-12 5 4-15,7-1-6 0,-7 2 0 0,2 0 3 16,-7 3 3-16,-3-1 1 0,4 4-5 0,-11 0 8 15,0 2 6-15,1 0-4 0,-1-1 8 16,-2 1 0-16,-2 2 3 0,2-1 3 0,-6 1-1 16,1 0-1-16,2-2-1 0,-17 8 1 0,15-7-3 0,-14 5 1 15,0-2-7-15,13-2 0 0,-12 3 5 0,9-5-1 16,-6 5 1-16,7-6-1 0,0-3 3 16,4 6 7-16,-2-7-5 0,-1 3 1 0,3-2 7 15,1 0-5-15,4-1 5 0,1 0-3 0,7-3 4 16,1-1 0-16,-1 0-2 0,2 2 2 0,1-3 2 15,3 0-3-15,1 1 4 0,0-3-6 0,3 4 1 0,-3-5 2 16,3 2 1-16,2 1 3 0,2-3 1 0,-3 3-5 16,5-2-4-16,-3 1 4 0,0 1-1 15,2-3 1-15,0 1 0 0,1 0 2 0,-1-1 3 16,1 2-7-16,0-1 1 0,4-2 3 0,-9 2 1 16,5 1-3-16,1-2 1 0,3-1 5 0,-10 1-3 15,10-1 2-15,-9 4 3 0,5-4-2 0,-2 3-3 0,1-1 1 16,-1-1 4-16,1 1-2 0,-1 0 0 0,6-2-2 15,-12 2 2-15,4-1 0 0,2 2 3 0,0-3-3 16,-1 0-2-16,2 2 2 0,-4 0 3 16,3-2 3-16,3 0-1 0,3 0 8 0,-6 3-6 15,6-3-5-15,-7 2 4 0,7-2 5 0,0 0-2 16,-5 2 3-16,5-2-1 0,0 0 1 0,0 0-2 0,-5 1 4 16,5-1 0-16,0 0 1 0,0 0-2 15,0 0-5-15,0 0 4 0,0 0-7 0,0 0 5 16,0 0-4-16,0 0-3 0,0 0 3 0,0 0 1 15,0 0-2-15,-5 1-2 0,5 2 3 0,-4 0-5 16,3 0-2-16,-2 2 0 0,2 1 5 0,-2 1 0 0,0 3-4 16,-1 1 2-16,4 1-2 0,0 5 0 0,0 0 0 15,0-1 2-15,6 5 0 0,-2-2-4 16,1 5 1-16,3 1 3 0,-3 0 0 0,4 0-1 16,0 0-1-16,0 2 3 0,-4-2-2 0,5 0 1 15,3-3-2-15,-6 3 2 0,2-1 0 0,-2-1 1 16,-2-6-1-16,2 3-3 0,-5 0 3 0,4-3 2 0,-3 2-3 15,1-1-1-15,0-1 0 0,-2-7 3 16,-1 6-3-16,0-4 5 0,2-2-6 0,-3-1 1 16,2 1-8-16,-2-3-4 0,4 2-19 0,-4-3-15 15,0 1-20-15,0-4-22 0,0-3-21 0,3 6-33 16,0-2-16-16,-3-4-163 0,0 0-347 0,0 0 154 16</inkml:trace>
  <inkml:trace contextRef="#ctx0" brushRef="#br0" timeOffset="214519.925">628 4675 81 0,'-5'-4'158'16,"2"4"-20"-16,-2-3-8 0,5 3-15 0,-8-2-9 15,2 2-1-15,6 0-8 0,-8-2-5 0,8 2-6 16,-8 3-9-16,0-2-3 0,3 2-16 0,-4 5 1 16,2-2-1-16,1 2-4 0,-2 2-5 0,1 0-1 15,-1 0-3-15,3 4-4 0,-1 2-3 0,2-3-5 16,-1 3-1-16,2-1-2 0,3 4-4 0,-4-7 0 15,4 5 1-15,-1-6-9 0,2 1 1 16,1 0-1-16,0-5-5 0,1 4 3 0,-2-6-4 0,3 1-3 16,2 1 3-16,-2-3-2 0,1-1-9 0,2-1-8 15,-1-2 2-15,4 0-1 0,2-2-5 0,-2-2-2 16,1-2 5-16,-2 2-12 0,3-3 2 0,-3 0 6 16,1-2-5-16,-1 0-2 15,1-1 8-15,-2 0 0 0,0 3-1 0,-2-4 0 0,0 3 4 16,1-2 1-16,-4 6 3 0,0-2-2 0,1 2 1 0,1-2 1 15,-1 1 2-15,-3 4 8 0,2-3-17 0,-1 1 7 16,-2 3 2-16,8-1 2 0,-8 1 0 0,0 0 3 16,0 0 3-16,10 1-1 0,-7 2-2 0,-3-3-3 15,10 4 3-15,-5-4-1 0,0 2 1 16,2 1 0-16,-1-2-3 0,2 0 6 0,0 1-13 0,3-2 5 16,-2-2 5-16,1 1-6 0,-2 0 4 0,2-4-3 15,1 2 0-15,0-1 0 0,-4-2-1 0,1 2 0 16,1-3 3-16,-4 2-1 0,0-2-1 0,-2 1 3 15,0-1 1-15,-1 1 5 0,0 1 3 0,-2-3 4 16,-2 3 1-16,-2-4 5 0,1 2 3 0,-1 1 3 16,-1-3-2-16,0 6 0 0,-4-4 0 0,2 0 2 15,-1 1-3-15,0 4-4 0,-1-1-3 0,-2-1-8 16,3 4 5-16,-2-2-9 0,0 2-4 0,10 0-14 16,-14 2-11-16,6 0-14 0,-1 3-16 0,4-4-27 15,0 3-6-15,0-1-27 0,1 2-7 0,1-1-14 16,1 1-100-16,-1-4-256 0,1 5 113 0</inkml:trace>
  <inkml:trace contextRef="#ctx0" brushRef="#br0" timeOffset="-214606.199">914 4570 10 0,'0'0'111'0,"4"-3"-10"0,-4 3-2 0,0 0 6 16,0 0-8-16,0 0-4 0,9 4-6 0,-9-4 2 16,4 4-6-16,-3 1-1 0,3-1-6 0,-1 2-1 15,-2-1-12-15,5-1-4 0,-2 1 1 16,0 2-9-16,1-2-2 0,-1-1-7 0,4 1-5 0,-2-2-6 16,-2 2 1-16,-1-4 0 0,1 3-3 0,-1 0-2 15,3-1-5-15,-2-3-3 0,0 2 6 0,-4-2-6 16,8 3-1-16,-8-3 6 0,0 0-3 0,13-3-2 15,-10 1 2-15,2-2 3 0,-2 0-3 16,-1 0-2-16,1-1 1 0,0 0 2 0,-2-1 1 16,2 0 0-16,-2 1-4 0,-1-2 1 0,0 1-3 0,-3 0 3 15,1 1-1-15,-2-4-5 0,1 3 1 0,0-1-4 16,-1 2 0-16,0 0-8 0,0 2-1 16,0-2-19-16,2 1 0 0,-2 1-22 0,4 3-25 15,-4-6-30-15,3 3-28 0,-2 0-18 0,3 3-130 16,0 0-292-16,0 0 129 0</inkml:trace>
  <inkml:trace contextRef="#ctx0" brushRef="#br0" timeOffset="-214098.823">1138 4483 80 0,'1'4'144'0,"3"1"-5"0,-4 4-4 16,0-4-19-16,4 7-1 0,-3-2-21 0,2-2-7 0,-2 3-5 15,-1-3-9-15,5 2-4 0,-5-3-10 16,1-1-3-16,-1 1-5 0,3-2-7 0,-2 1-6 16,-1-3-3-16,0 2-2 0,3 0 0 0,-3-3-7 15,0 3 2-15,0-5 16 0,0 3-1 0,0-3 14 16,0 0 3-16,0 0-7 0,0 0-6 0,0 0-2 0,0 0-5 16,0 0-7-16,0 0-2 0,-8-13-10 15,6 6 6-15,-1 1-6 0,3-3-2 0,-1-1-1 16,-3 1-3-16,1-4-1 0,2 3 0 0,0-1-2 15,-3 1 2-15,4 3-6 0,0-1 3 0,0 3-2 16,0 0-6-16,-3 0 4 0,6-1-7 0,-3 3 6 16,0-1-1-16,5 1-4 0,-5 3 2 0,9 0 3 0,-3 0-3 15,-6 0-4-15,17 5 2 0,-8-2 1 16,1 1 4-16,1 4-1 0,0-2-7 0,-2 0 9 16,5 5-5-16,-3-3 0 0,0-1 1 0,-1-2-3 15,0 5-3-15,2-5 6 0,-3 2 1 0,-2-3-5 16,0-3 8-16,-4 4-10 0,3-2 6 0,-3-1 1 15,1 0 2-15,-4-2 6 0,6 1 4 0,-6-1-5 16,0 0 6-16,7-8-8 0,-6 5 2 0,-1-3 6 16,0 0 5-16,5-2 1 0,-6-1-3 0,-3-1-2 15,4-1-3-15,-5 0 1 0,-1 0-1 0,2-1-6 16,0 0-1-16,-2-3 3 0,-1 4-16 0,2-2-8 16,-4 5-16-16,3-2-9 0,1 2-12 0,-2 2-16 15,0 1-20-15,6 1-23 0,-2 1-21 0,2-2-11 16,-1 2-33-16,2 3-107 0,-3-4-303 0,3 4 135 15</inkml:trace>
  <inkml:trace contextRef="#ctx0" brushRef="#br0" timeOffset="-213733.899">1342 4371 120 0,'4'-3'139'0,"-4"3"-4"0,9-1-6 15,-4-2-5-15,4 1-11 0,0-4-6 0,3 1-14 16,-1-1-8-16,1-4-9 0,4 5-6 0,-2-4-7 16,-2 4-8-16,-2 0-13 0,0-2-11 0,-1 2-20 15,1 1-16-15,-6 1-2 0,0 2-12 0,0-1-11 16,-4 2 1-16,0 0-4 0,0-4-3 0,0 4-9 16,0 0 4-16,0 0 7 0,0 0 1 0,-20 3 2 15,16-1 6-15,-2 0 4 0,0 2 8 0,0-1 3 16,-2-1 0-16,3 1 4 0,0 1 3 0,2-1 8 15,-1 2 7-15,1 0-3 0,0 2 10 0,0-2 1 16,0 1 3-16,-1 1 5 0,3-1-14 0,2 4 11 16,-1-1 5-16,-1 4-6 0,2-3 1 0,3 1 3 15,-1-2-1-15,-1 2-1 0,-1-1-2 0,2 1-6 16,0 0-3-16,1-1-1 0,-1 1 0 0,1-2-2 16,-3 3-12-16,3-4-26 0,0-1-17 0,-1 2-21 15,1-2-17-15,-1-2-21 0,-1-2-75 0,0 2-191 16,-2-5 85-16</inkml:trace>
  <inkml:trace contextRef="#ctx0" brushRef="#br0" timeOffset="-213234.015">1561 4417 118 0,'1'6'135'0,"-1"-1"-13"16,1-1-9-16,2 1-10 0,-3 3-9 0,4-3-8 15,-3 2-8-15,3-3-4 0,-3 3-9 0,3 0-9 16,-3-2-1-16,3 0 1 0,-4-5-20 16,0 7 9-16,0-7-17 0,4 7 3 0,-4-7-3 15,0 0-4-15,0 3-6 0,0-3-1 0,0 0-4 16,0 0-6-16,0 0 5 0,0 0-4 0,-19-10-1 0,15 7 3 16,0-2-3-16,-1-1 2 0,-1-2-2 0,-1-3-2 15,-1-2-5-15,4-3 5 0,0 0 4 0,0 2-9 16,-2-3 4-16,2 2 9 0,2 4 1 0,1 0-3 15,0-2 4-15,1 3 1 0,0 3 0 16,1-1-1-16,0 1 2 0,1 2 0 0,-1 1-13 0,2 1 9 16,0-1-5-16,-3 4 5 0,3-3 2 0,-3 3-7 15,5 0 7-15,-5 0-5 0,0 0-3 0,5 4-5 16,-5-4 3-16,2 6-2 0,-2-2 1 0,-1 1-4 16,2 0 0-16,-1 0 7 0,0 0 0 15,-1-1-5-15,1 1-2 0,-1 2 4 0,-1-4-1 16,0 4-9-16,0-3 5 0,0 1-6 0,1-1 0 0,0 3-2 15,2-2-1-15,0-1 4 0,2 0 0 0,-2 2-2 16,1 1 1-16,1-2 7 0,0 2-3 0,3-1 2 16,-2-1-1-16,1 1-4 0,3 0 6 0,-3 0-9 15,0 0 1-15,4 1 5 0,-3 0-3 16,1-2-5-16,-2 0-9 0,0-3-6 0,3 3-18 16,-3-4-7-16,0 3-14 0,0-1-11 0,-1-2-11 0,1-1-10 15,-5 0-9-15,10 0-72 0,-10 0-191 0,4-2 85 16</inkml:trace>
  <inkml:trace contextRef="#ctx0" brushRef="#br0" timeOffset="-212920.855">1662 4434 48 0,'0'-6'28'0,"-1"0"5"0,-3 1 5 16,2-4 9-16,1 1 6 0,0 1 4 0,0 0 3 15,1-3 12-15,-3 5-2 0,3-3 9 0,0 2-1 0,0 1-9 16,0 2-11-16,0 3-1 0,0-8-5 0,0 5-4 16,0 3 6-16,4-4 0 0,-4 4-6 15,6-1 0-15,-6 1-3 0,7 0-3 0,-7 0 0 16,0 0-15-16,11 2 2 0,-4-2 0 0,-7 0-5 15,7 3 0-15,-2-3-8 0,2 1-1 0,-7-1 1 16,6 2-7-16,-6-2 3 0,5 1-1 0,-5-1 2 0,3 3-4 16,-3-3 9-16,0 0 11 0,0 0 6 15,0 0 7-15,8-7-16 0,-8 7 7 0,0-5 2 16,0 5 6-16,1-3-3 0,-1 3 2 0,0-9 6 16,0 4 5-16,0 2 2 0,0 3 6 0,-1-6-2 15,1 6 0-15,-2-6-1 0,2 6-5 0,2-2-4 16,-2 2-5-16,0 0-3 0,0 0-5 0,0 0-2 0,0 0 4 15,8 14 1-15,-4-4-4 0,1 5-2 16,-1 3 0-16,1 7-10 0,-1 4-16 0,0 1-40 16,1 5-57-16,0-1-80 0,-4 3-223 0,2-3-429 15,-2 14 190-15</inkml:trace>
  <inkml:trace contextRef="#ctx0" brushRef="#br0" timeOffset="-211198.811">1238 4330 78 0,'0'0'98'0,"-3"-5"-1"0,3 5-3 16,0-5 3-16,0 5-6 0,0-9 1 0,0 5-4 16,0-3-4-16,-2 2-5 0,-1 0 2 0,3-3-7 15,-1-1-7-15,-1 2-13 0,0-3 8 0,1-1-6 16,-2 0-11-16,0 0-7 0,2-3-5 15,-3 0 0-15,3-3-3 0,-4-2 0 0,5-1-3 0,-4-5-1 16,-1 0-3-16,0 0-3 0,0-4-1 0,-3 4-2 16,6-6-6-16,-5 1 0 0,1-1 0 0,3-2-3 15,-4-1-2-15,-1 3 3 0,4 0-4 16,-1 4-5-16,1 2 6 0,0 5 1 0,3-1-6 0,-3 4 5 16,4 0-1-16,0 0 7 0,-4 5-4 0,3-3-6 15,1 3-10-15,0 3 7 0,0 1 3 0,0 1-3 16,0 0-4-16,0 2 3 0,0-2 2 0,0 2-1 15,0-2-1-15,1 2 3 0,-1 4 0 16,4-3-5-16,-4 4 3 0,0-7 1 0,0 7 3 0,0-4 0 16,0 4 0-16,0 0-2 0,0-3 8 0,0 3 0 15,0 0-1-15,0 0 4 0,0 0-10 0,0 0 1 16,0-6-3-16,0 6 0 0,0 0 0 16,0 0 3-16,0 0-6 0,0 0 6 0,0 0-2 15,0 0 0-15,0 0 3 0,0 0-4 0,0 0 3 16,0 0-5-16,0 0 3 0,0 0-10 0,0 0-2 0,0 0-14 15,0 0-15-15,0 0-2 0,0 0-22 0,0 0 5 16,0 0-10-16,0 0-4 0,0 0 1 0,0 0-4 16,0 0 8-16,0 0 5 0,0 0 12 15,0 0-1-15,0 0 11 0,-16 0-2 0,12-4 10 16,1 0-2-16,-1 0 13 0,1-3 0 0,0 3 7 16,2-6 7-16,-2 4 2 0,1-1 6 0,-1 0 3 15,2 2 3-15,-2-2 8 0,3 2 5 0,-2 1 9 0,2-1 1 16,0 5 3-16,-2-7 4 0,1 5 3 0,1 2-14 15,0 0 9-15,0 0-5 0,0 0 11 16,0 0 7-16,0 0 0 0,0 0-1 0,-5 10 2 16,4-1-6-16,-2-1-3 0,-3 8 1 0,-2-3-8 15,0 3 4-15,-1 3-8 0,-2-2-4 0,-2 5-7 16,-3 2-9-16,6-7-1 0,-1 0-6 0,-3 4-9 16,1-6-3-16,1 1-14 0,0-1-4 0,4-4 1 15,-2 0-16-15,5-3-13 0,-1 1-7 0,2-3 9 16,1-2-13-16,1 1 16 0,2-5 1 0,0 0 15 15,0 0-5-15,0 0 6 0,6-17 2 0,0 5 5 16,2-2 3-16,1-1-1 0,-4-2 8 0,4 0-4 16,-2 0 6-16,3-1 4 0,-1 3 4 0,-3-2 2 15,3 4 5-15,-1 1 1 0,-2 0 3 0,-1 8 14 16,-1-4-5-16,2 3 7 0,2 2 3 0,-2-2 12 16,1 4-3-16,2-2 9 0,1 3-5 0,2 3 4 15,-1 1-2-15,2 0 0 0,-2-1-4 0,5 7 0 16,-2-5-3-16,1 3-3 0,-1 1-5 0,-5-2 2 15,9 0-15-15,-9 1-43 0,6 2-52 0,-5-3-109 16,-2 1-211-16,0 0 95 0</inkml:trace>
  <inkml:trace contextRef="#ctx0" brushRef="#br0" timeOffset="-210430.871">245 3091 57 0,'-4'-4'156'0,"4"4"-8"0,-3-7-16 0,3 7-10 16,0 0-14-16,0 0-11 0,0 0-8 0,0 0-3 16,0 0-2-16,0 0 5 0,0 0-3 0,7 14 10 15,-1-4-2-15,-1 4 5 0,-1 2 2 0,4 2 0 16,-1 7-1-16,0 3-3 0,-2 4-5 0,-1-3-8 15,2 4-3-15,3-2-8 0,-4 3-3 0,-1 0-2 16,1 2-5-16,-1-3-2 0,0 0-6 0,-1-1-7 16,3-1-1-16,-3-1-4 0,1 1-5 15,-1-7-2-15,1-1-3 0,-3-2-1 0,-1-3-7 16,3-3-4-16,-3-2-2 0,1-2 0 0,-1-4-1 0,0 0-4 16,0-2-3-16,0 2-4 0,0-7 0 0,0 7-7 15,3-4-4-15,-3-3-12 0,0 0-9 0,0 0-18 16,0 0-17-16,0 0-12 0,0 0-9 0,0 0-12 15,-15-18-18-15,13 7-12 0,-2 0-10 16,-1-4-17-16,1-3-10 0,-5-1-14 0,3-7-120 16,-2 3-318-16,-5-5 141 0</inkml:trace>
  <inkml:trace contextRef="#ctx0" brushRef="#br0" timeOffset="-208616.789">150 3089 45 0,'0'0'90'0,"13"14"-4"16,-13-14 2-16,0 0 0 0,0 0-8 0,4 2-5 15,-4-2 1-15,0 0 0 0,6 1-3 0,-6-1 2 16,0 0-2-16,14-1-2 0,-14 1 0 0,12-5-6 15,-3 1-3-15,3 2 7 0,-1-1-11 0,6-4 3 16,4 0 2-16,-2 0-10 0,8-6-4 0,2 3-6 16,2 1 1-16,2-8-3 0,17 5 0 0,-14-5-9 15,12 2 2-15,-14 2-4 0,19-1-2 0,1-2-7 16,1 2 1-16,0-1 1 0,4-2-4 0,-3 2-2 16,7-2-5-16,-6 0 4 0,1 3-2 15,-1-3-4-15,2 0 5 0,2-2-6 0,-6 2-3 16,0 0-2-16,-6 2 0 0,2-2 0 0,-15 7 4 0,12-5-3 15,-12 3-5-15,-4 2 5 0,0-1-3 0,0 1 1 16,-4-2-2-16,-1 3 2 0,-7 1-3 16,-2 4 4-16,1-3-5 0,-3 0 6 0,-1 4-5 15,-5 0 4-15,3-2-1 0,-3 1-3 0,0-1 9 16,2 4 2-16,-2-4 3 0,0 3-1 0,0-4 15 16,1 3-9-16,0-2 0 0,3 0 0 0,-4 0-2 15,4 0 0-15,-3 1-4 0,-1 0 0 0,5 0-1 16,-2 2 1-16,-3-1-5 0,-1-1 0 0,0 1 1 15,-1 2-1-15,-2-2-3 0,-2 3 0 0,2-1 0 16,-6 1 0-16,8-3-5 0,-8 3 3 0,7-1 1 16,-7 1-2-16,6 0 3 0,-6 0-1 0,5-3 0 15,-5 3-2-15,0 0 1 0,6 0 0 0,-6 0 3 16,0 0 0-16,0 0 3 0,0 0 7 0,4-2 4 16,-4 2 0-16,0 0 5 0,0 0 4 0,0 0 7 15,0 0 9-15,0 0 0 0,0 0-2 0,0 0 9 16,0 0 1-16,0 0 0 0,0 0-2 0,0 0-10 15,0 0-2-15,0 0-3 0,0 0-3 0,0 0-3 16,0 0-2-16,0 0-5 0,0 0 0 0,0 0-4 16,0 0 0-16,4 5-3 0,-4-5 1 0,0 0 4 15,0 0-5-15,0 0 1 0,0 0 1 0,0 0-1 16,0 0 0-16,0 0 1 0,0 0 0 0,0 0-1 16,0 0 1-16,0 0-12 0,0 0 14 0,0 0-4 15,0 0 1-15,0 0-3 0,0 0 1 0,0 0 5 16,0 0-8-16,0 0-14 0,0 0 11 0,0 0 2 15,0 0-4-15,0 0-1 0,3-8-1 0,1 6 7 16,0-3-8-16,2 3 3 0,0-2 1 0,-1 1 1 16,3 0-6-16,-1 0 2 0,1-1-7 0,1 1-4 15,-6 1 10-15,4-3 0 0,-2 5-3 0,1-4 1 16,-3 3 0-16,-3 1 1 0,7-3 0 0,-2 0-1 16,-5 3 1-16,7-4-2 0,-4 2 2 15,2 0-3-15,0 1 0 0,2-3 0 0,-2 2 1 16,5-5 2-16,2 3-3 0,4-3 2 0,2-4 0 0,2 3-1 15,6-5 0-15,-8 4 0 0,8-3-1 0,-1 0 2 16,-2-1-1-16,-4 4-1 0,2 0-1 0,-4 1-3 16,-1-1 1-16,1-1 4 0,-2 5-2 15,3-4 1-15,-9 4 0 0,3 2 0 0,-3-4 0 16,-2 3-11-16,-1 1 13 0,2 1 0 0,-2-1-2 16,1-2-1-16,-1 3-9 0,-2 1 14 0,2-3-1 15,-2 2-1-15,0-2-1 0,5 3 1 0,-9 1-2 16,6-3 3-16,-2 0-4 0,-4 3 2 0,9-2-8 0,-4 0 8 15,-1 1-1-15,-4 1 1 0,5-2-2 16,-5 2 4-16,7 0-6 0,-7 0 2 0,0 0-2 16,6-2 4-16,-6 2-3 0,0 0 5 0,0 0-3 15,0 0 3-15,5-2-4 0,-5 2 0 0,0 0 0 16,0 0 3-16,0 0-3 0,0 0 5 0,0 0-4 16,0 0-3-16,0 0 3 0,0 0-4 0,0 0 4 15,0 0-1-15,0 0 6 0,0 0-5 0,0 0 5 16,0 0-1-16,0 0-5 0,0 0 3 0,0 0 1 15,0 0-12-15,0 0 11 0,0 0 0 0,0 0-4 16,0 0 1-16,5 7 4 0,-5-2 1 0,0 0-3 16,3 2 0-16,1 3 4 0,-2 0-4 0,2 6 3 15,5-1-12-15,-6 4 13 0,1-2 4 0,2 1-8 16,0 0 8-16,3 7-3 0,-1-1 2 0,-2 2 1 16,3 1 4-16,0-2-16 0,-2 1 17 0,3 2-1 15,-4 1-2-15,3-1 1 0,-2-2-1 0,1 1 5 16,0 2-1-16,1-2-2 0,0 1 2 0,-2-1 1 15,2 5 0-15,-1-6-4 0,-3 1-2 0,3 3 0 16,-3 0 2-16,4 0-2 0,-3-4-2 0,1 0 3 16,-2-6-3-16,1-3-2 0,-1 2 2 0,-1-2-2 15,1 0-2-15,-1-2 4 0,-1-1-3 0,0-4 2 16,1-1 1-16,-1 1-5 0,-1-3-13 16,-1-3 13-16,1 2 4 0,-2-1-4 0,0-5 6 15,2 6-2-15,-2-6-3 0,3 5-1 0,-3-5 4 0,3 5 1 16,-3-5-1-16,0 0-2 0,0 5 6 0,0-5-8 15,0 0 4-15,0 0 3 0,0 0-7 0,0 0 3 16,0 0-4-16,0 0 2 0,0 0-2 0,0 0 1 16,0 0-1-16,0 0 1 0,-21-10-3 0,17 8-10 15,4 2 4-15,-11-3-3 0,3 3-2 16,-2-2 3-16,0 3-8 0,-5-1 0 0,3 1 2 16,-9 2 0-16,2 2 5 0,-3-3-4 0,1 4-1 15,-7 0 0-15,-3 2 1 0,-1 2 0 0,0-1-1 0,-1 3-2 16,-3-1-3-16,0-2 1 0,-2 5 3 0,-8 3 1 15,-4-5 1-15,13 3 0 0,-10-2-2 16,11 1 0-16,-11 0-7 0,8-2 11 0,-10 6-2 16,0-2-6-16,12-3 5 0,-14 3-2 0,2 1 0 15,2 0 1-15,-1 0-1 0,0 3 0 0,1-5 1 16,-3 6 2-16,-2-3-3 0,1 0 1 0,1 2 2 16,-4-4 7-16,3 3-5 0,0 2 4 15,1-1-1-15,0-1 0 0,14-4 1 0,-8 5 8 0,8-8-5 16,1 1 2-16,0-1-3 0,0 1 2 0,3 0-5 15,0-1 6-15,4-2-2 0,0 1 3 0,6-6-1 16,3 1 0-16,0-1 2 0,0 0 0 0,2-1-4 16,3 2-1-16,0-1 5 0,2-1-2 0,-4 1-3 15,2-1-5-15,-1 1-4 0,2-2 0 0,-5 2-2 16,1 2 0-16,-2-2 0 0,0-3 6 0,5 5-1 16,-8-3 1-16,4 1-1 0,-1 0 4 0,-1-1-2 15,2 3-1-15,-1-1 0 0,2-2 4 0,-4 2 5 16,5-1 4-16,3-2-2 0,0 1 5 0,2-3 2 15,-2 3 5-15,3-1-5 0,2-1-1 0,3-2 2 16,0 2 1-16,5-2-2 0,-9 3-6 0,9-3 4 16,0 0-1-16,-8 1 5 0,8-1-8 0,0 0 2 15,-6 2-4-15,6-2-1 0,0 0-8 0,0 0-10 16,0 0-11-16,0 0-20 0,0 0-16 0,0 0-23 16,0 0-36-16,-10 4-24 0,10-4-46 0,0 0-31 15,-10 5-173-15,10-5-433 0,-13 2 191 0</inkml:trace>
  <inkml:trace contextRef="#ctx0" brushRef="#br0" timeOffset="-207801.682">646 3348 152 0,'-1'-5'154'0,"-2"1"-13"0,3 4-7 0,-5-7-7 16,0 5-5-16,2-1-9 0,-3 1 2 0,2-2-4 16,-2 0-6-16,-2 3-5 0,2-1-8 0,-1 1-4 15,0 1-5-15,-1 0-10 0,-3 2-5 0,1 3-4 16,-2 0-9-16,3 3-6 0,1 2-5 0,-3 6-4 15,3-3-9-15,-1 4 5 0,1 0-6 0,2 7-1 16,1 2-1-16,5-6-10 0,-3-2-1 0,6 1 2 16,-2 5 4-16,3-3-4 0,1-4-4 0,1 1 6 15,2-2-11-15,0 0-3 0,6-3-3 0,-5-3-1 16,1-2-6-16,3-2-5 0,-2-4-6 0,5 0-7 16,1-2-14-16,1-2-17 0,3-5-16 0,5-5-22 15,-7 2-17-15,5-4-17 0,-1-5-6 0,-5 1 2 16,1 0 5-16,-8 3 1 0,6-5 8 0,-5 3 15 15,0-4 8-15,-4 4 9 0,-2-3 6 0,0 3 17 16,-3-2 11-16,1-1 13 0,0 2 11 0,-3 6 20 16,2 1 23-16,-3 0 15 0,1 2 26 0,-1 2 15 15,0 5 14-15,1-3 6 0,1 1-1 0,-2 4-10 16,1-6-8-16,-1 6 2 0,0 0 2 0,0 0-2 16,1 17 6-16,-1-10-9 0,1 4-1 0,-1 2-3 15,3 3-8-15,-2-4-8 0,1 3-2 0,-1-3-7 16,1 0 0-16,2 0-10 0,3 2-1 0,-2-4-5 15,-1 1-2-15,-1 0 1 0,3-3-10 0,0 1 3 16,-1-1-1-16,0-4-5 0,-1 3-5 0,0-4-3 16,1-1-2-16,0-1-9 0,0-1 6 0,-5 0-7 15,13-3 0-15,-8 0 0 0,0-4-4 0,4 0 0 16,-4 2 0-16,-1-4-8 0,1-2-5 0,-4 2 3 16,1-2-3-16,-2 0-5 0,0-4-2 15,-3 6 1-15,-2-8 1 0,-1 0-3 0,-3 5 0 0,-4-2-3 16,5 1 6-16,-2 4 0 0,1 0 0 0,-2 1 5 15,-3 3-4-15,2 0-1 0,-1 1-4 0,3 3-9 16,-3 1-13-16,2 0-22 0,-1 1-35 0,3 5-23 16,-2-2-115-16,2 2-267 0,4-2 119 15</inkml:trace>
  <inkml:trace contextRef="#ctx0" brushRef="#br0" timeOffset="-207243.674">1107 3217 149 0,'0'0'198'0,"0"0"-19"0,0 0-13 0,0 0-22 15,7 9-9-15,-3-3-18 0,-2 3-6 0,3-4-15 16,-5 5-8-16,5 1-10 0,-4-3-6 0,3 1-11 15,-1-1-5-15,-3-1-9 0,1 0 2 0,2-1-7 16,-2 1-2-16,-1-3-4 0,-1 3 3 0,1-3 0 16,-3 0 1-16,3-4-6 0,-1 5 4 0,-2-3-4 15,2 1 1-15,-4-2 6 0,5-1 28 0,-9 0-2 16,9 0-2-16,-11-4-5 0,5 1-5 0,0-2 0 16,-2-2-5-16,1 0-4 0,0-4-8 0,1 0-4 15,-4-5-2-15,3 3-8 0,-2-3 1 0,4 4-5 16,-2-3 1-16,3 3-5 0,0 2 3 0,1-2-7 15,1 5 0-15,1 1-2 0,-2-1 1 0,3 2-2 16,0-1-1-16,4 4-3 0,0-1 4 0,-4 3-5 16,12 0 4-16,-1 4-2 0,-2 1-1 0,5 0-1 15,1 4 1-15,2 0-3 0,-1-1 1 0,2 3-2 16,-1 0 3-16,-1-2-2 0,1 0 0 0,2-2 1 16,-2 3 0-16,-2-3-2 0,-5 0-1 0,2-2 2 15,-2-3-1-15,1 2 0 0,-4 0-2 0,1-2 0 16,-2-1 0-16,-6-1-1 0,11 0 1 0,-11 0 0 15,8-4 1-15,-4 0-2 0,-1-3 1 0,0 0 0 16,0 1-1-16,-3-3 1 0,1 0 1 0,1-1-1 16,-4-1-1-16,1-2 4 0,-3 3-4 0,2-3 0 15,-4-3-2-15,0 1-7 0,-2 0-9 0,3-1-9 16,0 6 0-16,0 0-16 0,0 1-21 0,0 2-21 16,-3-1-34-16,7 3-37 0,-3-2-45 0,2 3-165 15,2 4-396-15,0 0 175 0</inkml:trace>
  <inkml:trace contextRef="#ctx0" brushRef="#br0" timeOffset="-206932.113">1351 3020 59 0,'0'0'238'0,"0"0"-19"16,0 0-21-16,0 0-22 0,0 0-16 0,8-8-13 15,-3 2-11-15,5 2-12 0,2-1-7 0,3-3-11 16,-6 3-6-16,8-4-12 0,1-1-8 0,-3 1-10 16,3 2-3-16,-2-1-10 0,1-1-2 0,-3-1-9 15,-1 7-3-15,-3-2-8 0,-1 1 0 0,-3 1-10 16,1 1-5-16,-6-3-15 0,-1 5-14 0,9-3-22 15,-9 3-29-15,0 0-26 0,0 0-26 0,0 0-25 16,0 0-9-16,0 0 1 0,0 0-8 0,0 0-102 16,0 0-275-16,-26 11 121 0</inkml:trace>
  <inkml:trace contextRef="#ctx0" brushRef="#br0" timeOffset="-206784.823">1479 2982 14 0,'-1'12'95'15,"1"-7"10"-15,-3 2 3 0,2 3 6 0,2 0-5 16,2 2-1-16,-3-2-7 0,2 1-3 0,0 4-10 15,2-1 1-15,-1 3-5 0,2 0-8 0,-3-1-4 16,0 0-10-16,1-1-7 0,-2-3-3 0,2 0-3 16,-2 5-22-16,-1-5-26 0,4-3-58 0,-3-1-56 15,0 3-111-15,1-5-240 0,-1 1 106 16</inkml:trace>
  <inkml:trace contextRef="#ctx0" brushRef="#br0" timeOffset="-206561.061">1661 2941 216 0,'0'0'224'16,"0"0"-17"-16,0 0-5 0,5 17-23 0,-1-8-16 16,-2 1-11-16,1 2-20 0,-2 0-10 0,3 5-8 15,-3-5-16-15,3 2-11 0,-2-1-11 0,1 4-12 16,-2-4-30-16,1 4-41 0,-4-5-41 0,2-1-64 15,-1 1-46-15,0 1-134 0,-2-3-314 0,3-4 139 16</inkml:trace>
  <inkml:trace contextRef="#ctx0" brushRef="#br0" timeOffset="-206038.942">1759 3014 111 0,'5'7'224'16,"-5"3"-18"-16,3-1-15 0,0 1-16 0,0 2-16 15,1 1-19-15,1-1-14 0,0-3-8 0,-1 4-14 16,1-4-8-16,-1 0-9 0,-3-2-14 16,3-2-2-16,-3 0-9 0,2 0-6 0,-2 0-8 15,-1-5 3-15,3 5-4 0,-2-1-1 0,-1-4-6 16,0 0-2-16,0 0-5 0,0 0-2 0,0 0-3 15,0 0-5-15,0 0-3 0,-13-11-4 0,12 3 2 16,-3-1-4-16,1-1-3 0,-3-6 3 0,5 0-3 16,-3-1-5-16,1-1 5 0,1 0-5 0,-1 1-1 15,2 3-4-15,-2 2 7 0,3-1-6 0,-1 2 5 16,1 1-7-16,1 3 4 0,-1 4 1 0,3-1 0 16,-2-1 0-16,-1 5 1 0,0 0 7 0,13-2 5 15,-13 2 4-15,0 0 1 0,19 11 2 0,-10-4-3 16,3-2 0-16,-2 5-2 0,-1-1-2 0,6 1-4 15,-6-1 3-15,5 2-5 0,-4-2-1 0,1 0-2 16,2 3 5-16,-3-3-5 0,4-1-1 0,-3 0-2 16,-2-2 0-16,-1-4-5 0,2 2-4 0,-2 2-3 15,2-6 0-15,-10 0-7 0,15-3 2 0,-7 0 3 16,-3 1 2-16,0-2 0 0,0-2-1 0,0-1 2 16,-1 2 3-16,-1-5 3 0,-3 1-5 0,0-2 6 15,0 0-7-15,0 1 5 0,-3-2-3 0,-3 0 4 16,-2-2-3-16,3 4-2 0,-4-5 4 0,4 6-1 15,-4-3-2-15,4 4-1 0,1 1-4 0,-2 0-14 16,3 4-13-16,-1-4-22 0,0 5-14 0,4 2-33 16,-4-7-47-16,4 7-37 0,-5-3-165 0,5 3-383 15,0 0 169-15</inkml:trace>
  <inkml:trace contextRef="#ctx0" brushRef="#br0" timeOffset="-205729.646">2163 2836 64 0,'0'8'158'0,"0"-8"-3"0,0 10-14 0,0 0-10 15,0 0-11-15,2 3-3 0,-3-1-12 0,2-1-9 16,1 3-7-16,0-1-2 0,3 1-10 0,-1 2-3 16,-1-1-11-16,1-3-5 0,0 0-6 0,-1-2-6 15,1-3-1-15,-1 0-4 0,0 1-3 0,3-2-5 16,0-2-7-16,-6-4-4 0,5 5-5 0,-5-5-3 16,10 2 1-16,-10-2-27 0,0 0-20 0,0 0-27 15,0 0-32-15,14-7-23 0,-4095 7-14 0,8165-10-114 16,-4084 10-261-16,0 0 115 0</inkml:trace>
  <inkml:trace contextRef="#ctx0" brushRef="#br0" timeOffset="-204964.879">2131 2959 95 0,'0'0'91'16,"0"0"-10"-16,0 0 1 0,0 0-10 0,0 0-5 15,0 0 3-15,17-4-7 0,-17 4-3 0,11-4-8 16,-11 4 1-16,10-3-9 0,-10 3-2 0,4-5-4 15,-4 5-12-15,5-6 20 0,-5 6-26 0,0 0 8 16,-4-11 2-16,4 11 0 0,0 0-1 0,-9-9 17 16,3 4-4-16,1 1 14 0,-3-1 14 15,0 2-6-15,-1-3 2 0,1 0-2 0,1 5-2 0,-3-9-6 16,1 4 10-16,0 1-7 0,1-1-2 0,-2-1-5 16,0 1-7-16,6-2-5 0,-2 3-2 0,3-4-3 15,2 4 4-15,-4-2-15 0,5 2-1 0,0-3-4 16,0 1-3-16,0 0-4 0,5 1 1 0,-1 0-1 15,1-1-2-15,0 2 0 0,-1 0-2 16,5 1-2-16,0-1-4 0,-3 2 8 0,2 0-7 16,2 2 5-16,-2-2-5 0,2 3 2 0,3 0-4 15,-4 0 1-15,0 2 1 0,2 1 4 0,3 2-5 16,-4 0 3-16,7 2 1 0,-1 3 8 0,1-4-7 0,1 5 0 16,-5 0 3-16,6-1 0 0,-5 3-1 15,-3-4 1-15,2 3 1 0,0 0-2 0,-2 0 1 16,-5-4-3-16,1 5 3 0,2-5-6 0,-4-1 5 15,1 0 0-15,-1 3-4 0,-4-3 1 0,2-3-4 16,-1 3 3-16,-2-7-2 0,6 4-1 0,-6-4 0 16,0 0 3-16,4 3-5 0,-4-3 4 0,0 0-2 15,0 0-2-15,0 0-2 0,0 0 1 0,0 0 1 16,0 0 0-16,-15-14-1 0,11 9 2 0,-2-6-2 16,-1 4-1-16,2-5 1 0,1-1 1 0,-1 1-2 15,0-3 1-15,1 4 1 0,2-2-4 0,2 7 4 16,0-5 1-16,-2 6 0 0,2-1-1 0,-1-1-2 15,1 7 2-15,0-7-6 0,0 7 6 0,0 0 1 16,5-5 6-16,-5 5 4 0,0 0 3 0,14 8 1 16,-3-2 5-16,-5 2-4 0,3-1 4 0,-3 3-2 15,3-1 2-15,0 1-1 0,4 2-6 0,-4-1-1 16,-4 0-1-16,4 0-2 0,0-3 2 0,0 2-2 16,-3-5 1-16,-2 4-3 0,-1-3 1 0,3-2-3 15,-1 4-2-15,1-6 0 0,-6-2-3 0,6 5 5 16,-6-5-2-16,4 5 0 0,-4-5 0 0,0 0 0 15,0 0-1-15,0 0-1 0,1-15 0 0,-1 15 0 16,-4-13 1-16,0 2-1 0,0 0-1 0,-1-4 3 16,-2 1-3-16,0-4 0 0,0 1 1 15,-5-5-3-15,7 3 0 0,-3-6 0 0,-1 1 0 0,3 7-8 16,-2-1 4-16,3 2-2 0,0 3 0 0,2 1-7 16,-1 3-1-16,3 0-7 0,1 4-8 0,-4-2-21 15,4 4-20-15,0 3-24 0,0 0-14 0,2-7-30 16,-2 7-24-16,0 0-31 0,0 0-102 15,0 0-320-15,0 0 143 0</inkml:trace>
  <inkml:trace contextRef="#ctx0" brushRef="#br0" timeOffset="-204736.646">2463 2656 64 0,'17'-1'184'15,"-17"1"-12"-15,11-2-12 0,-2-3-13 0,-1 3-10 16,1-2-15-16,2 0-13 0,-2 0-6 0,3-3-15 16,0 2-4-16,-1 0-12 0,0 2-4 0,-3-3-8 15,0 5-8-15,-3-5-7 0,1 4-3 0,-1-2-16 16,0 0-16-16,-1 1-10 0,-4 3-15 0,5-5-21 16,-5 5-19-16,1-7-25 0,-1 7-20 0,0 0-21 15,-3-6-11-15,3 6-69 0,0 0-218 0,-9-1 96 16</inkml:trace>
  <inkml:trace contextRef="#ctx0" brushRef="#br0" timeOffset="-204573.011">2545 2602 54 0,'0'6'114'0,"-1"2"1"15,2 2-4-15,0 1 1 0,1 0 7 0,0 5-10 16,3 1 5-16,-1-1-8 0,1 1 0 16,0 1-1-16,3 0-4 0,1-1-3 0,-2 3-7 0,4 3-2 15,-5-6-9-15,0 0-8 0,2 2-9 0,1 6-4 16,1-10-5-16,-5 3-6 0,0 0-20 0,2 2-26 15,-6-2-41-15,3-1-47 0,-3 1-75 0,-2 1-117 16,-2-3-300-16,1 0 133 0</inkml:trace>
  <inkml:trace contextRef="#ctx0" brushRef="#br0" timeOffset="-195324.518">3065 12122 16 0,'0'-3'136'0,"0"3"-12"16,-4-3-10-16,4 3-15 0,0 0-8 0,0 0-9 0,0 0-10 16,0 0-6-16,0 0 1 0,0 0-12 15,0 0 5-15,0 0-2 0,0 0 5 0,10 10 5 16,-6-7 2-16,0 0-2 0,-3 2 2 0,1 1 4 16,4 5 7-16,-2 0 1 0,2 6-1 0,-1 2-2 0,0 6-2 15,3 1-3-15,0 2 2 0,-1 2-2 0,0 6-6 16,-1-5-12-16,1 2-2 0,-4-2-2 15,0 0-5-15,2 2-2 0,0-2-6 0,-1-1-5 0,0 0-3 16,0-1-3-16,-1 0 0 0,1-5-4 0,3-5-4 16,-5-1 1-16,2-2-3 0,-3 1-1 0,2-5-5 15,-4 0 0-15,2-4-1 0,3 3-1 0,-3-5-1 16,-1 2-1-16,1-2-4 0,1-3-7 0,-1 1-11 16,0 1-13-16,-1-5-10 0,2 4-9 0,-2-4-7 15,0 0-4-15,0 0 3 0,0 0-10 0,0 0-15 16,6-14-11-16,-4 5-14 0,0-3-11 0,-1 2-7 15,1-5-10-15,-3-2-6 0,-1 1-5 0,-2-1-99 16,-4 0-261-16,3-1 116 0</inkml:trace>
  <inkml:trace contextRef="#ctx0" brushRef="#br0" timeOffset="-194107.903">3041 12305 78 0,'-2'-2'83'0,"-1"-5"-15"15,1 2-6-15,2 0-5 0,0 0-3 0,0-1 4 0,0 2-10 16,0-1 7-16,2 1-1 0,-2 0 4 16,0 4-9-16,0-8-3 0,2 3 15 0,-1 3-11 15,-1 2 1-15,2-7 1 0,0 6-10 0,1-4 13 16,-1 2-3-16,2 1-2 0,0-1 6 0,1-1-7 0,-1 1 5 16,2-1-6-16,2 1-1 0,1-2-6 15,-3 0-2-15,7-1-2 0,-4 0-4 0,5 0-1 16,-2 1-4-16,3-3-3 0,7-1 1 0,2 1 5 15,4-3 2-15,-1 1-5 0,3-2 3 0,1-1-6 16,3 2 2-16,-1 0-4 0,2-3-2 0,1 0-4 0,1-1 1 16,12-2-4-16,-16 3-1 0,0-1 2 15,-1 5-8-15,4-3 5 0,-8 1-4 0,4-2 2 16,-5 3 0-16,-1 1-2 0,-6 2-5 0,-1-2-3 0,-1 2 3 16,-3 0 6-16,-3 4-7 0,4-4 4 0,-3 3-1 15,-4 1-1-15,3-2 0 0,-5 2 0 0,2 0-1 16,0 0-3-16,-4 0 5 0,7-1-6 15,-7 1 3-15,-1 3-6 0,2-2 11 0,-2 0-5 0,1-1-3 16,-5 4 2-16,5-3 3 0,-1 2-3 0,-4 1 2 16,4-3 6-16,-4 3-2 0,9-1-3 0,-9 1-1 15,6-2 2-15,-2 0-2 0,0 0 3 0,-4 2 2 16,8-3-2-16,-6 1-3 0,-2 2 0 0,8-2 2 16,-8 2 2-16,5-4 0 0,-5 4-3 0,2-1 1 15,-2 1 3-15,0 0 1 0,0 0 5 0,0 0 1 16,0 0-1-16,0 0 7 0,5-2-4 0,-5 2-1 15,0 0-1-15,0 0-3 0,0 0-1 0,0 0 3 16,0 0-4-16,0 0 0 0,0 0 0 0,0 0-2 16,14 2-4-16,-14-2 5 0,6 1-2 0,-6-1-2 15,6 1 0-15,-6-1 0 0,7 2 0 0,-2-2 1 16,-5 0-3-16,7 1 2 0,-7-1-1 0,9 3 1 16,-4-2 1-16,-1 0-3 0,0 1 2 0,-4-2-2 15,9 0 0-15,-5 4 2 0,2-4 1 0,-2 0 2 16,-4 0-6-16,9 2 4 0,-9-2 5 0,10 1 4 0,-6 0 3 15,-4-1 5-15,13 0 1 0,-9 0 0 16,3-1 1-16,1 0-3 0,-2-1 0 0,2 2-1 16,4-4-2-16,-2 2-2 0,0-1-3 0,0 0 1 15,-2 1-2-15,0 1-2 0,3-2 5 0,-3 2-7 0,-1 0-1 16,1-1-2-16,0 1 0 0,-3 1-1 16,0-1-2-16,0 0 3 0,-5 1-3 0,9 0 3 15,-9 0-3-15,0 0 0 0,10-1 2 0,-10 1-2 16,5 1-1-16,-5-1 2 0,0 0 3 0,0 0-2 0,0 0 1 15,8 1 3-15,-8-1 1 0,5 5-2 0,-5-1 3 16,4 0-3-16,-2 3 3 0,2 3-4 0,0 1 3 16,-3-1-1-16,3 5-1 0,0 2-4 0,0 0 4 15,-1 4 0-15,0 3-1 0,5 1 1 0,-8 0-2 16,5 3-1-16,0 1 3 0,0 1-6 0,-1 0 4 16,5 4-2-16,-4 0 2 0,2-5 1 0,-1 3 1 15,0-1 1-15,2-2-1 0,0 0 4 0,-6 0-3 16,5-4-1-16,0-1 0 0,-1-7 0 0,0 0-2 15,-2 3 0-15,2-4-2 0,-2-6 2 0,0 2 2 16,1 1-4-16,-4-2-1 0,5-1 1 0,-3-1 1 16,1 1-1-16,0-5-3 0,-1 2 1 0,0 0-2 15,1-2 1-15,-2 0 1 0,0 1-2 0,1-2 0 16,-1-1 1-16,-1-1 0 0,-1-2 3 0,3 4-3 16,-3-4-3-16,2 5 1 0,-2-5 0 0,0 3-4 15,0-3 5-15,0 0 0 0,0 4 3 0,0-4-3 16,0 0 0-16,0 0 0 0,0 0-3 0,0 0 1 15,0 0 1-15,-2 3 1 0,2-3-5 0,0 0-5 16,0 0 1-16,-11 0 2 0,4 1-9 0,7-1-2 16,-12 1 4-16,2 1-3 0,-1-1 2 0,-2 3-2 15,-5 1 2-15,0-1-2 0,-5 1-3 0,-4 5 8 16,-5-4-3-16,0 3 0 0,0 1 0 0,-6 0-4 16,-12 0-1-16,-1 2-2 0,-4 2 2 0,3-6 6 15,-2 4 4-15,0-1 1 0,-2-5 2 0,4 4-1 0,-3-1 8 16,5-2-6-16,-2 2 5 0,13-4 5 0,2-2-2 15,-14 1 4-15,14-2 2 0,5 1-1 16,-2 1 1-16,4-4-1 0,1 1 3 0,10 1-4 16,1-1 2-16,-1 0 2 0,5 0-5 0,2-1 1 0,0 0-2 15,6 2-2-15,6-2-4 0,-13 0-5 0,10 0-4 16,3 0-2-16,0 0-6 0,0 0-7 0,0 0-21 16,0 0-24-16,0 0-20 0,0 0-32 15,0 0-22-15,0 0-27 0,0 0-26 0,0 0-135 16,0 0-361-16,20-4 160 0</inkml:trace>
  <inkml:trace contextRef="#ctx0" brushRef="#br0" timeOffset="-193654.211">3363 12313 56 0,'0'0'134'0,"-8"2"-9"0,8-2-10 15,0 0-15-15,-4 2-8 0,4-2 1 0,0 0-9 16,-5 3-3-16,5-3-2 0,-2 2-9 0,0 2 1 16,1 4-7-16,-4-3-2 0,2 2 2 0,3-2-3 15,-1 5-4-15,-3 0-4 0,4 1-3 0,-5 0-4 0,5 0-1 16,0 2-10-16,0 0 3 0,4-2-5 16,-4 3 3-16,1-5-11 0,2 3-1 0,-2-1 4 15,4 0-5-15,2-1-3 0,-1-2-4 0,-3-1 4 16,3 0-6-16,-2-1 0 0,4 2 3 0,-2-5-7 0,0 0 1 15,1 0-5-15,-1-2-2 0,2-2 4 16,2-2-2-16,-1 0 0 0,2-1-7 0,1-4-1 16,2-2-17-16,0-4-21 0,-1 2-22 0,-1-2-17 15,1 0-24-15,1-2-15 0,-4 0-27 0,6-6-94 0,-6 9-256 16,-1-3 113-16</inkml:trace>
  <inkml:trace contextRef="#ctx0" brushRef="#br0" timeOffset="-193224.183">3631 12197 12 0,'-3'6'136'0,"2"0"-11"0,0 3 1 16,-2 3-12-16,2-1-19 0,1 2-5 0,-3-2-4 16,3 5-9-16,-2-1-4 0,2-3-5 0,0 5-5 15,-2-3-5-15,2-5-3 0,-3 2-6 0,3-2-12 16,3 3 2-16,-6-7-2 0,3 3-6 0,0-4-9 15,-1 2 5-15,1 1 0 0,0-3-2 0,-2-2-7 16,2-2 0-16,0 0-7 0,-1 5 4 0,1-5-2 16,0 0-1-16,-6 1 1 0,6-1-3 0,0 0-7 15,-8-8 3-15,4 2-6 0,1 1 7 0,1-1-3 16,-3-4 2-16,1 1 0 0,2-3-2 0,-1 1-7 16,2-5 9-16,-3-1-8 0,0 0 5 0,3 5-1 15,1 0 7-15,-3 2-4 0,3 1-4 0,-1-1 1 16,-2 5-8-16,3-4 5 0,3 6 3 0,-2-2 0 15,2 2 2-15,-3 3 6 0,5-1-1 0,-5 1 5 16,13 9 1-16,-3-3 2 0,-1 1 2 0,0 3-4 16,5 3-1-16,-3 2-2 0,2-5 2 0,1 4-5 15,-1-2 3-15,2 3 0 0,-2-4-2 0,-2 0-4 16,-2-2 2-16,0 0-2 0,2-3 1 0,-6-3-14 16,1 4-18-16,-2-3 0 0,4-1-18 0,-5 1-16 15,1-3-1-15,0 2-14 0,-4-3-15 0,4 2-10 16,-4-2-16-16,0 0-95 0,0 0-226 0,0 0 100 15</inkml:trace>
  <inkml:trace contextRef="#ctx0" brushRef="#br0" timeOffset="-193059.945">3612 12326 78 0,'-6'0'144'15,"6"0"0"-15,0 0-6 0,0 0-19 0,0 0-12 16,0 0-10-16,12-4-5 0,-8 0-12 0,4 1-9 0,-2-2-5 15,6 0-7-15,-2 3-6 0,0-8-20 0,1 4-27 16,4-5-28-16,-4 2-47 0,-1 1-131 0,-1-1-215 16,-1-3 95-16</inkml:trace>
  <inkml:trace contextRef="#ctx0" brushRef="#br0" timeOffset="-192812.533">3773 12126 94 0,'-3'3'206'0,"3"-3"-24"16,0 0-16-16,0 0-20 0,0 0-8 0,0 0-13 16,17-7-8-16,-8 2-13 0,0 0-11 0,1 0-4 15,4-4-12-15,0-1-10 0,1 2-5 0,-2-3-5 16,4 3-6-16,-9 1-15 0,3 1-20 0,-3 0-25 15,-1 1-31-15,-3 2-14 0,3-1-21 0,-1-1-18 16,-5 2-14-16,1 0-15 0,-2 3-99 0,0 0-240 16,0 0 106-16</inkml:trace>
  <inkml:trace contextRef="#ctx0" brushRef="#br0" timeOffset="-192634.255">3852 12082 30 0,'-1'4'114'0,"0"1"-8"0,-1 1 5 16,2 0 3-16,0 0-7 0,2 2 3 0,-2 1-3 15,2 1 1-15,1 0-4 0,3-1-6 0,-4 1-2 16,4 1-4-16,-2-1-7 0,1 0-5 0,0-1-1 16,1 2-11-16,-2-1-5 0,-1 1-7 0,0-1-5 15,1 0-5-15,-3 0-4 0,3-1-8 0,-1 1-22 16,-3 0-22-16,0-1-35 0,1-2-35 0,-1 3-44 0,0-6-152 16,-1 4-299-16,0-3 132 0</inkml:trace>
  <inkml:trace contextRef="#ctx0" brushRef="#br0" timeOffset="-192242.834">4051 11894 95 0,'0'0'135'16,"0"0"-16"-16,-1-5-12 0,1 5-14 0,0 0 10 15,0 0-3-15,0 0 3 0,0 0 0 0,0 0 8 16,0 0 5-16,0 0 5 0,4 15-7 0,-5-6-3 16,1 1-7-16,1 5 1 0,-2-1-5 0,1 3-8 15,-3 2-1-15,3 1-6 0,-1 1 0 0,0 5-10 16,-2 1 1-16,3-1-4 0,0-2-5 0,-3 4 1 15,2-1-9-15,1 2-1 0,0-2-5 0,-1-1-6 16,-3 1-7-16,3-6-2 0,-3 4 0 0,4 4-6 16,0-5-3-16,-5 0-7 0,4 0 1 0,-2-5-3 15,2 1-2-15,-4-3-7 0,2 2-12 0,-1-5-19 16,-1-1-18-16,3-3-20 0,-1 1-26 0,-1-2-20 16,-1-1-23-16,5-2-24 0,-1-2-22 0,-3 1-23 15,0-2-153-15,-2 1-376 0,2-1 167 0</inkml:trace>
  <inkml:trace contextRef="#ctx0" brushRef="#br0" timeOffset="-191742.884">3634 12550 75 0,'2'-3'102'0,"-1"-2"-6"0,-1 0-13 0,0 1-4 0,0 4 3 15,2-5-11-15,-2 5 4 0,0 0-4 16,1-5 5-16,-1 5-4 0,3-2-1 0,-3 2 2 16,0 0-4-16,0 0 4 0,0 0-1 0,0 0-5 0,0 0 4 15,8 9 3-15,-6-6-4 0,0 0-2 0,0 3-3 16,-2-1-3-16,0-2-3 0,1 4 0 0,-1 0-3 16,0-2-5-16,0 4 0 0,0-1 1 15,-1 2-8-15,1-3-2 0,1 3-7 0,-1-1 0 0,1 2-4 16,-1-2-3-16,3 0-2 0,-1 1-5 0,1-3-5 15,-1 0 3-15,1-2-3 0,2 1 1 16,-1 1-2-16,2-2-5 0,-1-1 5 0,3-2-5 0,-3 1 2 16,4-1-3-16,0-2 1 0,0-2-3 0,2 0-1 15,1-3-6-15,2 2 4 0,-5-4-5 0,3 2-13 16,-1 0-15-16,-2-2-15 0,2-1-14 0,1-1-33 16,-3 0-17-16,-1 1-24 0,4-6-11 0,-5 6-15 15,-1-1-125-15,-1 0-306 0,0-1 135 0</inkml:trace>
  <inkml:trace contextRef="#ctx0" brushRef="#br0" timeOffset="-191430.619">3914 12479 147 0,'0'0'145'0,"0"0"1"16,0 0-7-16,0 0-10 0,-13 10 6 0,10-5-12 16,0 5-5-16,2 0-7 0,-1 2-6 0,0-2-7 15,1 2-4-15,0 1-6 0,2-2-8 16,0 1-5-16,-1 2-5 0,2-2-9 0,0 0-6 0,0-3-5 15,3 2-2-15,-2-4-9 0,1 0-3 0,0-2-2 16,-1 0-8-16,4 0-3 0,-3-5-4 0,3 2-3 16,-1-2-7-16,-6 0 2 0,14-2-14 0,-9-3 0 15,3-2-8-15,-8 2-3 0,9-6-3 0,-4 2-4 16,-3-3 0-16,2 5 4 0,-1-3-1 0,-2-2 2 16,-1 1-9-16,-4 0 13 0,3 1-2 0,-4-6 2 15,-3 6-6-15,4-2 11 0,-1 4-1 0,-2-3 4 16,0 5-4-16,-2-1 6 0,-1 3-6 0,2-1-9 0,0 2-14 15,1 0 3-15,1 2-18 0,-2 2-7 16,8-1-19-16,-13 3-22 0,7 0-21 0,2 2-19 16,0-1-97-16,0-1-249 0,3 4 111 0</inkml:trace>
  <inkml:trace contextRef="#ctx0" brushRef="#br0" timeOffset="-190906.501">4053 12463 102 0,'1'5'185'0,"1"-1"-1"0,0 3-7 15,0 3-15-15,2-1-15 0,0 1-15 0,2 0-9 16,-2 0-12-16,1-1-13 0,1 1-6 0,-3 2-12 16,1-2-9-16,0-3-4 0,1 1-11 0,-4-1 0 15,2-2-10-15,-2 0-4 0,2-1-6 0,-2-1-4 16,0-1-2-16,3 3 0 0,-4-5-11 0,0 0 0 15,0 0-2-15,0 0-1 0,0 0-7 0,0 0 6 16,0 0-4-16,-11-14-3 0,7 9-3 0,0-4 4 16,-1-2-4-16,0 0-2 0,-2-4 2 15,3 1-3-15,1-1 1 0,-3-2 2 0,-1 2 2 16,3-2-6-16,0 0 1 0,2 3-1 0,2-2 2 0,-3 5-1 16,1 2-10-16,-1 2 11 0,6 3 0 0,-3-3 0 15,1 5 1-15,0-3-3 0,3 2-2 0,0 1 5 16,2 0-2-16,-6 2-3 0,13 0 3 0,-5 0 4 15,-1 4-4-15,3-3-2 0,1 1-2 0,-1 1 7 16,0 0-6-16,0 1 2 0,2 0-6 0,-5-1 7 16,1-2 0-16,1 1-5 0,-2 0 4 0,4-1-3 15,-6-1 2-15,0 1-1 0,2-1-1 0,-7 0 2 16,10 1 0-16,-10-1 4 0,5-2-3 0,-5 2-1 16,4-5 3-16,-3 4-7 0,-1-3 5 0,3-1 0 15,-3 2 1-15,0-2-1 0,-3-2 4 0,3 2-3 16,-5-2 2-16,3 2 0 0,-1 0 0 0,-3-4-3 15,3 6 5-15,-1-2-2 0,-1-2-2 0,1 5-4 16,-1-2-11-16,4 3-4 0,1 1-20 0,-8-7-19 16,8 7-19-16,-5 0-16 0,5 0-16 0,0 0-18 15,0 0-12-15,0 0-12 0,1 9-97 0,-1-9-266 16,4 4 118-16</inkml:trace>
  <inkml:trace contextRef="#ctx0" brushRef="#br0" timeOffset="-190507.036">4306 12303 89 0,'0'0'193'16,"0"0"-14"-16,0 0-12 0,0 0-8 15,1 7-14-15,-1-7-12 0,-1 10-6 0,2-5-6 16,-1 5-10-16,0-2-5 0,0 3-15 0,3-2-4 16,-3-1-9-16,3 4-5 0,-3-3-10 0,2-3-6 15,0 3-3-15,1-1-8 0,-2-1-3 0,-1 0-3 0,3-2-6 16,-1 2-5-16,1-2-6 0,-2-2-7 0,2 2-3 15,-2-4-5-15,1 2-3 0,-2-3-1 16,7 2 1-16,-7-2-4 0,0 0-3 0,10-5-1 16,-7-2-3-16,0 2-3 0,1-1 4 0,0-5-6 0,0 5 0 15,-2-3 1-15,2-1 1 0,-4 1-9 0,4-3 7 16,-3 3 3-16,2 3-5 0,-2 0 5 0,-1 1 0 16,1-1 1-16,2 4-1 0,-2-2 0 15,2 1 3-15,-3 3 2 0,3-2-3 0,-3 2 4 0,7-2 3 16,-7 2-3-16,0 0 7 0,13 4-7 0,-8-2 2 15,0-1 0-15,-1 0-3 0,2 4 0 16,-2-2 0-16,3-3 2 0,-2 3-2 0,-1-2 1 0,-4-1 1 16,7 3 0-16,-3-2 2 0,-4-1-4 0,8 4 2 15,-8-4-2-15,2 0-8 0,-2 0-8 0,4 3-7 16,-4-3-25-16,0 0-22 0,0 0-38 0,0 0-33 16,0 3-136-16,0-3-301 0,-6 4 134 0</inkml:trace>
  <inkml:trace contextRef="#ctx0" brushRef="#br0" timeOffset="-185580.346">3766 11962 11 0,'0'0'50'0,"0"0"1"0,0 0-3 0,0 0 8 0,0 0-5 15,0 0 0-15,0 0-2 0,0 0 3 16,0 0-10-16,0 0 1 0,0 0 6 0,0 0-2 15,0 0 0-15,0 0 1 0,0 0-1 0,0 0-10 16,0 0 6-16,0 0-4 0,0 0 0 0,0 0-4 0,0 0 1 16,0 0-4-16,0 0 6 0,0 0-11 0,0 0 8 15,0 0-3-15,0 0 1 0,0 0 3 0,0 0-6 16,0 0-3-16,0 0 2 0,0 0-2 0,0 0 9 16,0 0-7-16,0 0 1 0,0 0 2 0,0 0-3 15,0 0-1-15,-2-12-11 0,2 6 10 0,0 0-13 16,0 3-2-16,0-6 11 0,-1 2 0 0,1-3 1 15,-3-2 4-15,3 0 0 0,-5-4-2 0,5-1 4 16,-3-1-5-16,2 0 6 0,-3-1-4 0,2 0-3 16,-1-6 1-16,-2 1-3 0,0 5-1 0,1-10 1 15,-1 2-6-15,-1 1 0 0,-1-1-1 0,0-2-2 16,0 3 3-16,-1-6-2 0,1 3-5 0,-1-2 0 16,-1-1 9-16,0 2-6 0,3-5 0 0,-4 1-1 15,-3-9 1-15,5 9-6 0,-2 0-4 0,-4-13 1 16,7 13 2-16,-4-12 5 0,2 11-5 0,3 3-1 15,-3-1 0-15,1-1 1 0,3 2-2 0,0 2 0 0,1-6 1 16,0 7-2-16,-1-1 1 0,4 5 1 16,-2 2-2-16,2 4 1 0,1 2-1 0,0 1 1 15,0 0-2-15,0 6-2 0,0-1 4 0,0 1-3 16,0 1 1-16,0 2-4 0,0 2 5 0,0 0 0 0,0-2 3 16,0 2 4-16,0 1 2 0,0 0 1 15,0 4 2-15,0-4 2 0,0 1 2 0,0 3-1 16,0 0-6-16,0-9 12 0,0 9-6 0,0-5 1 15,0 5 2-15,0 0 0 0,-3-1-1 0,3 1-4 0,0 0 3 16,0 0-4-16,3-4 0 0,-3 4-2 0,0 0-1 16,0 0-3-16,0 0 4 0,0 0-5 0,0 0-1 15,0 0-1-15,0 0 1 0,0 0-3 16,0 0 3-16,0 0-3 0,0 0 2 0,0 0-2 0,0 0 2 16,0 0-3-16,0 0 0 0,1-5 1 0,-1 5-1 15,0 0-3-15,0 0-6 0,0 0-13 0,0 0 0 16,0 0-10-16,0 0-9 0,0 0-18 0,-5-3-17 15,5 3-17-15,-1-5-1 0,1 3-12 0,-4-3-9 16,4-1-2-16,-3 0-5 0,2-1-4 0,1 0 5 16,-4-3-1-16,3 3 0 0,-3 0 1 0,4-1 12 15,-6 0 14-15,2 2 4 0,4-1 17 0,-4 0 11 16,2 2 19-16,-2 0 12 0,4-2 7 0,-1 2 13 16,1 2 8-16,0-3 1 0,-2 3 9 0,1-2 8 15,0 3 2-15,1 2 11 0,0-6-9 16,0 6 0-16,0 0 9 0,-2-4-4 0,2 4-5 0,0 0 1 15,0 0 3-15,0 0-7 0,0 0 5 0,0-6 4 16,0 6-4-16,0 0 7 0,0 0 9 0,0 0 2 16,0 0 3-16,0 0-1 0,-3 16 11 0,2-11-7 15,-2 4-11-15,-2-1-3 0,0 2 2 0,-1-1-7 16,-1 6 2-16,-5-4-4 0,5 1-2 0,-4 0-3 16,-1 2-3-16,0-3-7 0,2 2 2 0,-3-2-1 15,4-1-8-15,0-3-10 0,0 0-4 0,4-2 15 16,-3 2-13-16,2-4 1 0,6 1-5 0,-5-1 5 15,4 0-4-15,1-3 2 0,0 0-3 0,0 0 1 16,-5-8 0-16,5 8 4 0,6-12 3 0,-1 7-4 16,-1-5-5-16,1 3 11 0,0-3 0 0,3 3-8 15,-2-2 14-15,3 2-12 0,3-1 9 0,-1 2 1 16,2 2-7-16,0 2 12 0,5 2-2 0,-2 2 7 0,5 1 9 16,8 5-5-16,-5 2 0 0,2 1 4 15,2-2 1-15,-1 5-6 0,-4-1-1 0,4 0 1 16,1-1 10-16,-1-3-13 0,-2 1-17 0,-6-2-28 0,2 1-28 15,-2-2-51-15,-5-5-97 0,-1 3-228 0,-3-3 101 16</inkml:trace>
  <inkml:trace contextRef="#ctx0" brushRef="#br0" timeOffset="-184732.191">2696 10049 14 0,'-8'-4'157'15,"4"3"-22"-15,4 1-8 0,0 0-15 0,-9 3-16 16,9-3-4-16,-1 8-12 0,1-3 1 0,1 4-13 16,-1-1-4-16,0 4 2 0,4 5-4 0,0 0-9 15,0 3 7-15,2 6-13 0,1 0-1 0,0-2 4 16,-3 0 1-16,5 1-9 0,-1 1 3 0,0-1 3 15,-3-5-9-15,5 3-2 0,-5-3 0 0,0-2-4 16,0 2-2-16,0-3-4 0,-1 0 3 0,0-3-6 16,-2-2-9-16,1 1 1 0,-2-1 1 0,0-3-1 15,2-1-3-15,-2-1-14 0,0-1-6 0,1 1-13 16,0-4-1-16,-2 1-16 0,1-2-7 0,-1-2-4 16,-1 7-21-16,1-7-2 0,0 0-6 0,0 0-18 15,0 0-4-15,-9-16-1 0,6 9-5 0,-1-2-85 16,-4-1-206-16,1-4 92 0</inkml:trace>
  <inkml:trace contextRef="#ctx0" brushRef="#br0" timeOffset="-183812.874">2610 10241 50 0,'-2'-4'114'0,"2"4"0"0,-3-2-19 0,3 2-6 0,0 0-13 15,-3-4-1-15,3 4-16 0,0 0 2 0,6-7-5 16,-4 5-5-16,8-4-4 0,-1 0-2 15,2 1-1-15,6-3 2 0,2-1-5 0,7-5-2 0,1 1 0 16,5 1 2-16,2-2 0 0,1 0-4 0,1 3-3 16,11-10 6-16,2 4-9 0,1 0 0 0,0-3-4 15,3-1-2-15,-2 6 0 0,1-3-15 0,2-1 9 16,-3 0 1-16,4-2-5 0,-5 5-1 0,1-4 0 16,0 2-3-16,-1 1 0 0,0 1-4 0,-14 2 3 15,1-1 1-15,0 1-3 0,10-4-1 0,-15 5 3 16,2 2-6-16,-5 0-1 0,-1 0 0 0,-8 4 2 15,6-4 0-15,-10 5-4 0,5-1 0 0,-10 2 5 16,3 0 1-16,-2-1 0 0,-2 3-1 0,-2 0 9 16,-2 0 4-16,2 2 13 0,-4-2 5 0,2 3 3 15,-6 0 4-15,7-3-1 0,-4 1-5 0,-3 2 0 16,8-2-3-16,-8 2-5 0,4-2-3 0,-4 2 0 16,0 0-7-16,0 0 2 0,4-1-1 0,-4 1-8 15,0 0 2-15,0 0-1 0,0 0-2 0,0 0-2 16,0 0 1-16,8-2 0 0,-8 2-1 0,0 0-5 15,0 0 7-15,0 0-7 0,0 0 3 0,0 0-4 16,0 0-2-16,0 0 1 0,8 3 0 0,-8-3 1 16,5 1-3-16,-5-1 2 0,0 0 0 0,3 3-2 15,-3-3 4-15,6 2 1 0,-1 1 0 0,-1 1 6 16,-1 0-2-16,-1 1 0 0,2-1 1 0,2 3 0 16,-2 0 1-16,5 3-1 0,-4 0 2 0,0 2 0 15,3-3-5-15,1 6 4 0,0 1-3 0,0-1-1 16,0 0-5-16,4 2 3 0,-3-2-2 0,1 2 3 0,1-1-4 15,-2 1 2-15,1-1 1 0,0 4-1 16,-1-5-1-16,1 2 1 0,-2-1 0 0,1-1-2 16,2 0 0-16,-4-1-1 0,2 3 3 0,0-2 2 15,-1-1-6-15,-1 1 1 0,-3-3-3 0,4-3 5 0,-4 1-2 16,-1-2-2-16,-3-1 3 0,3-2-3 16,-3 2 0-16,2-2 0 0,-2-1-1 0,3 0 3 15,-4-3 1-15,4 2-2 0,-4-3 0 0,2 4-1 16,-2-4-6-16,0 0 1 0,-6 5-3 0,6-5-2 0,0 0-3 15,-8 3-5-15,3-3 2 0,5 0-6 16,-10 0 2-16,10 0-5 0,-18-2 1 0,9 2 2 0,-5-1 0 16,0 2 6-16,-4-1-5 0,0 4 5 0,-5 1 0 15,-6 1-3-15,-2-2 4 0,-1 6 7 0,-5-1-1 16,-2 2 0-16,-11 2 4 0,0 3 3 0,4 2 3 16,-4-3-1-16,0 5 6 0,2-1 2 0,-6 0 3 15,0 0-2-15,1 2 2 0,1 3 0 0,0-3 2 16,-3-3 4-16,3 2 4 0,15-7-2 0,-12 3 4 15,11-4-3-15,0 1 0 0,2-4 1 0,2 1-2 16,4 1-2-16,-2-4-1 0,1 1-2 0,3-5-1 16,9 4 0-16,0-4-2 0,2 0 0 0,-3-2-3 15,8-1 3-15,-1-1-4 0,-2 1-3 0,5 0-1 16,-3 0 0-16,3-1 3 0,2 0-6 0,1 1 0 16,0-1-1-16,7 1-4 0,-15-1-7 0,11 1-4 15,-5 0-3-15,9 0 0 0,-9 0-3 0,4-2-2 16,5 2-6-16,-14 2-6 0,10-2-15 0,-2 2-8 15,-1-2-16-15,2 1-14 0,-4 0-14 0,4 0-9 16,5-1-15-16,-5 2-21 0,5-2-127 0,0 0-297 16,-10-2 132-16</inkml:trace>
  <inkml:trace contextRef="#ctx0" brushRef="#br0" timeOffset="-183398.875">2992 10306 67 0,'0'-4'141'15,"0"4"-2"-15,0-5-16 0,0 5 2 0,0-5-3 16,0 5-10-16,-2-5-1 0,2 5-3 0,-2-4-6 0,2 4-4 15,-2-5 2-15,-2 2-9 0,4 3-2 0,-8-3 2 16,3 3-4-16,5 0-3 0,-9 0-2 0,1 0-6 16,2 1-6-16,-3 3-4 0,0-3-5 0,0 2-5 15,1 1-8-15,-3 4-3 0,2-1-1 0,-5 0-6 16,5 3-1-16,0-1-6 0,-1 4-5 0,2-3-5 16,3 5 2-16,0-5-6 0,2 7-2 0,3 2 3 15,-1-8-5-15,1 7-3 0,4-1 4 0,-1-2-6 16,3-3-5-16,-1-2-5 0,3 4-4 0,1-6-2 15,2-1-6-15,6 2-4 0,-4-5-5 0,-2 1-10 16,3-3-9-16,4-2-8 0,0-3-16 0,0-3-14 16,-1-1-11-16,-1-1-8 0,1-3-19 0,-1-2-3 15,-2-1-8-15,-1 1-6 0,0-4 4 0,-3 2-6 16,0-2-82-16,-2 0-236 0,1 1 105 0</inkml:trace>
  <inkml:trace contextRef="#ctx0" brushRef="#br0" timeOffset="-183141.823">3139 10190 73 0,'0'-5'77'0,"-1"1"15"16,1-1-3-16,-3 2-8 0,3 3 2 0,0-5 8 16,0 5-6-16,0-4-5 0,0 4-9 0,0 0-4 15,0 0 0-15,0 0 1 0,0 0-10 0,4 12 3 16,-1-7 0-16,-1 4 1 0,2 0-5 0,0 2-1 16,-4-4-7-16,5 5-2 0,-5-1 1 0,5 0-6 15,-1-1-3-15,-2 1-2 0,5 0-6 0,-5-1-3 16,2-2 5-16,1 1-12 0,-1-3 5 0,1 0-6 0,-1-2-4 15,0 1 1-15,0 0-4 0,1-2-7 16,0-2 0-16,1 2 1 0,-1-3 1 0,-5 0-8 16,12-3 0-16,-7 3-6 0,0-2-20 0,-2-1 0 15,2-2-15-15,-1 1-15 0,-3-1-16 0,5-2-19 0,-3 0-12 16,0 1-22-16,-1-2-97 0,3 0-239 0,-5 2 106 16</inkml:trace>
  <inkml:trace contextRef="#ctx0" brushRef="#br0" timeOffset="-182635.871">3253 10144 117 0,'0'0'150'0,"-2"-2"-15"0,2 2-14 16,0 0-5-16,0 0-10 0,0 0-15 0,0 0-6 15,0 0-6-15,-1-5-4 0,1 5-5 0,0 0 1 16,0 0-7-16,0 0 4 0,0 0-9 0,0 0 4 16,0 0-7-16,0 0-1 0,0 0 3 0,0 0-5 15,8 15 5-15,-7-10-5 0,3 2-3 0,-1 3-2 16,0 1-4-16,1 2-4 0,0-1-1 0,2 2 0 16,-1 3-5-16,-1-5-8 0,2 3 1 0,-1-4-4 15,1 0-3-15,3-1-3 0,-4 0 1 0,0-2-2 16,3 2-5-16,-3-4-3 0,0 0-2 0,0-3-3 15,-1 2-5-15,1-2-5 0,-2-1 5 0,2 0-1 16,-5-2-3-16,0 0 2 0,11-6 2 0,-6 4-6 16,-2-2 5-16,2-3-4 0,-1-1 4 0,0 1-2 15,-1-3 3-15,1 0-2 0,-2 1-7 0,-1-2 7 16,0 0-5-16,-1 1-2 0,0-2 6 0,0 0-6 16,0 0 2-16,0 2-3 0,-1 1 7 0,0-3 0 15,-1 3 0-15,1 1-3 0,-1 3 3 0,1-2 2 16,1 0 3-16,-1 1-3 0,-1-1-2 0,2 5 2 0,-1-3 3 15,-2 1-5-15,3 4 0 0,0-7 6 16,0 4-3-16,0 3 1 0,0-5-5 0,0 5 8 16,0 0-4-16,0-3 4 0,0 3 0 0,0 0-7 15,0 0 1-15,-1-5-15 0,1 5-12 0,0 0-22 0,0 0-26 16,0 0-29-16,0 0-38 0,0 0-128 0,0 0-297 16,0 0 133-16</inkml:trace>
  <inkml:trace contextRef="#ctx0" brushRef="#br0" timeOffset="-182262.873">3534 9972 15 0,'0'0'250'0,"-8"-1"-11"0,8 1-15 0,-10 2-17 0,10-2-22 16,-9 2-21-16,5 1-13 0,-1 2-16 15,1 1-13-15,1-1-15 0,-4 7-9 0,5-4-15 0,-1 0-10 16,0 1-12-16,1-2-9 0,1 0-11 0,-2 4-7 16,3-5-12-16,-1 4-5 0,1-3-7 0,1 3-6 15,0 0-6-15,1-5-10 0,-1 1 1 16,3-1-7-16,-2 1 3 0,2 0-9 0,-1-1-1 0,1 0 0 16,-1-2 2-16,2 1 4 0,-1 1 0 0,0-3 3 15,1 1-1-15,-1-1 5 0,0 1 1 0,2-1-2 16,-2 1 5-16,0 0 0 0,-2 1 2 0,2-1 6 15,-1 1 2-15,-2-1 0 0,2 1 0 0,-2-1 8 16,0-1 5-16,2 2 2 0,-3-4 0 0,-3 8-2 16,2-4-1-16,1 0 1 0,-4 1-3 0,-1 2 1 15,0-5-8-15,1 3-12 0,-2 1-8 0,-2-1-28 16,0-1-31-16,1-2-35 0,-3 1-27 0,1 1-159 16,1-3-318-16,-2-1 141 0</inkml:trace>
  <inkml:trace contextRef="#ctx0" brushRef="#br0" timeOffset="-181687.253">3527 9977 64 0,'4'-4'157'0,"-1"1"-15"0,3-2-22 0,-2-1-4 15,6 0-14-15,-2 1-14 0,1-2-4 16,-1 2-17-16,-2 2-12 0,3-3-17 0,-4 1-5 15,-1 4-21-15,2-1-12 0,0-2-1 0,-3 3-6 0,1-2-2 16,-4 3-2-16,0 0-1 0,8-1-2 16,-8 1-8-16,0 0-3 0,0 0-20 0,0 0 3 0,0 0-1 15,0 0-5-15,0 0 6 0,-8 12 11 16,8-12 8-16,-7 0 8 0,4 4 10 0,2-1 18 0,-2 1 9 16,1-1 19-16,-1 0 13 0,-1-1 17 0,4-2 0 15,-1 8 11-15,-1-4 10 0,2 1-2 0,0 0-3 16,0 0 4-16,2 2-5 0,-2 0 2 0,1 0-1 15,-1 3-1-15,3 0-4 0,1-1-4 0,-2-1-4 16,1 4-8-16,-2-5-8 0,4 5-9 0,-1-4-2 16,-2 1-1-16,2-1-9 0,0 1-3 0,-1-4-4 15,2 5-11-15,-3-5-16 0,2 1-14 0,-1-3-20 16,-2 0-17-16,1 0-9 0,2 0-12 0,-4-3-9 16,5 1-11-16,-5-1-1 0,9-7-11 0,-6 4 5 15,3-2-5-15,-1-2 15 0,-1 0 15 0,0-1 2 16,0 1 16-16,-1-3 14 0,0 5 8 0,1-2 19 15,-4 0 12-15,3 5 17 0,-3-4 14 0,2 2 12 16,-2 4 7-16,0-5 7 0,0 5-1 0,0-2-2 16,0 2-6-16,4-5-9 0,-4 5-4 0,0 0 1 15,0 0-3-15,5 7 0 0,-1-3 7 0,-2 1-14 16,1 2 1-16,1-3-4 0,1 2 0 0,-2 2 1 16,2-1-5-16,-3-1-7 0,3 0 3 0,2 1-1 15,-3-3 0-15,2 2-8 0,-1-4 0 0,-1 3-3 16,1-4-4-16,-1 2-4 0,5-1-7 0,-4-2-10 15,-5 0-20-15,8 2-9 0,-8-2-22 0,6-4-21 0,-3 1-27 16,-3 3-28-16,2-3-93 0,-2 3-262 16,-5-7 116-16</inkml:trace>
  <inkml:trace contextRef="#ctx0" brushRef="#br0" timeOffset="-181043.779">3700 9999 8 0,'3'-2'117'0,"-1"-2"-5"0,3 1-2 0,-1-2-10 16,-1 2 6-16,-1-3-14 0,2-2-13 0,1 2-1 15,-1 0-10-15,1 0-11 0,-2-3-16 16,2 4 4-16,0-3 0 0,0 1-12 0,-1-3 12 0,1 3-10 16,0 0-7-16,0-1-7 0,0 0 0 0,1 3-6 15,-1 0-1-15,-3-1-1 0,2 2 1 0,2 0 1 16,-3 1-3-16,-3 1-10 0,0 2 18 0,9-2 9 15,-9 2 6-15,0 0 5 0,9 4 10 0,-4 1 1 16,-4 0 11-16,4 2 3 0,-1 3-6 0,1-1 2 16,-1 5-1-16,0 3 1 0,0-2-7 0,2 0-3 15,-2-1-1-15,0-2-8 0,0-1-2 0,-2 5-4 16,3-5-5-16,-2 0-3 0,-1 1-3 0,2-3-4 16,0 1-6-16,-2-3-10 0,-1-2-5 0,1 0-5 15,-2-2-3-15,1 1 4 0,1-1-2 0,-2-3-2 16,0 0-1-16,0 0 1 0,0 0 2 0,0 0-3 15,0 0-5-15,0 0 6 0,-8-15 2 0,5 8 1 16,-2 0-1-16,3-4 4 0,-2 0-3 0,0-5 4 16,2-1-2-16,0 0 1 0,-2 1-3 0,2-2 1 15,-1 1 6-15,4 0-1 0,-2 6-4 0,1-3 1 16,-1 5 1-16,5-1 1 0,-3 0 4 0,-1 4 1 16,3 0-5-16,-2 1 0 0,0 0 2 0,2 1-4 15,-3 4 7-15,1-7-3 0,2 6 4 0,-3 1 0 16,0 0 0-16,0 0 2 0,0 0-1 0,0 0 1 15,0 0 3-15,7 8-6 0,-7-3 0 0,0-1 2 16,0 1 0-16,0 0-4 0,-1 1 4 0,0-1-7 16,0 2 4-16,-1-1 1 0,2-1-4 0,0 2 2 15,0 0-3-15,0-1 1 0,0-2-5 0,2 1 5 16,-1 4 2-16,0-4-3 0,3 3-6 0,0-1 6 0,-1 1 0 16,1-1 0-16,0-1 0 0,-2-1 3 0,4 0 0 15,-2 0-4-15,3 0-3 0,-3 0 4 16,5 0 1-16,-5-3-2 0,2 1-2 0,2 0-6 15,-3-1-8-15,3 1-6 0,-2-2-13 0,2-2-9 16,-2 2-16-16,-6-1-19 0,12-4-20 0,-7 1-11 0,-1 1-5 16,1-1-13-16,-5 3-15 0,1-6-95 15,-1 0-256-15,0 0 113 0</inkml:trace>
  <inkml:trace contextRef="#ctx0" brushRef="#br0" timeOffset="-180564.616">3975 9815 53 0,'0'-6'138'16,"0"6"-17"-16,0 0-14 0,0 0-5 0,5-3 1 16,-5 3-7-16,5-5-7 0,-4 4-9 0,3-1-5 15,1-1-6-15,-1-1-16 0,0 2-5 0,2-1-6 16,-2-2 1-16,1 0-17 0,-1 1-6 0,2 1-16 16,0 0-9-16,0-3-14 0,-1 3-2 0,-2 0-2 15,0 1-2-15,1-3 0 0,-1 2 4 0,-2-1-1 16,-1 4 8-16,3-4-4 0,-3 4 5 0,1-4 1 15,-1 4 9-15,0 0 4 0,1-4 3 0,-1 4-4 16,0 0 6-16,0 0 5 0,-4-4-7 0,4 4-3 16,0 0 9-16,0 0-9 0,0 0 5 0,0 0 11 15,0 0 4-15,-1 15-1 0,1-11 2 0,0 0 6 16,1 3-1-16,-1-1 1 0,-1 1 1 0,1 2 7 16,0-2-5-16,0-1-7 0,0 5 0 0,1-5-7 15,1 3 4-15,2-1 0 0,0-1-7 0,0 2 5 16,3-1-8-16,-5-1 5 0,1-1-10 0,1-1-4 15,1 2 2-15,1-1 5 0,-2-3-11 0,1 1 0 16,-1 1-8-16,1-2-12 0,-1-3 2 0,-4 0-2 16,10 0-4-16,-10 0-4 0,12-5-13 0,-6 0-5 15,-2 0-5-15,2 3 0 0,-1-3 3 0,-1-1 5 16,1 2 5-16,2-2 3 0,-5 3 8 0,2 2 0 16,1-3 8-16,-1 4 6 0,-4 0-2 0,0 0 15 15,0 0 3-15,10 4 10 0,-7 0 2 0,-2 0 1 16,-1 1 6-16,3-1-6 0,-3 2 0 0,0 1 3 15,-3 0-13-15,2 3-9 0,-3-1-7 0,-1 3-22 0,0-5-5 16,-7 3-38-16,-1 3-67 0,0-3-156 0,0 2 69 16</inkml:trace>
  <inkml:trace contextRef="#ctx0" brushRef="#br0" timeOffset="-179118.924">3728 9851 95 0,'4'-4'107'0,"-4"4"-5"0,5-4-1 15,-2 1-1-15,-1 1-1 0,1-1-4 16,-3 3-6-16,5-8 1 0,-4 4-8 0,0 2-5 16,2-4-3-16,-3 2 2 0,4-1-1 0,-3 0 3 0,2 3 1 15,-3-5-1-15,1 4-2 0,-1 0 1 16,0-2-4-16,0-2 8 0,0 2 3 0,2 1-1 16,-2-1-1-16,-2-1-5 0,2 0-11 0,-1 1-3 0,-2-3-5 15,3 1-5-15,0 1-2 0,-5-2-2 0,2 0 3 16,2-1-1-16,-5-1-1 0,1 0-1 0,-3-2-4 15,0-2-3-15,-1-1 1 0,-5 1 4 16,4-4-5-16,-9-1-1 0,0-5 1 0,-3 2 2 0,-1-3-7 16,-1 0-1-16,-3-2 4 0,-10-7-1 0,1-1-5 15,-1 0 4-15,0 3-3 0,0-7 3 0,-4 1-8 16,-3-3 3-16,4 4-2 0,-5-3 6 0,4-1-11 16,-4 2-2-16,3-2-4 0,-1 2 0 0,2 0-5 15,0-1 1-15,0 1-2 0,0 1-1 0,4 3-6 16,1 2 4-16,8 11-1 0,0 2-3 0,0 0 5 15,5 3 4-15,0 0 5 0,-2 2-5 0,10 7-2 16,0 0-1-16,4 2-2 0,0 0 2 0,0 1-2 16,1 1 3-16,3 1-6 0,3 0-2 0,-2 1 1 15,4 1-3-15,-4-3-1 0,6 4 1 0,0 0-3 16,-6-1 1-16,2-2-2 0,4 3-1 0,0 0-4 16,0 0 1-16,0 0 4 0,-6-1-6 0,6 1 4 15,0 0 5-15,0 0-5 0,0 0 1 0,-3-4 1 16,3 4 2-16,0 0-4 0,0 0 4 0,0 0-4 15,-3-3 4-15,3 3-4 0,0 0 2 0,0 0-1 16,0 0-3-16,0 0 2 0,0 0 2 0,0 0-6 0,-3-2 2 16,3 2-7-16,0 0 5 0,0 0 0 15,0 0-1-15,0 0-3 0,0 0 3 0,0 0-1 16,0 0-7-16,0 0-1 0,0 0 4 0,0 0 3 16,0 0-4-16,0 0 2 0,0 0 1 0,0 0-1 0,0 0 3 15,0 0-2-15,0 0 2 0,0 0 12 0,0 0-13 16,0 0 3-16,0 0 0 0,0 0-2 0,0 0 0 15,0-5 2-15,0 5-4 0,0 0 3 16,0 0 2-16,0 0 0 0,-4-4-6 0,4 4 12 16,-1-3-7-16,1 3 0 0,-3-5-1 0,3 5 2 0,-2-3 1 15,-1-2 1-15,3 5 1 0,-4-5-3 0,4 1 0 16,-3-1 3-16,3 1 6 0,-3 0-8 0,0-3-1 16,-2 2 0-16,4 0 2 0,-4-1 3 0,5 1-1 15,-4 2 0-15,0-5 10 0,-1 4-8 0,-3-4 11 16,3 2-15-16,0 1-2 0,1-2 4 0,-5 0 2 15,-1-1-2-15,2 0 4 0,3 5-2 0,-4-3 1 16,-1-1 2-16,1 0 1 0,3 2 2 0,-3 0-5 16,2 1 6-16,-2-2 1 0,2 4-5 0,0-3 3 15,1 1-6-15,1 1 2 0,-2 1 1 0,2-1 0 16,1 1 9-16,-3-2-11 0,4 2 1 0,-3 0 0 16,6 2-1-16,-5-4-2 0,1 3 1 0,4 1 2 15,-4-7 0-15,4 7 0 0,-1-2 0 0,1 2-1 16,0 0-1-16,-6-1 0 0,6 1-5 0,0 0 3 15,0 0-2-15,-8-1-1 0,8 1-1 0,0 0 3 16,0 0 1-16,8 9-1 0,-1-5-1 0,-4 3 2 16,2 4 3-16,-1-2-7 0,-3-2 3 0,5 1 2 15,1 0-3-15,-2 2 5 0,-1-1-21 0,-1 0-14 16,1 3-22-16,-1-4-23 0,-3-1-27 0,3 0-25 0,-3 0-12 16,0-2-34-16,2-1-17 0,-2 2-23 15,-2-1-183-15,-1-3-433 0,-1 0 191 0</inkml:trace>
  <inkml:trace contextRef="#ctx0" brushRef="#br0" timeOffset="-178895.881">2256 8310 53 0,'0'0'119'0,"9"0"4"16,-9 0-10-16,12 1 1 0,-5 1-5 0,0-2-3 15,-1 1-7-15,2 0-3 0,3 2-5 16,-1-1-10-16,3 2-3 0,-3 0-6 0,0-2-9 16,1 3-8-16,-1-3-3 0,2 2-1 0,0 0-10 0,-1-2-20 15,0 0-13-15,3 3-30 0,-1-2-40 0,-2-2-37 16,2-1-128-16,-1 0-247 0,-1-1 110 0</inkml:trace>
  <inkml:trace contextRef="#ctx0" brushRef="#br0" timeOffset="-176811.841">1845 7449 77 0,'10'-3'88'0,"-10"3"-12"0,0 0-11 0,0 0-3 16,0 0-8-16,0 0 2 0,0 0-11 0,0 0 3 16,0 0-2-16,0 0 1 0,0 0 4 0,0 0 2 15,0 0-4-15,0 0-4 0,0 0 1 0,0 0 22 16,0 0-18-16,0 0 2 0,0 0-7 0,0 0 9 16,0 0 2-16,0 0 5 0,0 0-4 0,0 0 3 15,0 0 10-15,0 0-6 0,0 0-2 0,0 0-7 16,-5-6-5-16,1 1-8 0,3 2-1 0,-3-5-6 15,0-1-1-15,-1 1-4 0,0-1-5 0,-3 0-4 16,3-6 1-16,1 7-4 0,-5-9 1 0,-1 1-6 16,1 1 4-16,0-1-2 0,0-3-3 0,-2 3-2 15,-1-10 2-15,-2 6-4 0,1-6 0 0,-2 3 1 16,2 0-2-16,-1 2-3 0,-1-4 4 0,-3 1-6 16,3-1 3-16,-3 3 0 0,2-4-1 0,-2 4 3 15,8 5-3-15,-8-5-1 0,8 6 4 0,-2 1-1 16,0-1 1-16,0 2-1 0,0 0-5 0,4 0 7 15,-1 4-2-15,1 0 0 0,1 2-1 0,-1-3-3 16,3 1-1-16,-3 2 4 0,2-1-4 0,2 1-1 16,-3 0-1-16,1-1 2 0,4 3 0 0,-1 1-2 15,2-1 1-15,-2 1-1 0,2 0 9 0,-4 1-9 16,5 1-1-16,0 3 3 0,0 0-1 0,-4-6-5 0,4 6 2 16,-1-3 3-16,1 3 0 0,0 0-10 15,0 0 3-15,0 0-6 0,-3-2-8 0,3 2-10 16,0 0-9-16,0 0-18 0,0 0-16 0,0 0-12 15,0 0-11-15,0 0-10 0,0 0-2 0,0 0-6 0,0 0-7 16,0 0-6-16,0 0-71 0,0 0-215 16,0 0 94-16</inkml:trace>
  <inkml:trace contextRef="#ctx0" brushRef="#br0" timeOffset="-176599.832">1369 6615 53 0,'0'0'113'0,"0"0"-4"0,0 0-10 0,0 0-7 0,0 0 2 16,0 0-3-16,-5 17-7 0,4-11-6 0,-2 6-5 15,2 0-3-15,-3-2-11 0,0 6-8 0,-1 0-5 16,1 0-3-16,0-2-2 0,0-1-17 16,1 1-9-16,0-1-17 0,0-1-14 0,0 1-11 0,0-1-21 15,2-1-9-15,-4 1-12 0,2-3-6 0,2-2-9 16,-3-1-60-16,2-1-154 0,1-1 69 0</inkml:trace>
  <inkml:trace contextRef="#ctx0" brushRef="#br0" timeOffset="-176463.808">1364 6710 45 0,'14'-1'85'0,"-2"0"-4"0,-1 1-11 15,7 0-8-15,-1 2-9 0,6-1 4 0,-6-1-11 16,3 0-14-16,2 2-23 0,-2-2-34 0,-1-2-62 15,-6 1-92-15,2-1 41 0</inkml:trace>
  <inkml:trace contextRef="#ctx0" brushRef="#br0" timeOffset="-175636.827">1427 5716 11 0,'0'0'125'16,"2"-7"-5"-16,-2 2-16 0,1 0-1 0,1-2-17 16,-1 1-5-16,2-3-6 0,2-2-7 0,-3 1 4 15,1 0-11-15,0-9 8 0,-1 4-1 0,-1-1-5 16,1-4-6-16,-1 1 1 0,-1-6-1 0,0 0-1 15,0-1-6-15,-3 0-3 0,0-1-17 0,-3 1 9 16,-1-1-4-16,3 0-2 0,-5-1-5 0,4 0-1 16,-3-1-2-16,-1 2-1 0,2-1 9 0,0 2-6 0,-2 1 3 15,1-1-3-15,1 2-5 0,2 5 2 16,-2 0 0-16,2 1-1 0,1 1 5 0,-3-2 2 16,4 2-10-16,-1-2 6 0,-1 8-9 0,4-3-2 15,-2 2-14-15,2-5-1 0,-3 5 0 0,2 1-3 16,0-1 3-16,1 2-3 0,-4 0 0 0,4-3 2 15,1 6 0-15,0-2 3 0,0 4-3 0,0-1-4 0,-1 0 5 16,-1 3-5-16,2-1 3 0,-1-1-2 16,1 5-9-16,0-5-9 0,0 5-11 0,-1-3-9 15,1 3-13-15,0 0-8 0,0 0-25 0,0 0-11 16,0 0-11-16,0 0-7 0,0 0-11 0,0 0-77 16,-11 1-220-16,11-1 98 0</inkml:trace>
  <inkml:trace contextRef="#ctx0" brushRef="#br0" timeOffset="-175334.978">1253 4766 63 0,'0'0'83'0,"0"0"-4"0,0 0 0 0,0 0-6 16,0 0 5-16,0 0-11 0,-5 16-2 0,0-6-7 15,0-1 1-15,0 1-18 0,1 0 2 0,-4 3-8 16,4-2-5-16,-1-1-5 0,0 0-5 0,1-1 1 15,2-1-3-15,-1-1-12 0,2-1-3 0,-2-1-15 16,2-1 2-16,0 1-2 0,-2-3-4 0,3-2 4 16,0 0 0-16,3 5 4 0,-3-5-9 0,0 0 12 15,6 0-5-15,-6 0 1 0,0 0 8 0,12-3-8 16,-12 3 2-16,10-2 5 0,-5 0-3 0,3 2-1 16,-8 0 0-16,12 0-1 0,-3 0 11 0,-1 2-6 15,-2-2 0-15,1 2 5 0,3 1-4 0,-4-3 5 16,-2 3-2-16,4-2-14 0,1 0-5 0,-3 1-22 15,-6-2-81-15,9-3-130 0,-5 1 57 0</inkml:trace>
  <inkml:trace contextRef="#ctx0" brushRef="#br0" timeOffset="-169294.258">7002 13196 50 0,'0'0'57'0,"1"-2"2"16,-1 2-6-16,0 0-4 0,4-1 6 0,-4 1-2 0,5-3-2 15,-5 3 4-15,9-1 2 0,-9 1-18 0,5-3 2 16,-5 3 7-16,0 0 0 0,9 1 0 0,-2 1 8 16,-7-2-14-16,11 1 10 0,-3 2 4 15,-2-2-1-15,4 1-4 0,1 1-4 0,-1 1-2 0,4-2 1 16,-3 3-1-16,3 0-3 0,-1-2-3 0,6 1-5 16,-2-1 2-16,2 0-6 0,-1 1 6 0,4-2-11 15,-3 1 0-15,0-1 1 0,9 2 3 0,-6-2-10 16,4-1 3-16,1 0-2 0,2 2 0 15,1-2-6-15,-3 2 2 0,4-2-2 0,1-1-3 0,1 0-4 16,-1 4 10-16,2-5-8 0,1 2-1 0,1-1-3 16,-2 0 3-16,3-4 1 0,0 0-3 0,3 0-1 15,-3-1 1-15,1-3-1 0,-1 3-4 0,-1-3 2 16,-1-1-3-16,-1 2 3 0,1-2 2 0,-6-1-3 16,5 2-2-16,-3-1-2 0,-6 1 5 0,-4 2 2 15,3-5-8-15,-4 4-3 0,-1-2 10 0,-4-1-5 16,-2 3-2-16,2-3 2 0,-3 1-5 0,2-4 2 15,-4 1-1-15,2-1 2 0,-3-2 1 0,-1 2 2 16,-2-4-1-16,0 1-6 0,-2-2 6 0,-3-1 0 16,-1 2-1-16,0-4 2 0,-2-4-2 0,-2-1-7 15,0 3 8-15,0 4-1 0,-6-8 4 0,-2 4-1 16,5-2-1-16,-7 1 5 0,1 1-5 0,-5 0 3 16,1-2 0-16,-3 1-2 0,-3 2 0 0,1 2 2 15,0 0-1-15,-2-2 5 0,-1 3 2 0,3 0 2 16,-6 1 3-16,2-2 0 0,-1 4 3 0,0-2 7 15,-1 2-2-15,-1 2-4 0,0 4 2 0,-2 0 6 16,-1 1-7-16,0 4 4 0,0 5-1 0,-4 3 0 16,-1 1 2-16,0 2-4 0,0 6 1 0,-15 5 2 15,7 4-5-15,-3 3-1 0,4 1 1 0,1 0-4 16,-2 3-2-16,0 5-3 0,4-1 3 0,1 2-2 0,2 0-3 16,0-1 3-16,6 2-1 0,8-7-5 0,-9 9 0 15,9-11-4-15,0 15 6 0,4-12-4 16,2 1 1-16,4 4-5 0,-3 11 3 0,7-11-1 15,1-2 1-15,5 1-8 0,3-1-8 0,-2-1-14 0,7-1-9 16,4 2-10-16,-3-4-15 0,9 1-18 16,0-2-21-16,7-3-29 0,-1-3-27 0,2-1-114 15,6-6-292-15,4-5 129 0</inkml:trace>
  <inkml:trace contextRef="#ctx0" brushRef="#br0" timeOffset="-139224.5">19906 957 45 0,'1'-5'141'0,"-1"5"-17"0,1-8-5 16,2 4-12-16,-2-1 1 0,-1 5-9 0,5-7-12 0,-3 0 4 15,1 3-9-15,0-1-4 0,-1 2-1 16,-2 3-2-16,0 0-5 0,0 0 1 0,0 0-10 0,0 0 3 16,9-25-3-16,-9 25-6 0,0 0 10 0,0 0-5 15,0 0-4-15,0 0-3 0,0 0 1 0,0 0-12 16,5-14 2-16,-5 14-7 0,0 0-6 0,0 0-5 16,0 0-6-16,0 0 0 0,2-2-3 15,-2 2-1-15,0 0 1 0,-2 19-3 0,1-7-1 16,-2 7 1-16,0 6-2 0,-3 3 0 0,3 4 0 15,-5 2-3-15,2 0-1 0,-3 12 4 0,1-12-2 16,-3 14-2-16,6-12 3 0,-2 13-3 0,2-3-4 16,-3-9 13-16,3 10-4 0,0-13-4 0,0 13 0 15,0-12 0-15,1-2-2 0,-3 2 2 0,5-6-3 16,-3 3 2-16,1-1 3 0,1-4-3 0,2 2-4 16,-3-5 1-16,0-3-1 0,3-1-4 0,-4-2-18 15,5-2-19-15,-4-3-27 0,4-4-43 0,-3 1-56 16,1-3-179-16,0-3-370 0,2-4 164 15</inkml:trace>
  <inkml:trace contextRef="#ctx0" brushRef="#br0" timeOffset="-138720.321">20528 940 50 0,'112'-11'53'0,"5"1"-10"0,3-3-6 0,11 7-15 16,3-7-38-16,3 3-16 0,2 3-34 15,11-5 15-15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1-13T10:19:54.841"/>
    </inkml:context>
    <inkml:brush xml:id="br0">
      <inkml:brushProperty name="width" value="0.05292" units="cm"/>
      <inkml:brushProperty name="height" value="0.05292" units="cm"/>
      <inkml:brushProperty name="color" value="#FF0000"/>
    </inkml:brush>
  </inkml:definitions>
  <inkml:trace contextRef="#ctx0" brushRef="#br0">9153 11956 0,'25'0'125,"25"0"-109,-50-25-16,74 0 15,-74 0-15,75 1 16,-75-1-16,24 0 16,-24 0-1,50 0-15,-50-24 16,25 24 0,-25 0-1,49 25 1,-49-25-16,25 1 15,0-1-15,-25 0 16,50 0-16,-50 0 16,24 25-16,-24-24 15</inkml:trace>
  <inkml:trace contextRef="#ctx0" brushRef="#br0" timeOffset="1830.796">9922 11237 0,'0'49'93,"0"1"-93,0-25 16,0-1-16,0 1 16,0 0-16,0 0 15,0 0-15,0-1 16,0 1-16,0 0 31,0 0 16,0-50 266,0 0-282,0 0 0,25 1-15,0-26 15,0 25 0,-25 0-31,0 1 16,24 24-16,-24-25 15,25 0 1,0 25 234,-25 25-250,25 0 16,-25-1-16,25 1 15,-1 25-15,-24-25 16,0 24 0,0-24-1,25 0-15,-25 0 78,0 24-31,0-24-31,0 0-1,0 0-15,0-1 16,-49-98 125,49 49-126</inkml:trace>
  <inkml:trace contextRef="#ctx0" brushRef="#br0" timeOffset="2552.432">9922 11485 0,'25'0'94,"0"-25"-79,0 25 1,24 0-1,-24 0 17,25 0 15,-26 0-1,-24-25-46</inkml:trace>
  <inkml:trace contextRef="#ctx0" brushRef="#br0" timeOffset="3519.995">10269 11336 0,'25'0'47,"-25"49"-31,25 1-16,-25 0 31,0-26-31,50 1 0,-50 0 15,0 0 1,0 0 203,0-1-188,0 1-31,0 0 16,0 0-1,0 24-15,-25-24 16,25-50 156</inkml:trace>
  <inkml:trace contextRef="#ctx0" brushRef="#br0" timeOffset="5079.378">10269 11460 0,'0'-25'47,"0"0"-47,0-24 31,25 49-15,0 0 15,-25-25-31,25 25 32,0 0 139,0 0-171,-1 0 16,1 0 0,0 0 62,0 0-63,-25 25 48,0-1-47,0 26 30,0-25-46,-25-25 16,0 25 0,0-25-1,1 0-15,-1 0 16,0 0 15,25 24-31,25-24 235,24 25-220,-24-25-15,50 25 16,-51-25-16,26 50 15,-25-50-15,0 0 16,-1 0-16,1 24 16,0-24 46,0 0 1</inkml:trace>
  <inkml:trace contextRef="#ctx0" brushRef="#br0" timeOffset="7278.976">10766 11261 0,'24'-24'31,"-24"48"1,50 1-32,-50 25 15,0-25-15,0 24 16,25 1-16,-25-1 15,0 1-15,0-25 16,0 0-16,0-1 16,0 1-16,0 0 15,0 0 1,0 0 0,0-50 140,0 0-156,0 0 15,0 0-15,0 1 16,0-1-16,0 0 16,0 0 15,0-24-15,0 24-1,0-25 48,0 25-1,0-24-46,0 24-1,0 0 17,0 0-32,0 1 15,25-1 1,-1-25-16,1 50 125,0 0-125,0 25 16,0 0-1,-25 0 1,24-1-16,1 1 15,-25 0 1,25 0 0,-25 0 77,0-1-77,25-24 125,0-24-110,-1-26-15,1-24-16,0 24 15,-25 25 126,25 0-79,24 50 63,-49 25-109,25-25-16,0 49 16,0 0-16,-25-24 15,50 49-15,-50-74 16,24 25-16,1 24 15,-25-49-15,0 24 16,0-24 0,50 25-16,-50-25 203,-25-25-203,0 0 15</inkml:trace>
  <inkml:trace contextRef="#ctx0" brushRef="#br0" timeOffset="8487.726">9327 12080 0,'25'-25'78,"0"25"-62,24 0-16,-24 0 15,25 25-15,-26 0 16,51-25-16,-26 49 16,26-49-16,-50 0 15,-25 25-15,24-25 16,26 0-16,-25 0 31,0 25-15,-1-25-1,1 25 1,0-25 0,0 25-16</inkml:trace>
  <inkml:trace contextRef="#ctx0" brushRef="#br0" timeOffset="13775.762">10443 12229 0,'-25'0'109,"25"-25"-109,0 0 32,-24-25-32,-1 50 15,0 0 79,0 0-16,0 0-78,0 0 16,25 25-1,-24 0-15,24 0 16,0 0-16,-50 24 16,50-24-1,0 0 1,0 0-16,0 0 15,0 24 17,0-24-32,0 0 15,0 0-15,0-1 32,0 26 14,0-25-30,0 0 0,25-25 15,24 0 63,-24 0-79,25 0 1,-25 0-16,0-25 16,-1 25-16,1-25 46,0-25-14,0 50-17,0-24 1,-25-26 0,24 25-16,-24 0 15,0 1-15,25-26 16,-25 25-16,0-24 15,25-1-15,-25-25 16,0 51-16,0-1 16,0 0-1,-25 25 142,25 25-126,0 0-16,0-1 1,0 1-16,0 0 16,0 0-1,0 0 1,0 0 0,0-1-1,0 1 1,0 25 15,0-25-15,25-1-16,25 26 15,-26 0 1,1-50 0,-25 24-1,25 26 1,0 0-1,-25-26 1,25 1 0,-1-25 124,-24-25-124,0 1-16,0-1 16,0 0-16,0 0 15,0 0-15,0 1 16,0-1 15,25 50 250,-25-1-281,25 1 16,0 0 0,-25 0 109,25-25 31,-25-25-156,49 0 15,-49 0-15,0 1 125,0-1-109,0 0 0,0 0-16,0 0 15,0 1 1,0 48 78,0 1-79,50 25 1,-50-25-16,0-1 16,0 26-16,25-50 15,-25 25-15,0 0 47,49-25 141,-24 0-173,-25-25-15,25 0 16,24-49-16,-49 49 15,25 0-15,-25 0 16,25 25-16,-25-25 16,25 25 406,-25 25-313,25-25-78,-1 0-15,-24 25-1,25-25-15,25 25 16,-25-25 0,-25 25 156,0 24-141,-25-24-16,0 0 1,0-25-16,25 25 16,-25-1-1,1 1 1,-1-25 62</inkml:trace>
  <inkml:trace contextRef="#ctx0" brushRef="#br0" timeOffset="20664.201">11535 12229 0,'24'0'47,"26"0"16,-25 25-63,-25-1 15,0 26 1,0 0-1,0-26 1,25-24-16,-25 25 16,0 0-1,0 0 17,24-25-1,1 0 94,0 25-47,0-25-31,24 24-16,-24 1 141,0 0-156,0-25 46,0 0-46,-1 0-1,1-25 1,-25-49 0,50 49-1,-50 0 1,0 0-1,0 1 17,0-1-17,0 0 32,-25 25 78,-25 0-109,50 25-1,0 0 1,0-1 0,0 1 15,0 0-31,0 0 47,0 24-32,25-24 64,0-25 14,0 0-77,0 0-16,-1 0 0,1 0 16,25-25-1,-25 25 1,-1-24-1,1-26 1,0 50 0,-25-25 46,0-24-31,-25 49 48,0 0-79,1 0 15,-1 0-15,0 0 16,0 0-1,0 0 64,25 24-1,25 1-31,-25 0-47,50-25 15,-1 0 1,1 0-16,-25 0 15,0 0-15,24 0 16,-24 0 218,-25 25-218,25 24-16,-25-24 16,0 0-1,0 0-15,25 0 16,-25-1 15,0 1 16,49-25 47,-24-25-47,-25 1-32,0-1 1,0-25-16,0 25 16,0 1-16,0-1 15,0-25-15,0 25 16,0 1-1,0-1 1,25 25 0,0 0 93,0 25-78,-1 24-15,1-24 0,-25 0-1,25-25 79,25 0 265,-1 0-343,-24 0 0,25 0 15,-26 0 125,1-25-156,-25 0 125,0 0-109,0 1-16,-25-1 31,25 0-15,0 0 30,-49 25 220,49 25-250,0 0-1,0 0 173,0-1-173,0 1 17,0 0 202,0 0-234,0 0 16,0-1-16,0 1 31,0 0-15,0-75 171,25-24-171,-25 49-1,0-24-15,24 24 32,-24 0-17,50 0 1,-50 0-16,50 25 15,-26-24-15,1 24 16,0-25-16,0 25 109,0 25-93,-25-1-16,24 26 16,1-25-16,-25 24 15,0-24 1,0 0 0,25-25-16,49 25 203,-49-25-188,0 0-15,25-25 16,-26 25-16,1-50 16,0 26-16,0-26 15,0 0-15,-25 26 31,-25 24 126,-25 0-157,25 0 62,25 24-62,0 1 31,0 0-31,0 0 16,0 0 0,0-1-1,50-24 110,-25 0-109,0 0 0,24-49-1,-49 24 1,0 0-1,0 50 142,0 25-157,0 24 15,0 25-15,25-24 16,0-1 0,0-24-16,-25-1 0,25 26 15,-1-1 1,-24-49-16,25 0 15,-25-1-15,0 1 16,0 0-16,0 0 31,0 0-15,-49-25 31,-26 0-32,25 0-15,26 0 16,-26 0-16,0-25 16,1 25-1,24-25 17,0 0-17,0 0 1,25 1-1</inkml:trace>
  <inkml:trace contextRef="#ctx0" brushRef="#br0" timeOffset="21198.364">12328 12129 0</inkml:trace>
  <inkml:trace contextRef="#ctx0" brushRef="#br0" timeOffset="21775.967">11559 12179 0,'0'0'0,"25"0"31,50 0-31,-26 0 16,1 0-16,24 0 15,1 0-15,73 0 16,-73 0-16,-1 0 15,-49 0-15,25 0 16</inkml:trace>
  <inkml:trace contextRef="#ctx0" brushRef="#br0" timeOffset="28080.148">7566 12601 0,'0'25'125,"0"24"-109,0 1-16,0-1 16,0 1-16,0 0 15,0-26-15,0 1 16,0 0-16,0 25 62,-25-1-46,25 1 0,0-25-16,0 49 15,-25-49 1,25 0 15</inkml:trace>
  <inkml:trace contextRef="#ctx0" brushRef="#br0" timeOffset="29064.318">7318 13221 0,'0'-25'0,"25"25"31,-1 0-15,1 25-16,25-25 15,-1 25 1,-49 0 0,50-1-16,-25 26 15,0 0 1,-1-26 0,1 1-16,0 0 15,-25 0 1,25 0-1</inkml:trace>
  <inkml:trace contextRef="#ctx0" brushRef="#br0" timeOffset="30343.378">7541 13196 0,'0'0'16,"50"0"-1,24 0-15,-49 0 0,0 0 16,-1 0-16,51 0 16,-50 0-1,-1 0 1,26 0-16,0 0 15,-26 0 1,26 0 31,-50 25 203,-25-25-250,0 50 16,1-50-1,24 24-15,-25 1 0,0 0 31,0 0-31,25 0 32,-25-1 15,-24 1-32,49 0 1,-25 0 15,25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5T11:07:04.709"/>
    </inkml:context>
    <inkml:brush xml:id="br0">
      <inkml:brushProperty name="width" value="0.05292" units="cm"/>
      <inkml:brushProperty name="height" value="0.05292" units="cm"/>
      <inkml:brushProperty name="color" value="#FF0000"/>
    </inkml:brush>
  </inkml:definitions>
  <inkml:trace contextRef="#ctx0" brushRef="#br0">18836 1422 17 0,'0'0'152'16,"0"0"-18"-16,0 0-12 0,-5-3-17 0,5 3-2 15,0 0-11-15,0 0-7 0,0 0-9 0,0 0-5 16,-3-2-4-16,3 2-2 0,0 0-6 0,0 0-7 16,0 0-5-16,0 0 2 0,0 0-9 0,0 0-5 15,0 0-6-15,0 10-2 0,0-3-2 16,1 3 2-16,-1-3 0 0,3 9-4 0,-1 0 1 15,1 5-2-15,0-2-5 0,-1 5 0 0,0 0-4 0,2-5-2 16,-2 6 2-16,2-5-1 0,-2-2 0 0,0 2-4 16,1 2 5-16,-1-5-7 0,-1 1 6 0,-1-7-17 15,3 8-13-15,-1-9-16 0,-2 2-14 0,1-5-28 16,-1 0-17-16,2-1-9 0,-2 0-9 16,0-2-93-16,0-4-221 0,-4 4 98 0</inkml:trace>
  <inkml:trace contextRef="#ctx0" brushRef="#br0" timeOffset="324.222">18749 1385 47 0,'0'0'77'0,"9"-2"-5"16,1-1-4-16,-1 4-14 0,6-2-4 0,-3 2 3 15,8 2-16-15,-2 1 6 0,1 5-9 0,1-1 7 16,5 8-5-16,-2 1-13 0,-4 1 6 0,2 3 5 16,-1-4-1-16,-4 2-7 0,1 1 8 0,0 2-17 15,-5-8 3-15,-3 5 4 0,1-2-6 0,0 8 9 16,-5-9-10-16,0 1 9 0,-5 3-10 16,0-2 5-16,-2-5-4 0,-3 7 2 0,-3-10 8 0,-2 6-12 15,-7 5 0-15,-3-1 1 0,0-1-4 0,-4-4-12 16,1 1 13-16,0-3-1 0,5-1-9 0,-9-4 5 15,10-1-14-15,-1 0-7 0,-2 0-19 0,5-4-17 16,1 2-10-16,1-5-15 0,3 2-77 0,4-2-162 16,6 0 72-16</inkml:trace>
  <inkml:trace contextRef="#ctx0" brushRef="#br0" timeOffset="781.621">19180 1463 146 0,'-3'-3'142'15,"3"3"-11"-15,0 0-19 0,0 0-4 0,0 0-14 16,-4 17-4-16,4-9-15 0,0 3 0 0,-4 4-17 16,3-2-3-16,1 4-3 0,-1-1-9 0,-2 1-1 15,3 3-8-15,-1-1 3 0,-2 0-19 0,3-1 6 16,-1 0 6-16,1-1-6 0,-3 0 3 0,1-5-8 15,2 0 1-15,-1-4-2 0,-2-1 0 0,2 0-4 16,1 0-3-16,-4-4-4 0,4 2 14 0,0-3-4 16,0-2 14-16,0 0-10 0,0 0 1 0,0 0 0 15,0 0-6-15,-2-13-6 0,2 7 3 0,2-11 2 16,-2 0-8-16,5-10-3 0,-2 1 0 0,-2 6 3 16,4-7-7-16,0-4 3 0,-1 5-5 0,-3 2-3 15,5 5 8-15,-1 1-3 0,-3 7 0 0,1 0-2 16,3-1-4-16,-6 3 4 0,1 2-1 15,-1 3 0-15,4-1 0 0,0 4-2 0,1 1-1 16,-5 0 1-16,8 6-1 0,2 2 9 0,-4 1-10 16,3 8 7-16,-2-2 3 0,4 5-2 0,-4-3 1 0,4 9 1 15,-3-7 0-15,2 6 0 0,-2-1-4 0,2 2 5 16,-2-2-4-16,-1-1-3 0,-3-4-6 0,6 4-6 16,-6-3-10-16,-1-3-10 0,1 0-9 15,-1-2-24-15,0-2-17 0,2 1-6 0,-5-4-23 16,1 0-90-16,-1-4-219 0,-3-3 98 0</inkml:trace>
  <inkml:trace contextRef="#ctx0" brushRef="#br0" timeOffset="961.502">19168 1581 94 0,'0'0'100'0,"5"-2"3"0,2 0-22 15,4-1 1-15,-2 0 0 0,5-1-23 0,4-1-3 16,1-2-12-16,5-1-22 0,5-1-12 0,-1-1-16 16,1-2-48-16,-1 2-59 0,-1-1-121 0,-9 1 54 15</inkml:trace>
  <inkml:trace contextRef="#ctx0" brushRef="#br0" timeOffset="1163.013">19371 1434 37 0,'18'-5'106'0,"9"-5"-8"0,0 1-5 16,5-1-6-16,-3-2-15 0,4 0 3 0,5 3-15 16,-3-4-14-16,1 3 2 0,-4 3-9 0,-2-3-10 15,-3-2-23-15,-9 7-22 0,0 2-19 0,-7-2-22 16,-2 1-8-16,-2 4-40 0,-2-2-112 0,-5 2 51 15</inkml:trace>
  <inkml:trace contextRef="#ctx0" brushRef="#br0" timeOffset="1336.994">19696 1320 2 0,'-16'7'26'0,"3"-4"1"0,2 1 5 15,0 4 3-15,-1 0-3 0,3-2-3 0,4 1 9 16,0 1 3-16,0 0 3 0,1 4 9 0,0-1-3 16,3 6-6-16,2 2 9 0,3 0-16 0,-1 1 15 15,-2-2-8-15,7 6-13 0,-6-5 4 0,3-2-8 16,-2-1-3-16,5 1 3 0,-3 1-6 0,1 0 5 15,-2-3-4-15,0 0 1 0,-1 1-4 0,0-5-6 16,2 1-12-16,-1 0-20 0,-3-7-24 16,6 4-22-16,-5-4-9 0,-1 1-45 0,2-5-126 0,1-1 55 15</inkml:trace>
  <inkml:trace contextRef="#ctx0" brushRef="#br0" timeOffset="1743.519">19821 1431 102 0,'0'-4'109'0,"0"4"-8"0,0 0 3 0,0 0-5 16,0 0-3-16,9 17-8 0,-9-9-13 0,0 3-1 15,1 1-5-15,-4083 0-12 0,8164 5-6 0,-4082 0 3 16,0-3-20-16,-1 6 10 0,-3-6 5 0,4 2-18 16,0 1-4-16,-1-2-2 0,-3 2-3 0,3-6 0 15,1 0 1-15,-3 0-3 0,2-5-1 0,1 1-4 16,-3-2-4-16,3 1 9 0,-1-4-5 0,1 2-7 15,0-4 6-15,0 0-6 0,0 0-1 0,0 0 2 16,0-18-1-16,0 9-7 0,1-8-3 0,2-1 3 16,1-2 9-16,-7-10-11 0,7 4 2 0,1-4-9 15,-4-2-1-15,6 3 14 0,-3 0-3 0,1 3 5 16,1 1-4-16,2 8 6 0,-4 4 6 0,-2 0 0 16,2 2-7-16,-1 5 2 0,-1 2 0 15,2-1-7-15,0 4 15 0,-4 1-13 0,10 6 12 0,-4 0-6 16,2 3 6-16,5 4-3 0,-7-2 6 0,1 15-3 15,3 2-3-15,1-1 2 0,0-2-4 0,0 3-1 16,-1-2 1-16,-1 1-2 0,-1-1-4 0,0 1 0 16,-1 0-12-16,-2-3-11 0,2-5-11 0,-2-2-14 15,-4 2-17-15,4-7-23 0,-5-2-12 0,3 0-16 16,-2-3-10-16,-1 0-87 0,-1-2-224 0,-2-2 101 16</inkml:trace>
  <inkml:trace contextRef="#ctx0" brushRef="#br0" timeOffset="1904.341">19812 1559 23 0,'0'0'104'16,"0"0"-13"-16,0 0-5 0,0 0-11 0,0 0-8 16,0 0-1-16,0 0-15 0,0 0 2 0,0 0-23 15,0 0-15-15,26 1-19 0,-11-4-34 0,6 1-66 16,-1-3-112-16,-1-2 50 0</inkml:trace>
  <inkml:trace contextRef="#ctx0" brushRef="#br0" timeOffset="2200.165">20434 1593 92 0,'0'0'103'0,"0"0"-4"0,16 3 2 0,-7-3-11 16,-9 0-7-16,19-2-2 0,-9 1 2 0,4-1-18 15,-2-1-3-15,2 1-4 0,-3 1-8 0,0 0-15 0,4-2-47 16,-4 1-29-16,2-3-54 0,-3 3-48 16,-1-1-154-16,1-3 68 0</inkml:trace>
  <inkml:trace contextRef="#ctx0" brushRef="#br0" timeOffset="2870.552">21163 1298 86 0,'0'0'104'0,"0"0"-10"16,13 10-4-16,-7-5-7 0,2 6 0 0,-2 4 3 0,-1 0-3 16,4 9 4-16,0 0-12 0,-4 3 4 0,0-3-9 15,-1 3-5-15,-4-1-10 0,0 1-3 0,3-8-8 16,-3 9 2-16,0-12-9 0,-3 1-4 0,2 0-6 16,-2-3 1-16,3-2 2 0,-2-5-8 0,2 0 6 15,-2-1-3-15,1-1 0 0,0-1-2 16,1-4-2-16,0 0-11 0,0 0-2 0,0 0-5 15,-10-19-1-15,7 2-2 0,1-2 0 0,-1-8-8 16,0 0 2-16,2-7-2 0,1 1 5 0,-1-14 0 0,0-3 1 16,1 1-6-16,2-1 5 0,0 0-1 15,4-2-8-15,-4 18 3 0,5-2-7 0,-1 2 11 16,2 5 4-16,3 2 2 0,-3 9-1 0,2 0-5 16,-1 6 6-16,5 2-6 0,0-2 9 0,0 7-10 15,-3 0-1-15,1 3 6 0,10 2 3 0,-5 5-3 16,1 0 5-16,-2 2-1 0,0 5 1 0,0 0-6 15,-4 3 8-15,-2 1-2 0,-1 1 9 0,-6 1-11 16,1 2-5-16,-4 3-3 0,-2-4-6 0,-6 6 9 16,-1-8-11-16,-1 0 4 0,-5 5-1 0,1-7-2 15,-5 2 14-15,2-5-13 0,-5 2 16 0,-7-2-9 16,13-3 8-16,-3 1-7 0,3-5 3 0,0 2-1 16,-3 0 1-16,9-4 2 0,0 0-9 0,0 3 2 15,3-3 12-15,0 0-17 0,5 1 9 0,0 1-3 16,2-5 1-16,-2 9 4 0,4-4-13 0,-1 1 13 15,2 3-7-15,5-1 5 0,0 6 5 0,1-2 1 16,1 2 3-16,1-1-8 0,2 3 5 0,2-4-2 16,6 5 1-16,1 0 4 0,-3 0-14 15,4-2-9-15,-1-1-17 0,2 1-6 0,3-5-18 16,-8-3-13-16,7 0-5 0,-7 0-20 0,0-4-77 0,2-3-186 16,0 1 83-16</inkml:trace>
  <inkml:trace contextRef="#ctx0" brushRef="#br0" timeOffset="3253.667">21708 1379 80 0,'0'0'95'0,"0"0"3"16,0 0-10-16,-10 22-5 0,5-11-6 0,0-4-5 16,0 8-1-16,0-3-9 0,-3 4-6 0,3-3-4 15,1-3-6-15,-2 1-2 0,1 4-13 0,-2-5-4 16,4-2 1-16,-2 1-2 0,2-4 0 0,2 3-2 15,-2-4 1-15,0-2 1 0,3-2-5 0,-5 6-10 16,5-6 2-16,0 0-11 0,0 0 10 0,-10-11-3 16,10 1-2-16,-2 1-3 0,0-8-2 0,4-2 4 15,-2 0-11-15,2-8 2 0,-2-1 3 0,3 0 0 16,-1-3 8-16,3-1-12 0,-2 2 7 0,-1 2 8 16,2 9 2-16,-1 2 7 0,2 0 1 0,-1 6-9 15,2 0 13-15,-1 1-6 0,2 1 2 0,-2 7-2 16,1-1 1-16,4 3 3 0,1 2-4 15,0 1 2-15,1 6-4 0,-1 6 8 0,-1 0-2 0,6 8 6 16,-5 2-5-16,3 1 3 0,-2 0-8 16,-1 1 3-16,1 5-5 0,-3-5 1 0,2 3-2 0,-3-1-4 15,0 1-10-15,-5-5-12 0,0-4-20 0,-1 3-10 16,2-7-22-16,-3 0-18 0,1-7-19 0,-1 2-21 16,-2-4-94-16,1-2-230 0,-3-1 102 15</inkml:trace>
  <inkml:trace contextRef="#ctx0" brushRef="#br0" timeOffset="3897.363">21659 1379 84 0,'0'0'107'0,"0"0"-12"0,17 1-8 15,-5 0-15-15,0-3-2 0,7 1-3 16,1-1-19-16,-1 0 5 0,-1-1-13 0,6-1 5 0,-4-2-8 15,0 1 3-15,2-4-14 0,-4 6-5 0,2-4-4 16,-4 0 17-16,-4 4-15 0,4-6 7 0,-4 4 8 16,-3 2 4-16,-4 0-4 0,1 1-2 0,1-1 10 15,-6 2-11-15,-1 1 6 0,8 0-4 0,-8 0-2 16,9 2 5-16,-6 3-4 0,-3-5 1 16,7 8 10-16,-3 0-14 0,1 0-2 0,-1 2 1 15,1-2-8-15,2 1 1 0,-2 1-5 0,1 4 1 16,-1-5-1-16,3 5-2 0,-4-3-2 0,1-1 0 15,0 1 2-15,0-3-12 0,3 1 7 0,-7-2-14 16,2-2-3-16,-1-2-9 0,1 2 7 0,3-2 2 16,-2-1-1-16,-4-2 2 0,0 0-3 0,0 0 7 0,22-10-4 15,-10 3 0-15,-3-3 3 0,0-3-5 16,3-3 5-16,-1 1-3 0,-2-2-2 0,8-4 6 16,-11 2 6-16,7 4-9 0,-7-3-2 0,-2 9 5 15,5-3-7-15,-1 3 8 0,-2 1-3 0,-1 0 0 16,0 4 7-16,-1 2-6 0,-1-1 0 0,2 2 9 15,-5 1 7-15,11 4 5 0,-6-2-1 0,-1 3 8 16,2 2 0-16,-3 2-3 0,5 2 4 0,-3 1-3 16,3 2-3-16,-2 3 1 0,-1-5-3 0,5 3-3 15,-4 2 1-15,3 0-13 0,2-1 11 0,-5-1-1 16,2 0 3-16,-1-3-6 0,5 2-3 0,-5-6-13 16,0 1-8-16,3-4 4 0,2 2-19 0,-2-4 9 15,2-3-9-15,-1 0 10 0,2 0-11 0,1-3 7 16,2-3 8-16,-1-2-5 0,-1-4 1 0,-1 2 7 15,-1-7-1-15,2-5 3 0,-6 5 4 0,1-9 6 16,1 1 8-16,-5-4 3 0,0 5-5 0,2-5 14 16,-6 3 12-16,-1 1 5 0,0 6 16 15,-1 2 0-15,-3-2 7 0,0 2 3 0,2 4 27 16,0 2-7-16,-2 5-2 0,3-1-13 0,1 1-5 16,-3 1-20-16,1 0-26 0,2 5-26 0,0 0-37 0,-5-3-53 15,5 3-60-15,-11 10-171 0,5-3-358 16,-4 1 159-16</inkml:trace>
  <inkml:trace contextRef="#ctx0" brushRef="#br0" timeOffset="4764.143">18863 2559 127 0,'0'11'139'0,"0"7"-6"0,-2 10-9 16,2-2-6-16,-1 4-10 0,0 1-16 0,-2 3 1 16,1-4-12-16,2 4-9 0,0 0-1 0,-5 1-13 15,2 12 4-15,1-14-16 0,2-3 1 0,-3 0-3 16,0-2-7-16,1-2-2 0,-3-3-5 0,2-6-12 16,1 0-16-16,-3-1-8 0,1-6-12 0,1-1-2 15,-1-5-5-15,3 2 2 0,-1-2-12 0,-2-1-9 16,4-3 1-16,0 0-5 0,-11-9 0 0,8 1 8 15,-1-4-2-15,0-5 10 0,0-7-3 0,1-3 21 16,1 0-11-16,-2-6 2 0,3 1 4 0,-2-4 8 16,2-10 4-16,2-2 8 0,-1 2 2 0,4 10-3 15,-1-12 11-15,-1 16 11 0,5-2-5 0,-1 0 8 16,11 3-5-16,-7 7 4 0,6-1 1 16,-1 4-4-16,0 8-8 0,0 4 3 0,-1 1-3 0,2 2 4 15,-2 3-2-15,1 3-3 0,-4 2 7 0,6 3-5 16,1 0 0-16,-8 2 3 0,6 4-2 0,-6-2-3 15,3 4 6-15,-6-2 3 0,1 3-12 0,-4-2 2 16,1 3-3-16,-3 4 0 0,-3-4 0 0,-3 1 4 16,-3 1 0-16,-5-3-7 0,2 2 3 0,-5-3-2 15,-1 0-7-15,-4 3 1 0,2-5-6 0,0 1-1 16,-1-3-13-16,2 1-3 0,-2-3-14 0,5-1-15 16,4-2-20-16,0 1-17 0,4-3-22 0,-1 1-62 15,2-1-186-15,0 0 83 0</inkml:trace>
  <inkml:trace contextRef="#ctx0" brushRef="#br0" timeOffset="5636.255">19088 2770 105 0,'0'12'105'0,"2"6"-3"16,-4 2-10-16,4 6 0 0,-4-8-6 0,2 12-6 15,-3-3-3-15,2-2-7 0,0 2-7 16,-2-2-15-16,0 2 3 0,1-9-3 0,1 0-10 16,-2-2-10-16,2-2 9 0,-1-2-10 0,2-1-2 15,0-4-1-15,0-1 3 0,-1 1-9 0,1-2 3 0,0-2 14 16,0-3-9-16,0 0 6 0,0 0-10 0,0 0-1 16,-4-15-3-16,4 6-6 0,-2-6-1 15,2-4-5-15,-1-8 2 0,2 1 3 0,-2-3-2 16,1-2 2-16,1-1 0 0,-1 0-1 0,2 2 3 15,3 1-3-15,1 2 5 0,0-1-1 0,-1 9-2 16,3 0-8-16,4-5 3 0,1 8-1 0,4-2-1 0,-2 6 6 16,3-1-8-16,-1 4 10 0,1-1-6 0,-2 5-1 15,2 1-1-15,-4 3-3 0,-2 0 2 16,-3 2-3-16,2 2 1 0,-2 4-1 0,0-2 1 16,-1 2-1-16,-3 3-6 0,-3 0 5 0,-2 1 1 15,-2 0 2-15,-2 3 1 0,-5 3-4 0,0 0 7 16,0-5-12-16,-4 1 2 0,3-1-3 0,-5-1-5 0,1-1-2 15,2-2-6-15,-2 1 3 0,1-3-4 0,3 2 5 16,-3-5-7-16,4 2 3 0,-1-2 4 16,5 1-10-16,0-1 11 0,0 0 1 0,2 0-8 15,-1 0 10-15,3 2-3 0,-2 0 2 0,1 1-4 16,2-3 1-16,5 2 10 0,-4 0-6 0,5 3 2 16,0 1-5-16,3 0 10 0,-2 2 0 0,4 1-6 15,-1-1 14-15,4 2-1 0,-2 1-1 0,-1-3-2 16,2 1 5-16,-2-1-18 0,3 2 16 0,-2 0-2 15,-2-2 1-15,-1-2-14 0,0 0-9 0,1-1-16 16,-1-3 2-16,-1 0-15 0,2 0 5 0,-5-1-7 16,4-2 2-16,-4-2 0 0,3 0-9 0,-2-4 3 15,2-1 1-15,-3 0 9 0,3-2-1 0,-3-2 9 16,0-2 1-16,1-3 6 0,-3-2 13 0,1 1 0 16,-4-2 9-16,2 0 8 0,-2 2 13 0,0-2 15 15,0 1 10-15,-2 4 20 0,2 1 4 0,0 4 16 16,-3 2 8-16,3 0-9 0,0-1-11 0,0 3 1 15,0 3-11-15,-4-6-11 0,4 6-1 0,0 0 2 16,-3 13-3-16,0-3-1 0,-1 2-14 0,3 3 7 16,-3 1-6-16,0 1-4 0,3 2-3 0,-2-2-4 15,2 1 0-15,1-3-3 0,0 1 3 0,-3-3-4 16,6-1-5-16,-3 0-4 0,4-3 4 0,-3-2 3 16,2 0-7-16,-2-3-3 0,4 2-6 0,-2-3-4 15,-1-1 5-15,6-2-4 0,-8 0 7 0,9-5 2 16,-4-2-1-16,3-1-3 0,-1-3-1 0,0 1 3 15,-2-5 7-15,0-1-13 0,-1-3 7 0,-3 3 1 16,-1-3-4-16,0 1-1 0,-4 0-1 0,0-1 6 16,1 1-2-16,-4 1-2 0,0 7 3 0,0-1-9 15,2-1 10-15,-3 4-5 0,3-1-3 0,-5 4 1 16,6 2-5-16,-1-1-26 0,-3 3-9 0,8 1-30 16,-11 3-16-16,5 2-17 0,3 1-88 0,-3 2-211 15,2-3 94-15</inkml:trace>
  <inkml:trace contextRef="#ctx0" brushRef="#br0" timeOffset="6161.061">19646 2866 34 0,'0'-4'197'0,"0"1"-3"0,-1-2-4 0,-2 0-9 15,3 5-11-15,-2-5-13 0,2 5-13 0,-7-2-19 16,7 2-10-16,-9 0-13 0,9 0-11 0,-15 7-12 16,6 0-9-16,1 2-5 0,-1 6-3 0,-2-1-11 15,3 1 5-15,-3 10-14 0,-1 0-2 16,3 1-4-16,4-2-5 0,1 1-4 0,-1-4-2 16,3-2 2-16,1 1-5 0,1-1-3 0,1-1-1 0,5-1-3 15,2-2-5-15,-1-1-4 0,2-4-4 0,4-3-9 16,-3 1-6-16,4-5-2 0,3-3-4 15,2-3-15-15,-1 0-4 0,4-4-23 0,5-8 3 16,-2 1-9-16,-3-2-4 0,0-1-3 0,-2-5 0 16,-6 7 4-16,0-6-3 0,-5 4 2 0,4 0 4 15,-4-8 12-15,-5 6 8 0,1 0-2 0,-4 0 19 16,-1 2 12-16,3 0 6 0,-6 4 12 0,3 2 13 0,0 0 7 16,-1 0 14-16,1 1 12 0,0 6 10 15,0-2-2-15,0 2-4 0,-3 0-9 0,3 4 1 16,0 0-7-16,0 0-5 0,0 0 2 0,-5 11 1 15,5-4-2-15,-4 4 3 0,3 0-6 0,1 3 2 16,-4 5 1-16,3 1 3 0,-3-1-1 0,4 1-4 16,0 4 3-16,0-3-4 0,0-1-3 0,0-1-5 15,4 1 5-15,-3-1-4 0,3-2 1 0,0 0-5 16,0-6-1-16,2 4-1 0,1-3-1 0,3 0-1 16,-4-4-10-16,8 4-9 0,-2-8-16 0,-1-1-20 15,3 0-20-15,3-3-45 0,2-5-40 0,-2 1-39 16,-1-2-114-16,-3-2-324 0,-2 1 144 0</inkml:trace>
  <inkml:trace contextRef="#ctx0" brushRef="#br0" timeOffset="6518.765">19789 3021 21 0,'0'0'157'0,"0"0"-8"0,0 0-12 0,0 0-6 16,0 0-12-16,0 0-9 0,0 0-13 0,24-2-5 16,-11 1-10-16,-4-3-8 0,4 0-6 0,0 3-10 15,-3-2-10-15,0-2-11 0,0 0-10 0,-5 3-13 16,1-3 1-16,-1 3-8 0,-1-4-6 0,-3 2-5 16,0-1-12-16,-1 0 13 0,-2 1-3 0,-1-1-3 15,-2 1 13-15,0-2-7 0,-2 0 9 0,-1-2 6 16,0 0 7-16,3 6 12 0,-2-3 0 0,1 0 12 15,-2-2-6-15,3 5 9 0,-1-5 3 0,3 1 3 16,-1 2 3-16,3 0-10 0,-3 0 0 0,4-2-1 16,0 2-11-16,0-1-1 0,4-1-1 0,0 1-7 15,0 0-3-15,1 0-1 0,4 0-1 0,1-2-1 16,-1 2-1-16,1 3-4 0,4-3-21 0,-2 2-17 16,2-1-35-16,-3 1-35 0,6 1-37 0,-2 0-31 15,-1 2-116-15,-2 0-300 0,-1 0 133 0</inkml:trace>
  <inkml:trace contextRef="#ctx0" brushRef="#br0" timeOffset="7019.845">20282 2884 91 0,'-2'-6'170'0,"-2"-1"-12"0,4 0-9 15,-1-4-14-15,-3 4-6 0,0-2-4 0,0 3-6 16,3 0-9-16,-3 2-7 0,0-2-12 0,0 1-4 16,-2 4-8-16,-2 0-7 0,5-1-7 15,3 2-12-15,-11 0-2 0,3 4-6 0,2-1-4 16,-3 4-7-16,2-2 1 0,-3 2-7 0,2 3 0 15,1-3-4-15,-2 4-2 0,2 0 0 0,0 6-2 0,2-7-9 16,1 6 3-16,1-1 1 0,0-1-4 0,3 3 1 16,4-2-3-16,-2-1-2 0,1-1 0 15,3 1-7-15,2-3-5 0,3 0-6 0,1 1 1 16,3 0-5-16,-1-2-5 0,4-3-5 0,-1 1 0 16,2-1-3-16,-2-1-6 0,-2 0-6 0,-1-3-5 15,-1 1-2-15,-2-1-5 0,-2-1 0 0,-1 2-1 16,-3-1 8-16,0-3 10 0,-5 0 7 0,5 5 0 15,-5-5 5-15,0 0 4 0,0 0 15 0,-10 9-12 16,2-9 21-16,-4 3 1 0,0 1 4 0,-2-2 9 16,-4 1 0-16,-1 0-5 0,2-1 0 0,-3-2 10 15,-2 3-14-15,1-3 2 0,1 1 1 0,-1 1-8 16,4-1 2-16,3 0-4 0,4-2-12 0,-3 1-14 16,8 0-19-16,-3-1-34 0,8 1-16 0,-4-3-12 15,4 3-14-15,4-5-84 0,0-1-219 0,5 0 98 16</inkml:trace>
  <inkml:trace contextRef="#ctx0" brushRef="#br0" timeOffset="7392.412">20507 2827 24 0,'7'-7'164'0,"-3"1"8"0,-2 1-6 16,2 0-11-16,-3 2-5 0,-1-2-16 0,0 5-17 15,-2-4-11-15,2 4-6 0,-13-1-9 0,9 1-9 16,-9 2-10-16,3 1-6 0,-3 1-5 0,-2 4-4 15,-2-3-10-15,3 3-4 0,-2 1-1 0,4-2-2 16,2 0-4-16,2 2-5 0,-2 1-3 0,4 0-7 16,-1 1 1-16,1 0-6 0,3 4 4 0,3 1-5 15,0 1-7-15,2-5-8 0,3 0-6 0,2-2-1 16,0 0-8-16,5 1-1 0,1 0-7 0,3-4 1 16,-5-2 1-16,8 2-1 0,-5 3-1 0,4-5-2 15,-4 2-1-15,4-2 3 0,-6-1 1 0,-1 1 1 16,2 0-7-16,-5-3 1 0,-4 1 3 0,4-2-3 15,-1 0 2-15,-5 3 0 0,2 0 11 0,-4-4 6 16,-1 5 6-16,1-5 3 0,-9 7-2 0,5 0 7 16,-7-2-2-16,-1 0 4 0,2-1 3 0,-7 4 1 15,-2-3-4-15,1 0 0 0,0-1-2 0,2 1 1 16,2-2 2-16,2 1-4 0,-2-3-17 16,3 1-24-16,2-2-29 0,1 1-41 0,2-1-30 0,1-3-92 15,5 3-246-15,-7-6 110 0</inkml:trace>
  <inkml:trace contextRef="#ctx0" brushRef="#br0" timeOffset="7628.995">20667 2844 111 0,'0'0'156'0,"0"0"-18"0,0 0-4 0,0 0 6 0,10 9-14 16,-10-2-4-16,0 3-13 0,1 2-8 0,2-2-10 15,-3 7-3-15,0 0-14 0,0 1-1 0,0 1-13 16,-3-2-3-16,2-3-10 0,1 4 1 0,-6-3-6 16,6 1-12-16,-4-2-15 0,2-2-16 0,-2-2-15 15,1 0-20-15,3 1-14 0,-4-3-12 16,1-2-14-16,2 1-7 0,0-3-9 0,-2 1-13 0,2-3-7 16,-2 1-77-16,3-3-203 0,0 0 90 0</inkml:trace>
  <inkml:trace contextRef="#ctx0" brushRef="#br0" timeOffset="8137.899">20723 2865 64 0,'2'-2'125'0,"-2"2"9"0,6 0 1 16,-6 0-4-16,10 3-1 0,-6 1-6 0,1 2-1 0,0 1-9 16,1 0-6-16,2 3-10 0,-3-1-4 0,2 7-10 15,-1-2-5-15,-2 2-9 0,2-6-11 16,-1 6-4-16,-1 0-9 0,-1-4-1 0,1-1 1 15,-3 0-6-15,0-1-7 0,1-1-1 0,-2-1-4 16,2-2-4-16,-2 2 3 0,1-4-13 0,-1 4-2 16,0-5-2-16,0-3-1 0,0 6-2 0,1-5 4 15,-1-1-6-15,0 0-3 0,0 0-2 0,0 0-1 0,3-10-3 16,0 1-7-16,-3 1 8 0,2-4 1 16,1 0-4-16,-3-4 8 0,2-9-3 0,2 7-5 15,-2-1 3-15,0 2 1 0,3-1 4 0,-1 2 3 16,-1 4 3-16,0 0-7 0,1 4 8 0,-4 2 1 15,5 0-1-15,-5 1 0 0,4-1-1 0,0 3 0 16,1 2 1-16,-5 1 5 0,10 1-4 0,-5 2 6 16,3 2-1-16,0 2-1 0,-1 0-4 0,1 3 7 15,1 0-6-15,-1 2-1 0,3-1 1 0,-3 0-3 16,2 3-1-16,2 0-1 0,-1-3 3 0,-3-2-1 16,2-1-4-16,0-2-4 0,-1 2-3 0,1-1-6 15,-6-2-3-15,3-1-5 0,-2-2-2 0,3-2 4 16,-2 0 1-16,0-2 3 0,3-1 0 0,-4-3-4 15,4-1 6-15,-4-3 2 0,3 2 4 0,-2-6 1 16,2-1-4-16,-2 1 0 0,-2-2 1 0,0-2-3 16,-4-1 5-16,4-5-4 0,-7 7 8 0,3-3-4 15,0 6-1-15,0-1 2 0,-1 3-6 0,1 1 2 16,0 0-16-16,-1 4-10 0,-2 0-23 0,3-2-26 16,0 6-27-16,3 0-25 0,-3 3-16 0,1-5-109 15,-1 5-279-15,0 0 124 0</inkml:trace>
  <inkml:trace contextRef="#ctx0" brushRef="#br0" timeOffset="8725.647">21394 2766 149 0,'0'0'175'0,"-10"-4"-16"16,10 4-15-16,0 0-21 0,-8 2-7 16,4 1-13-16,-2 1-5 0,1 1-18 0,-3 5-3 0,-1 0-7 15,3 0-7-15,-6 5-7 0,3-2-2 0,-1 2 2 16,3 0-14-16,-2 1-1 0,1 2-12 16,-2-2 1-16,5 2 3 0,-1-2-7 0,3-4-5 0,1-1 0 15,-1 0 0-15,3-4-2 0,0 2-16 16,3-1-5-16,1 1-1 0,-2-5-5 0,3 0-5 0,0-1 0 15,5-1-2-15,-10-2 1 0,17-2-7 16,-5-1-5-16,-1 0 1 0,-1-2-3 0,1-1 11 0,-2-2-5 16,0 1 6-16,1-2 3 0,-3 1-1 0,-2-1 3 15,0 0-3-15,-2 1 3 0,-1 1 8 0,-2 2-2 16,0-2 9-16,0 1 2 0,0 0 13 0,0 3 3 16,0-4 8-16,0 4-13 0,0 3 0 0,0-5 0 15,0 5-5-15,0-4-3 0,0 4-8 16,3-4 8-16,-3 4-5 0,0 0 6 0,6-2-4 0,-6 2 2 15,0 0-9-15,0 0 4 0,15 3 0 0,-9-3-3 16,1-1 3-16,1 1-4 0,-3-2-2 0,4 1-1 16,-3 1 7-16,2-1-6 0,-2-1 5 0,-6 2-1 15,7 0 3-15,-7 0-5 0,7 0 5 0,-7 0 0 16,7-1-1-16,-7 1 2 0,0 0-1 16,5-3 3-16,-5 3-8 0,0 0 8 0,0 0-7 0,5 4 2 15,-5-4-2-15,5 0 2 0,-5 0-1 0,5 6 1 16,-5-3 14-16,4 3 5 0,-4 0 6 15,0 4 5-15,4 3 8 0,-2-2-5 0,-2 1 6 16,0 6-7-16,0 1 0 0,0-1 1 0,-2-1-7 16,-2 1-4-16,0 0-3 0,2 0-5 0,-1 0-39 15,-2-3-52-15,5-4-71 0,0 1-173 0,0-5-345 0,3-3 152 16</inkml:trace>
  <inkml:trace contextRef="#ctx0" brushRef="#br0" timeOffset="9291.751">21644 2953 38 0,'0'0'161'0,"0"0"-17"0,0 0-14 16,0 0-11-16,0 0-13 0,0 0-3 15,0 0-9-15,0 0-1 0,18 3-4 0,-11-3-2 16,4 0-4-16,1-1-2 0,2 0-3 0,5-2-3 0,0 2-1 15,1-1-2-15,4-2-8 0,1 2-2 0,-3-1-5 16,-3 1-6-16,3-1-6 0,-3-4-6 0,-2 4-7 16,-5 1 1-16,0 2-2 0,1-1-3 0,-2 0-3 15,-6 0-2-15,3 1-2 0,-3-2-2 0,-5 2 1 16,8 0-3-16,-3-3-2 0,-4-1-1 0,-1 4-2 16,0 0-1-16,0 0 0 0,0 0-2 0,12 2-7 15,-12-2-23-15,7-2-22 0,-7 2-53 0,8-3-39 16,-7 1-44-16,2-3-120 0,-2 2-325 0,1-3 144 15</inkml:trace>
  <inkml:trace contextRef="#ctx0" brushRef="#br0" timeOffset="9710.1">22351 2697 87 0,'0'7'154'16,"-3"2"-13"-16,2 2-7 0,1 6-17 0,-2-1-3 15,4 3-8-15,-4-2-11 0,4 0-10 0,-2 3-21 16,3-2 8-16,-2 0-13 0,4-2-1 15,-5 0-5-15,2-4-16 0,0 2-17 0,-1-4-26 16,1 0-13-16,0 0-28 0,0-4-14 0,0-1-15 0,-2 0-25 16,0-5-80-16,-4 5-197 0,4-5 87 0</inkml:trace>
  <inkml:trace contextRef="#ctx0" brushRef="#br0" timeOffset="9911.151">22087 2622 10 0,'-3'-6'148'0,"4"-2"-14"16,2 2-4-16,0-5-7 0,4 5-4 0,2-3-4 0,3 6-8 15,3-5-14-15,-2 3-4 0,7 0-8 16,-2 2-10-16,4 2-5 0,6-1-9 0,-1 2-6 16,1 2-4-16,-8 0-7 0,2 1-9 0,-2 4-24 15,0 0-28-15,-2-1-31 0,-2 5-30 0,-7-5-19 0,-2 6-18 16,-1 0-72-16,-6 1-207 0,-3 3 92 0</inkml:trace>
  <inkml:trace contextRef="#ctx0" brushRef="#br0" timeOffset="10090.534">22131 3050 141 0,'9'5'157'0,"6"-3"-13"0,2-1-8 0,1-1-17 15,14-1-4-15,-5-3-19 0,5-1-6 0,-1-2-10 16,2 0-18-16,-3 1-31 0,2-1-42 0,-1-5-40 16,-4 1-24-16,-4 1-25 0,-4 2-56 0,-3-4-169 15,-1 0 75-15</inkml:trace>
  <inkml:trace contextRef="#ctx0" brushRef="#br0" timeOffset="10583.954">22585 2810 113 0,'-2'-7'139'0,"0"-3"3"0,2 4 1 0,0 1-9 16,-3 0 3-16,2 2-13 0,1 3-10 0,0-4-16 15,0 4-4-15,0 0-3 0,0 0-2 0,-3 14-3 16,1-2-1-16,2 1-5 0,-2 3-7 0,-2 1-1 16,4 7-3-16,-3-3-8 0,2-3-2 0,-2 2-7 15,2-1 1-15,-1 0-9 0,-1-5 0 0,1-2-3 16,-1 5-7-16,3-7-3 0,-3 0-1 0,1-4-3 16,-1 0 0-16,1-1-3 0,2 1 0 0,0-2 2 15,0-4 2-15,-4 4-2 0,4-4-3 0,0 0-4 16,0 0-2-16,-5-14-4 0,5 6-1 0,0-6-2 15,0-1-2-15,0-2-3 0,0-2 5 0,2-7-6 16,0 1 2-16,-1-2-5 0,0 3 0 0,2-2 2 16,-1 7-3-16,1 0 4 0,2 2-1 15,-2 5-2-15,2 1 0 0,-3 0-7 0,1 3 8 16,1 1-3-16,-2 6 3 0,3-1 0 0,-5 2-1 16,11 2 1-16,-1 3-1 0,-1 3 4 0,4 2-2 0,-1 6 0 15,-1-1 8-15,5-1-10 0,-2 6 1 16,1-3 3-16,1 3 0 0,-2-6-4 0,-3 2 3 0,3 0-6 15,-1-2-5-15,-1 1-7 0,-2-8-6 16,-1 3-3-16,-2-1-3 0,-1-2-1 0,1-2-2 16,-4-3 4-16,3 1 5 0,-5 1 0 0,-1-4 1 15,7 1 2-15,-7-1 6 0,0 0 0 0,11-13-1 16,-7 4 4-16,1 1 3 0,-4-3 2 0,6-6 3 0,-6 0 4 16,3-1 4-16,0-6 7 0,-3 3 0 0,-1-4 1 15,0 6 5-15,-4-8 3 0,3 9 1 16,0-2-3-16,-3 3 1 0,0 5-4 0,4 0 0 15,-4 1-5-15,4 5 0 0,-4-2-16 0,4 1-27 16,-1 2-42-16,1 5-40 0,0-4-34 0,0 4-29 16,0 0-26-16,0 0-118 0,0 0-344 0,6 19 152 15</inkml:trace>
  <inkml:trace contextRef="#ctx0" brushRef="#br0" timeOffset="10957.091">23014 2721 170 0,'0'0'207'0,"0"0"-18"0,0 0-18 0,-7 17-14 0,6-10-15 15,-1 5-4-15,-2 5-13 0,3-5-8 0,4 0-14 16,-5 0-9-16,4 5-9 0,-2 0-8 0,2 1-8 16,0-3-5-16,0 2-7 0,-1-4-6 0,-1 4-15 15,1-7-16-15,3 0-19 0,-4 1-15 0,0-6-11 16,0 0-5-16,0-5-6 0,4 10-4 0,-4-10-5 15,0 0 1-15,0 0 2 0,0 0 1 16,0 0 5-16,0 0 4 0,0 0 2 0,-10-21 5 0,9 13 7 16,1-4-1-16,0-2 4 0,-3-4-4 0,3-1 8 15,0 1 0-15,-2-8 3 0,4 1 1 0,-4 0 2 16,4 2 8-16,2-5 3 0,2 4 9 0,-1-1 9 16,-1 8 1-16,1 1 13 0,-1-1 5 0,2 8 9 15,-4-2 1-15,4 0 1 0,-2 3-8 16,1-1 0-16,3 1-7 0,-3 1-3 0,1 5-5 15,3-2 0-15,2 3-7 0,0-3 0 0,-1 4-6 16,2 0-14-16,2 4-20 0,-4-3-59 0,4 0-45 0,-4 4-49 16,1 4-123-16,-3-4-317 0,-1 5 140 0</inkml:trace>
  <inkml:trace contextRef="#ctx0" brushRef="#br0" timeOffset="11396.297">23007 2805 90 0,'-3'5'152'0,"3"-5"-4"0,0 0-15 0,0 0-11 16,23-1-13-16,-10-2-9 0,1 1-10 0,0-1-7 0,5 0-9 15,0-1 4-15,1-2-21 0,-3 2-4 16,0 1-6-16,2-3-7 0,0 1-3 0,-6 2-5 16,-2-4-5-16,1 6 1 0,-5 0-2 0,0 0 13 15,-4-1 10-15,4 2 13 0,-7 0 2 0,8-3 3 16,-3 1-7-16,-5 2-4 0,0 0-7 0,0 0-3 15,0 9-6-15,-4-1-3 0,3-3-1 0,-4 4-4 16,1-1-2-16,-2 4-5 0,1-3-3 0,0 3-1 16,1-3-2-16,0 2-2 0,1 1-1 0,-1 0-1 15,3-1-1-15,-2 0-4 0,3-2 1 0,0-1-6 16,0-1 5-16,2 1-6 0,0-2-3 0,2-2-4 16,0 0 1-16,1 0-1 0,0-1-3 0,-5-3-1 15,20 0-2-15,-9-3-4 0,0-1-4 0,2-1 6 16,-1 1-3-16,2-2 5 0,0-4 3 0,-1 6-4 15,-2-11 2-15,-3 7 0 0,6-6 4 0,-5 0 0 16,-2-3-1-16,1 2-1 0,-5-3 5 0,-1 2-4 16,-2-5 5-16,-2 2-5 0,-1-2 2 0,-3 4 8 15,0 1 7-15,-1 3 0 0,-1-1 3 0,-3 1 0 16,2 5-4-16,1 0 0 0,-5 1-3 0,3 3-10 16,0-1-13-16,-4 5-25 0,1 0-27 0,2 0-44 15,-1 3-51-15,1 2-158 0,-1 1-345 16,1 2 152-16</inkml:trace>
  <inkml:trace contextRef="#ctx0" brushRef="#br0" timeOffset="11986.154">23538 2684 100 0,'-5'3'188'0,"1"-1"-18"0,3 3-15 16,1 3-17-16,0-1-11 0,0-1-13 0,1 6-4 15,-1 1-23-15,4 0-2 0,-1 0-11 16,-1 1-9-16,-2 2-3 0,4-2-10 0,-4-1-1 16,3-2-5-16,-2-1-7 0,0 0-2 0,-2-2-2 15,1-1-3-15,-1-3-3 0,-2 4-7 0,2-5-1 16,1-3 1-16,-4 6 0 0,4-6-5 0,0 0-7 15,0 0 3-15,0 0-2 0,-15-12 0 0,15 5-3 16,-3-1 3-16,2-3 1 0,1-6 2 0,0 5-3 16,0-6 4-16,0-6-4 0,1 3 6 0,-1-1 0 15,3-5 2-15,-1 2 1 0,3-1 2 0,-2 8-1 16,2-7 0-16,-1 9 0 0,1 0-5 0,-1 2 2 16,2 2-4-16,1 4-3 0,-1-2-4 0,2 4 3 15,1 2-3-15,-2 3 0 0,3 1 1 0,2 0-2 16,-1 4-3-16,0 1 2 0,-4 2-1 0,4 1 3 15,-4 1-2-15,0 1-7 0,-1 2-12 0,-3 4-6 16,0-4-10-16,-3 5-7 0,-3-3-5 0,0 0-1 16,-3-4 7-16,-1 3-1 0,-3-2 16 0,0-2-3 15,1 3-3-15,-1-4 3 0,-2-2 0 0,2 2 2 16,-2-5 3-16,2 2 6 0,0 2-3 0,2-2 3 16,2-3 3-16,1 0 1 0,1-1 0 0,0 5 2 15,0-5 0-15,4-1 6 0,-2 5 0 0,2-5 8 16,2 5-3-16,2 2-2 0,0-3 2 0,1 1 5 15,3 3 1-15,1-1-2 0,0-1 1 0,2 1 1 16,-1-1-3-16,3 3 10 0,4-3-12 0,-3 1 2 16,2 3-2-16,-5-5-1 0,5 1-10 0,-5-2-22 15,0 2-21-15,4-3-33 0,-4-2-33 0,4 2-21 16,-5-2-114-16,4-2-271 0,-6-2 121 0</inkml:trace>
  <inkml:trace contextRef="#ctx0" brushRef="#br0" timeOffset="12615.554">23864 2669 177 0,'0'-2'200'0,"0"-2"-20"0,0 4-18 0,0 0-9 0,0 0-12 16,0 0-3-16,-6 14-1 0,3-4-3 0,1 0-10 16,0 2-9-16,1 0-7 0,-1 2-9 0,0-2-6 15,-2-1-9-15,3 5-4 0,-1-3-11 16,-1 3-4-16,0-5-7 0,1 0-7 0,0-1-7 15,0-1 2-15,2 1-10 0,0-4-2 0,0 0-7 16,2-1-12-16,-2-5-4 0,-2 9-6 0,2-9-3 16,-1 3-6-16,1-3-3 0,0 0-6 0,0 0-5 0,0 0 0 15,0 0-2-15,5-23-1 0,-4 14-3 0,3-7 5 16,-1-1-4-16,-2-3 2 0,1 3-1 0,2-4 7 16,0-2-2-16,-3 4 8 0,-1-1-4 0,2 3 5 15,2-1 9-15,-3 6 4 0,-2-1 5 16,3 5 4-16,2-1-1 0,-4 2 0 0,1 1-1 15,2 3-3-15,0 1 7 0,1 1 3 0,-4 1 2 16,0 0 4-16,13 6 5 0,-7 0-5 0,2 2 2 16,-3 1-1-16,4 6-1 0,0-6-4 0,-2 5 3 0,0-3-4 15,1 3 1-15,-3 2-5 0,1-5 4 16,-2 0-4-16,3 2-2 0,-5-3-1 0,2 2 0 16,0-4-4-16,1 1 1 0,-4-2-3 0,3 0-4 15,-3-4-7-15,2 2-4 0,-2-1-4 0,-1 0 0 16,3 0 1-16,-3-4-1 0,2 5-4 0,-2-3 1 15,0-2-7-15,0 0 2 0,0 0-9 0,4-12 2 16,-2 5-3-16,0-3 1 0,1 0 1 0,-1-2 6 16,3-5-1-16,-1 0 6 0,-1 0 2 0,0 1-5 15,3 1 5-15,-4 3 6 0,3 0 8 0,-2 2 6 16,2 0 9-16,-3 3 2 0,0 0 1 0,-1 3-3 16,0 0-1-16,2 2-1 0,-1-1 5 0,-2 3 8 15,0 0 1-15,11 10 6 0,-5-3 1 0,0 1 9 16,-1 4 1-16,1 0 3 0,-1 0-3 0,2 7 1 15,-3-7-6-15,1 5 1 0,-1 0-9 0,-3 0 1 16,3-1-2-16,-2 0-4 0,0-2-3 0,-1 3-8 16,-1-5-16-16,3 0-23 0,-6 0-24 0,2-2-26 15,-1 4-29-15,0-4-27 0,2 0-35 0,-4-3-24 16,6-4-21-16,-2-3-145 0,-2 5-386 0,2-5 172 16</inkml:trace>
  <inkml:trace contextRef="#ctx0" brushRef="#br0" timeOffset="13077.031">24245 2656 168 0,'0'0'203'0,"0"-5"-20"0,0 5-17 16,0 0-8-16,0 0-20 0,0 0-4 0,0 0 2 16,0 14-11-16,-1-4-4 0,1 0-10 0,-3 2-3 15,1 0-7-15,-2 4-7 0,2-3-4 16,0 4-9-16,-2-2-8 0,-1-3-9 0,0 6-2 0,1-4-7 15,0 2-4-15,-1 0-4 0,1-6-8 0,-2-1-2 16,6-3-3-16,0 1-1 0,-4 2-7 0,3-5-1 16,-3 2-6-16,4-4 1 0,0 2-5 15,0-4-1-15,-3 4-2 0,3-4-9 0,0 0-7 16,0 0-8-16,0 0 2 0,0 0-5 0,-7-13 0 16,7 3 1-16,-2-1 4 0,2 0-1 0,-2-7 1 15,-1 1-2-15,3-1 3 0,-1-2 0 0,1-5 2 16,0-1 0-16,1 1-1 0,-1-1 1 0,4 7 3 15,-3-7 1-15,3 9 3 0,0-1-2 0,-3 6 4 16,2 4 0-16,2-3 4 0,-5 3-8 0,3 1 7 16,-2 2-4-16,4 3 8 0,-5 2-2 0,0 0 7 15,14 9-1-15,-8-2 3 0,3 3 5 0,0 3 4 16,-2 3-1-16,2 4 2 0,-2-3-2 0,1 6-1 16,-2-5-2-16,-2 1 0 0,0-1-2 0,5 8 1 15,-5-9-6-15,0 0-2 0,-2-1-1 0,2 1 0 16,-1-2-3-16,-1-3-16 0,-2-1-16 0,3 0-16 15,-3-1-20-15,0-3-23 0,0 0-20 0,-1 0-19 16,1-2-23-16,0-5-27 0,-2 8-21 0,0-4-137 16,2-4-358-16,0 0 158 0</inkml:trace>
  <inkml:trace contextRef="#ctx0" brushRef="#br0" timeOffset="13234.136">24144 2806 192 0,'-9'0'179'0,"9"0"-18"0,0 0-9 0,0 0-20 16,0 0-8-16,0 0-16 0,23-3-17 0,-9-2-29 15,-1 3-41-15,2-2-55 0,3-1-65 0,-4 2-83 16,3-6-197-16,1 1 88 0</inkml:trace>
  <inkml:trace contextRef="#ctx0" brushRef="#br0" timeOffset="13744.244">24333 2642 144 0,'-4'-3'176'0,"4"3"-15"0,0 0-19 0,4-8-9 16,1 6-14-16,0-3-8 0,4 2-8 0,0-2-5 16,3-1 9-16,-1 3-22 0,1-3-2 0,2 0-5 15,1-1-3-15,3 0-10 0,-1 0-6 0,2 1-4 16,1-2-6-16,-1 0-6 0,1 0-4 0,-2 1-9 15,2 0 3-15,-1 3-6 0,-2-3-4 0,-5 3-7 16,-1 2-21-16,-1-1-17 0,1-1-20 0,-6 3-22 16,1-2-11-16,-6 3-31 0,4-6-13 0,-3 4 2 15,-1 2 3-15,0 0 13 0,-8-6 8 0,8 6 13 16,-10-1 24-16,1 2 12 0,-1 0 26 0,2-1 2 16,-1 3 10-16,0-2 11 0,4 2 2 0,-3-1 5 15,3 3 5-15,-4 2 16 0,3 1 1 0,-2 1 5 16,4 3 0-16,-4 4 9 0,4 2 6 0,1 0 10 15,-3 0 0-15,4 9-1 0,0-8 0 0,1 6-2 16,1-8-5-16,0 2 1 0,0 0-13 0,1-1-1 16,1-1-4-16,-2 0-8 0,2 0 3 0,-2 1 2 15,0-6-17-15,2 0-22 0,-2-2-29 0,-2 2-31 16,2-4-41-16,0-1-33 0,0-2-130 0,2-2-288 16,-2-3 127-16</inkml:trace>
  <inkml:trace contextRef="#ctx0" brushRef="#br0" timeOffset="13951.029">24672 2646 44 0,'0'0'217'0,"-11"13"-7"0,9-4-10 16,-1 0-11-16,1 1-9 0,-1 4-15 0,0 1-13 0,4 4-17 15,-2-2-13-15,-1-2-13 0,2 2-7 16,3 0-10-16,-1-1-10 0,-2-1-9 0,4-1-21 15,-3-4-34-15,0 3-28 0,1-4-39 0,0 1-36 16,-2-4-28-16,2 2-21 0,0-5-16 0,0-1-118 0,-2-2-288 16,7 2 128-16</inkml:trace>
  <inkml:trace contextRef="#ctx0" brushRef="#br0" timeOffset="14256.152">24785 2724 24 0,'0'-3'222'0,"0"3"-18"0,0-3-13 15,0 3-2-15,0 0-10 0,0 0-2 0,-5 13-11 16,4-6-7-16,-3 2-9 0,2-1-17 0,-1 4-7 16,-2-2-14-16,5 2-12 0,0 0-10 0,0 0-6 15,0-2-8-15,0-1-7 0,0 3-12 0,1-4-6 16,-1-1-17-16,4 0-12 0,-1-2-18 0,0 0 0 16,3-1-14-16,-1-1-5 0,1-2-6 0,-6-1 2 15,14-1-5-15,-6 0 1 0,1-3-1 0,-3 0 5 16,2-4-4-16,-2 2 12 0,-1-3-5 0,-1-3 2 15,0 0 2-15,-1 0 2 0,-2-2 3 0,-1-1-2 16,-1-1-1-16,-2-1 2 0,-1 1 4 0,-2 2 1 16,2 4 10-16,-4-1-4 0,-2 1-5 0,2 0 1 15,2 3-8-15,-2 2 1 0,2 2-16 0,-2 1-17 16,1 1-24-16,7 1-22 0,-12 4-35 0,12-4-29 16,-7 7-32-16,3-2-94 0,2-3-299 0,2-2 133 15</inkml:trace>
  <inkml:trace contextRef="#ctx0" brushRef="#br0" timeOffset="14792.154">24950 2680 33 0,'0'0'220'16,"2"6"-5"-16,-4 0-9 0,2 3-16 0,0 0-10 15,0 1-18-15,-1 1-17 0,2-2-12 0,-2 6-14 16,1-3-8-16,1-2-14 0,-1 2-8 15,2-1-10-15,1-1-9 0,-3 1-6 0,0-2-18 16,0 0-18-16,0-2-10 0,2 0-6 0,-2-6-14 16,0 7 1-16,0-5 2 0,0-3-1 0,0 6-2 15,1-4 4-15,-1-2-5 0,0 0 0 0,0 0-3 16,0 0 0-16,0 0-2 0,0-10 1 0,0 1 1 0,2 2 0 16,0-4-5-16,0 0 3 0,2-5-1 0,-4-1-7 15,3-1 6-15,-1-1 2 0,-2-1-2 16,4-5 4-16,0 7 1 0,0 1 8 0,-2 0 7 15,2 5 4-15,-3 0 0 0,1 3 9 0,0 1-2 16,0 1-3-16,0 4 1 0,2 1-2 0,-3-1 4 16,-1 3 4-16,0 0 0 0,13 6 5 0,-8 2 1 15,0 0-1-15,0 2 3 0,3 2-2 0,2 2-3 16,-5 1 3-16,4-1-7 0,3 0 0 0,-6 1-1 16,1-3-7-16,3 1 2 0,-1 1-3 0,0 0 0 15,-2-5-3-15,1 0 2 0,2-2-9 0,-1 2-2 16,4 0-8-16,-2-2-3 0,0-1-5 0,1-3-4 15,-3-2 4-15,0 0 1 0,0-1-2 0,4 0 3 16,-5-1 1-16,-2 0 2 0,0-2 1 0,1-3 5 16,-2 0 12-16,0-3 7 0,0-1 4 0,-1-2 12 15,1-5 14-15,-4 0 10 0,1 2 8 0,-2-6 5 16,-2-4-2-16,1 0-10 0,0 7 16 0,-3 1 0 16,2 1-4-16,-2-2-10 0,4 8-6 0,-3-2-5 15,2 7-13-15,1-4-33 0,-3 4-42 0,3-2-48 16,-1 1-62-16,-1 2-93 0,-4 3-244 0,1-1-525 15,5 2 234-15</inkml:trace>
  <inkml:trace contextRef="#ctx0" brushRef="#br0" timeOffset="41729.87">13736 7257 3 0,'0'0'114'0,"0"0"-1"0,0 0-17 15,0 0-15-15,0 0-2 0,0 0-5 0,0 0-7 16,0 0-6-16,0 0 0 0,0 0 0 0,0 0 0 16,0 0 8-16,0 0-5 0,0 0-2 0,0 0 3 15,0 0-4-15,0 0 0 0,4-1-2 0,-4 1-1 16,0 0-1-16,4-6 3 0,-4 6-3 0,2-1-5 15,2-2-1-15,-4 3 2 0,10-5-2 0,-6 4-4 16,4-1 3-16,-3 0-4 0,5-1 0 0,-1-1 0 16,4 2-8-16,5-4-3 0,-3 5-2 0,3-4 0 15,1 0-2-15,0 1 3 0,3 0-3 0,7-3 0 16,-3 2 2-16,-2 2-9 0,4-3-2 0,-1 0-3 16,1 2 4-16,-1-1-6 0,-6 0 0 0,0 0-6 15,0 2 3-15,-2 0-3 0,-5-1 3 0,-1 3-6 16,0 0 1-16,-1-2 1 0,-4 1-1 0,0 1-2 15,-2 1-5-15,0-1 3 0,-6 1 4 0,8-1-4 16,-8 1 0-16,5-2 3 0,-5 2-3 0,0 0 0 16,7 0-6-16,-7 0-12 0,0 0-20 0,0 0-29 15,0 0-37-15,7 2-36 0,-7-2-30 0,0 0-175 16,8-2-367-16,-8 2 162 0</inkml:trace>
  <inkml:trace contextRef="#ctx0" brushRef="#br0" timeOffset="42426.362">14964 6899 27 0,'5'-4'136'0,"0"-1"-11"0,-2 0 0 16,3 0-6-16,-2-2-12 0,3-1-3 0,-3 2-1 15,2-1 5-15,-3-3-5 0,-1 4 0 0,4-2-2 16,-6 1 2-16,0 1-3 0,0-1-1 0,-2 2-2 0,-2-2-6 16,1 0-6-16,-2 2-7 0,0 0-10 0,-3 3-8 15,-2-1-5-15,-3 0-1 0,1 3-9 16,-4 0-9-16,2 0 0 0,0 3-5 0,-5 1 0 16,1 0-4-16,0 3-1 0,4-2-5 0,0 4-3 0,0-4 1 15,3 2-5-15,0 0 0 0,1 3-5 16,2-3 3-16,1 3-6 0,3-1-2 0,1 0-3 15,-2 1-6-15,4 1-1 0,0 0-6 0,3 0 3 16,3 0-4-16,0 0 5 0,3 0-2 0,-1-1-2 0,5 4 2 16,-1-2 4-16,1 1-4 0,2-1 4 0,-1 0-5 15,1-1 3-15,4 0-7 0,-4 1-2 0,3-5-3 16,-2 5-7-16,-1-4-4 0,1 1-7 16,-3-2-1-16,1-1 1 0,-2 1-5 0,-2-3-1 0,0 1-2 15,-3 0 1-15,0-1-5 0,0 0 8 0,-6 0 9 16,5 0-1-16,-5-1 0 0,-1 4 6 0,-3-1-2 15,-2-2 9-15,-1 1 7 0,-1 1 6 0,-3-1 2 16,1 1 9-16,-4 0 4 0,0-2 11 0,-1 3-1 16,-2-2 8-16,-2-2-1 0,-2 1-2 0,1-1 3 15,-2 1 4-15,0-1-1 0,3-1 2 0,-3-1-1 16,2 0 0-16,3-2 3 0,-2 1-4 0,8 0-5 16,0 0-1-16,3 0-5 0,0 0-11 0,0-1-9 15,8 1-14-15,-10-1-18 0,5 0-14 0,1-2-26 16,4-1-16-16,-1-2-17 0,2 3-20 0,-1-5-19 15,4 4-93-15,-3-1-258 0,3-2 115 0</inkml:trace>
  <inkml:trace contextRef="#ctx0" brushRef="#br0" timeOffset="42788.259">15153 6856 140 0,'0'0'174'0,"1"-4"-11"0,-1 4-13 15,3-3-14-15,-3 3-10 0,0 0-13 16,3-3-9-16,-3 3-12 0,0 0 2 0,0 0-7 16,0 0-8-16,0 0-10 0,0 0-5 0,0 0-6 15,0 0-4-15,0 0-5 0,0 0-5 0,0 13 2 16,0-4 0-16,2 1-6 0,-1 1 2 0,-1 2-4 15,0 2-2-15,2 4-3 0,-1-2-3 0,-1 0 0 16,1-1 0-16,1 0 0 0,1 2-4 0,-1-1-3 16,-1-1-1-16,0 2 1 0,1-3-8 0,-2-2 4 0,2-1-2 15,-2-2 0-15,0 1-3 0,0 1-5 0,0-6 2 16,0 1-3-16,-2 2-2 0,2-3 3 0,0-1 1 16,2 0-2-16,-2-2-4 0,0-3-7 15,0 5-15-15,0 0-21 0,0-5-23 0,0 0-26 0,0 0-47 16,0 0-49-16,0 0-135 0,5-14-344 0,0 5 152 15</inkml:trace>
  <inkml:trace contextRef="#ctx0" brushRef="#br0" timeOffset="43288.581">15474 6842 154 0,'0'0'177'0,"0"-6"-15"15,0 6-12-15,0-4-17 0,0 4-13 0,0 0-15 16,1-4-8-16,-1 4-14 0,0 0-11 0,0 0 2 16,0 0-12-16,0 0-2 0,0 0-10 0,0 0-4 15,0 0 0-15,0 0-13 0,9 13 8 0,-9-8 0 0,1 4-5 16,-1 1-6-16,0 0 1 0,-1 2-1 15,1 0-2-15,-5 4-3 0,5 1 1 0,0 1-4 16,-1-1-7-16,-2 0 1 0,-2 1-1 0,3 0-1 16,-5-4-3-16,7 4 0 0,-2-1-3 0,-1-2 3 0,0 4-6 15,0-7 5-15,3 0-2 0,-2-2-5 16,2 2 0-16,0-4 1 0,0 0 1 0,0-1-5 16,0-1 6-16,0 0-2 0,2-2-3 0,-2 0 4 15,0-1-2-15,0 2-1 0,3-3 0 0,1 0-1 16,-4-2 6-16,4 3-3 0,-4-3 0 0,13 0-3 15,-13 0 1-15,14-3 2 0,-8 2 0 0,1 0 1 16,3 1 1-16,0-1-4 0,2 0 1 0,-1 0 0 16,2 1 4-16,0 0-8 0,5-4 1 0,-1 4 4 0,-1 0 1 15,4 0-3-15,-2 0-2 0,0-3-1 0,-1 1 3 16,-2 2 0-16,-3-1 2 0,3 0-3 16,-1 0-12-16,-2-2-3 0,0 3-10 0,-4-3-5 15,-1 1-19-15,1 0-20 0,-1-1-19 0,-1 0-23 0,2-2-16 16,-4 0-27-16,-1 1-97 0,-1 0-271 0,-1-3 121 15</inkml:trace>
  <inkml:trace contextRef="#ctx0" brushRef="#br0" timeOffset="43675.957">15925 6856 61 0,'-1'-3'192'15,"1"3"-21"-15,0 0-20 0,0 0-11 0,0 0-19 16,0 0-1-16,0 0-10 0,-11 15-8 0,9-5-5 16,-3 1-4-16,1 2-2 0,-1 2-10 0,2 1-7 15,-2 1-3-15,-1 3-6 0,3-3-4 0,-2 1-11 16,2-1 0-16,1-1-10 0,-2 0 1 0,2 1-10 16,2-2 3-16,0-2-3 0,0-4-5 0,0 0-2 15,2-1-6-15,-2-1 1 0,4-2-5 0,-2 0 0 16,6-1-4-16,-3-1-3 0,2-3 0 0,3-3-3 15,0-1-3-15,3-1-10 0,-4-4-5 0,6-2 2 16,1-3-2-16,-5 0-3 0,2-4-3 0,1-2 4 16,1-4-6-16,-3-1 5 0,-2-3-1 0,-2 3 3 0,-1-3 2 15,0-1 5-15,-4 4-2 0,0 7 5 16,-3-2 5-16,-3 3 18 0,1 1 0 0,2 4 6 16,-5 2 7-16,0 3-6 0,2 0-2 0,-6 3-4 15,3 2-2-15,-4 2-3 0,-2 0-2 0,2 3-18 16,-3 5-17-16,3-2-30 0,-5 6-46 0,2-1-19 0,1 6-31 15,1 4-146-15,-1-4-318 0,3-1 141 16</inkml:trace>
  <inkml:trace contextRef="#ctx0" brushRef="#br0" timeOffset="44304.719">16464 6731 67 0,'1'-7'189'16,"1"1"-12"-16,-4 3-8 0,4-3-14 0,-2 1-10 16,0 0-16-16,0 5-15 0,0-4-9 0,0 4-13 15,-2-4-6-15,2 4-17 0,0 0-5 0,-12 1-2 16,12-1-10-16,-13 4-4 0,3 2-4 0,-3-2-7 15,0 5 0-15,-1 0-10 0,-2 1 2 0,0-4-6 16,6 3 2-16,-7 1-4 0,5 0 0 0,1-2-6 16,-1 1 7-16,0 0-10 0,4-1-3 0,-2 2 5 15,1-1-1-15,0 1-4 0,3 0-3 0,0-2 4 16,-1 1-1-16,5-1-8 0,-2 0-5 0,1 1-7 16,3-4-1-16,-1 1 0 0,2 1 2 0,0-2 1 15,2 3-2-15,0-4 4 0,2-1 4 0,0 2-4 16,2-1-1-16,0-2 4 0,2 1-1 0,0 1 5 15,2-3 2-15,-1 1-3 0,3-2-4 0,0 2-9 16,-3 1 8-16,4-1-6 0,-5-2-6 0,4 3-4 16,-3 0 6-16,2 1-7 0,-1-2 2 0,-2-1-11 15,0 3 0-15,-1-1-2 0,2 2 12 0,-4-1-6 16,0 1 0-16,-1-1-9 0,2 4-2 0,-3 0-1 16,-1-1-2-16,-1-1 0 0,-1 1 5 0,-1 3-11 15,-1-4 14-15,0 5 1 0,-2-5-9 0,-2 5 5 16,-1-5 4-16,0 4 8 0,-2-3 0 0,-2 2 13 15,-1-2-3-15,-1 3 13 0,-6-2 4 0,2 1 9 16,1-2 5-16,-3 1 4 0,4-3 9 0,-4-2 13 16,-1 1 3-16,3 1 20 0,-1-3-3 0,2 1 10 15,0-3 6-15,2-1 6 0,1-1-2 0,-2 1 9 0,1-1 2 16,0 0 3-16,2-2-2 0,-1 0 2 0,3 1-6 16,3 0-1-16,-2-1-10 0,3-2-5 0,1 4-8 15,-1-1-7-15,1 1-6 0,-2-1-7 16,3 1-12-16,3 2-24 0,-6-3-36 0,6 3-41 0,-8-3-50 15,4 2-60-15,4 1-230 0,-8 0-441 0,8 0 196 16</inkml:trace>
  <inkml:trace contextRef="#ctx0" brushRef="#br0" timeOffset="66519.698">8009 10674 19 0,'0'0'34'0,"0"0"-3"0,0 0 3 0,0 0-6 16,0 0 3-16,0 0-4 0,0 0-2 0,0 0-3 16,0 0 0-16,0 0 4 0,0 0 1 0,9 4 0 15,-7-1-3-15,0 1 3 0,1 3-4 0,1-5-3 16,-1 5 0-16,2 2-2 0,-1-1-2 0,3 1-2 15,1-1 2-15,-3 1-2 0,4 1-2 0,0 0 1 16,0-1-4-16,-1 1 3 0,1-3-6 0,2 6 0 16,-2-5 2-16,5 3-3 0,-2-4-1 0,-2 3-1 15,3-5-2-15,-2 2 2 0,4 2 3 0,1-4 3 16,-1 2-2-16,-2-1-4 0,5-2-4 0,-5 3 5 16,7-4-1-16,-3 1 3 0,3-3-3 0,-2 1 2 15,0 0-7-15,1 3 3 0,-1-3 6 0,0-2-9 16,1 1 5-16,-1 1-2 0,0 1-1 0,-1 0-8 15,4-3 6-15,-3 0-2 0,0-3 2 0,4 6-4 0,-2-3 1 16,-2 0 2-16,1 0-6 0,0-3 5 16,1 3-3-16,1-3 3 0,-3 2 0 0,1-3-2 15,3 2 5-15,-4-3-6 0,-3 2 3 0,3-1 2 16,0-3 0-16,1 2-3 0,-3 2 1 0,1-6 4 0,-1 5 3 16,0-2-9-16,1-1 6 0,0 0 0 0,-2-1 3 15,4 0-2-15,-5 2 3 0,4-2-1 16,-2-1 0-16,-1 1 1 0,1 1 3 0,-4 0-1 0,1-3-9 15,3 4 14-15,-6-1-3 0,5-4 1 0,-5 5-6 16,0-2 2-16,0 2 1 0,-1 2-6 0,0-3 4 16,-3 3 1-16,-1 0 0 0,2 2-2 0,-3-3 1 15,1 2 1-15,-1 1-2 0,-3 0 7 0,-1 2-5 16,6-4 8-16,-6 4-5 0,4 0 5 0,0-3 2 16,-4 3-8-16,0 0 3 0,0 0-10 0,0 0-23 15,0 0-38-15,0 0-53 0,0 0-124 0,0 0 55 16</inkml:trace>
  <inkml:trace contextRef="#ctx0" brushRef="#br0" timeOffset="100355.801">13911 13355 4 0,'0'0'36'0,"0"0"-4"16,0 0 0-16,0 0 1 0,0 0 1 0,0 0-3 15,0 0 4-15,0 0-2 0,0 0-1 0,0 0 1 16,0 0 4-16,0 0-5 0,0 0-3 0,0 0 1 15,0 0-1-15,0 0 5 0,0 0-19 0,0 0 15 16,0 0-5-16,0 0-5 0,0 0-3 0,0 0 0 16,0 0 0-16,0 0 3 0,0 0-8 0,0 0 2 15,0 0-6-15,0 0-7 0,0 0 2 0,-14 7-1 16,10-4 3-16,-4 0 2 0,2 1 2 0,-4-1-9 16,-2 5-3-16,0-2 4 0,-4 4-1 0,-1 1 2 15,1 0 0-15,-8 2 0 0,2 3-4 0,-5-2-2 16,4 3 6-16,-4-2-2 0,1 0-3 0,-2 1-3 15,2 1 2-15,1-3 3 0,0 4 1 0,0-6 5 16,2 4 2-16,0-3-1 0,4-3-8 0,2 1 3 16,3-3 5-16,-2 3 0 0,3-2-6 0,1-2 5 15,-1 3-4-15,4-3 5 0,-2-2-5 0,3 1 2 16,3-1 1-16,-4 1-2 0,5-2-1 0,0 1 1 0,-2-4 2 16,2 2-12-16,0 1 9 0,0-3 5 15,4-1 3-15,-6 4 4 0,2-1 1 0,4-3-1 16,-4 3-2-16,3 1 7 0,1-4-1 0,0 0 6 15,-4 3-3-15,4-3 1 0,0 0-2 0,0 0 0 16,-5 0-6-16,5 0 0 0,0 0-14 0,0 0 15 0,-3 3-8 16,3-3-4-16,0 0-4 0,0 0-6 15,0 0-20-15,0 0-16 0,0 0-30 0,0 0-73 0,0 0-158 16,0 0 69-16</inkml:trace>
  <inkml:trace contextRef="#ctx0" brushRef="#br0" timeOffset="101678.138">22853 14050 41 0,'0'-5'86'0,"0"5"-3"0,0 0-6 16,0 0 6-16,0 0-10 0,0 0-4 0,0 0 1 15,0 0-1-15,0 0-3 0,0 0-12 0,0 0 0 16,0 0 1-16,0 0-7 0,0 0 3 0,0 0-11 15,0 0-5-15,0 0 2 0,0 0 0 0,0 0-17 16,0 0 13-16,0 0-1 0,0 0-8 0,0 0-9 16,0 0 11-16,0 0 1 0,0 0-6 0,0 0-5 15,0 0 2-15,0 0 3 0,0 0 0 0,0 0 1 16,0 0-3-16,0 0-4 0,0 0 5 0,0 0-20 16,0 0 11-16,-14 9-7 0,9-4 3 0,-7 2 1 15,-3 1 3-15,-1 4-4 0,-10 5-2 0,1 0-3 16,-2 2 3-16,-3 0 0 0,-4 2 0 0,-7 5 4 15,7-7 2-15,2 3-8 0,-11 2 4 0,10-4-10 0,-5-1 11 16,7 0-1-16,-1-2 2 0,2 0-3 0,-4 0 7 16,6 0-1-16,0-2-5 0,0-3 0 15,1 5 4-15,4-3-11 0,-4 0 4 0,8-4-3 16,4 0 3-16,-2-1 1 0,3-1-6 0,4-1 2 0,1-1 2 16,0-1 3-16,3 1 0 0,-2-1 1 0,3-3-6 15,1 1 4-15,0-1-4 0,4-2-2 0,-4 4-10 16,2-1-3-16,2-3-28 0,-8 3-6 0,8-3-32 15,0 0-40-15,0 0-111 0,0 0-250 16,0 0 112-16</inkml:trace>
  <inkml:trace contextRef="#ctx0" brushRef="#br0" timeOffset="102887.599">14960 14991 14 0,'0'0'65'0,"2"-5"1"16,-2 5-6-16,0 0 5 0,0 0 1 0,0 0-11 16,1-3-1-16,-1 3-1 0,0 0 3 0,0 0-14 0,0 0 9 15,0 0-2-15,0 0-8 0,0 0-1 16,0 0-7-16,0 0-3 0,0 0 4 0,0 0-2 15,0 0 7-15,0 0-7 0,0 0 4 0,0 0-8 16,0 0-10-16,0 0 3 0,0 0-7 0,0 0-2 0,0 0-1 16,-14 8 3-16,9-5-8 0,-5 3 7 0,-1-1-10 15,-4 5 0-15,-3 1-1 0,-5 4 1 0,-4 1-2 16,4 1 3-16,-8 2 4 0,3 0-11 0,-2-2 8 16,-1 4-8-16,-1-2 4 0,1 4-4 15,-2-4-4-15,3 2 0 0,-4-1 3 0,4-3 6 0,-1 2-2 16,-1 1 2-16,4-1 5 0,1 1 1 0,5-4 2 15,-1 1-4-15,7-5-3 0,-1-1 2 0,1-2-4 16,1 3 3-16,2-3 0 0,2-1-2 0,1-3-3 16,3 2 7-16,1-2-4 0,1 0 0 15,1 0-1-15,2-1-8 0,-2-1 10 0,0-1-2 0,0 2-2 16,-1-1-1-16,4 3 0 0,-2-3-6 0,1-1-19 16,-1 1-30-16,3-3-28 0,-4 6-87 0,-2-3-187 15,2-1 83-15</inkml:trace>
  <inkml:trace contextRef="#ctx0" brushRef="#br0" timeOffset="182455.63">14082 13048 45 0,'0'0'49'0,"0"0"-5"0,0 0-3 0,0 0-3 15,0 0-4-15,0 0-1 0,0 0 0 0,0 0 11 16,0 0-2-16,0 0-10 0,0 0 1 0,0 0 2 15,0 0 0-15,0 0 1 0,0 0-2 0,0 0 1 16,0 0-2-16,0 0-4 0,0 0 0 0,0 0 0 16,0 0 2-16,0 0-14 0,0 0 7 0,0 0-1 15,0 0-3-15,0 0-9 0,0 0 3 0,0 0-4 16,0 0 4-16,0 0-4 0,0 0 2 0,0 0-1 16,0 0 1-16,0 0 3 0,0 0-2 0,0 0 3 15,0 0-8-15,0 0 1 0,0 0 4 0,0 0-4 16,0 0-3-16,0 0 0 0,0 0-3 0,0 0 4 15,0 0 0-15,0 0-5 0,0 0 2 0,0 0-6 16,0 0-4-16,0 0 2 0,0 0 9 0,0 0 0 16,0 0-5-16,0 0-2 0,0 0 3 0,0 0 2 15,0 0-1-15,0 0-1 0,0 0 1 0,0 0-5 16,16 5 1-16,-16-5 7 0,2 5 0 0,-2-5 1 0,9 3-9 16,-7-1 8-16,0 1-9 0,3-1 20 15,0 2-16-15,-2-1 3 0,3 1-6 0,-3 1 0 16,1 3 6-16,0 0 11 0,-2-2-14 0,4 4 0 15,-2 0 12-15,0-1-12 0,1 3 5 0,-4-3-2 0,3 1-1 16,0 0 0-16,1-2-1 0,-4 2 2 0,6-1-1 16,-7-1-4-16,5-1 1 0,0 2 5 15,-2-2 3-15,-1-2-6 0,2 1-3 0,1-1 4 0,-1-1-1 16,-3 2-1-16,3-3-2 0,0 0 7 0,-1-1-8 16,-1 2-3-16,2 0 4 0,0-3-4 0,-1 2 1 15,-3-3 9-15,4 0-2 0,-4 0-1 0,0 0-1 16,7 0 4-16,-7 0-3 0,0 0 4 0,6-3-4 15,-6 1-5-15,4-2 11 0,0-1-7 0,-1 2 1 16,0 0 1-16,0-3 0 0,0 2-1 0,0-1 4 16,0-1-9-16,1 1 0 0,2-2 3 0,-2 1-1 15,1-3 5-15,0 1 0 0,1 0-9 0,0-2 3 16,1 0 4-16,-2 0 4 0,4 0-8 0,0-2 4 16,5-2 1-16,-4 0-6 0,2-1 8 0,7-4-4 15,0-1-3-15,-1 2 9 0,3-2-6 0,-3 0 1 16,2-2 4-16,2 0-7 0,-1 1 0 0,1-2 5 15,1 3-4-15,1-2 4 0,-1 1-1 0,0 2-2 16,-2 0-1-16,2 1 1 0,-6 8 1 0,3-9 4 0,-6 6 1 16,1 4-6-16,-4-1-3 0,2 0 2 0,-3 1 7 15,-3 3-5-15,3-2 6 0,-2 2 0 16,1-2 7-16,-4 2-6 0,3 3 5 0,-3-1 0 16,0-1 1-16,-1 2 0 0,0 0 4 0,-3-1 0 0,-1 4-6 15,5-1 2-15,0-1-1 0,-3-1-1 0,-2 3-1 16,5-1 7-16,-5 1 2 0,0 0 3 15,0 0-7-15,0 0-1 0,0 0-6 0,0 0 8 16,0 0-9-16,0 0-18 0,0 0-35 0,0 0-37 0,0 0-47 16,-13 7-81-16,8-3-226 0,0-3 101 15</inkml:trace>
  <inkml:trace contextRef="#ctx0" brushRef="#br0" timeOffset="186489.445">22190 14081 70 0,'0'0'76'0,"0"0"-9"0,0 0 4 16,0 0-10-16,0 0-5 0,0 0 4 16,0 0-9-16,0 0 0 0,0 0-3 0,0 0-1 0,0 0-5 15,0 0-5-15,0 0 1 0,0 0 2 0,0 0-4 16,0 0-2-16,0 0-4 0,0 0 6 0,0 0 0 15,0 0-10-15,0 0-3 0,0 0 10 0,0 0-9 16,0 0 1-16,0 0-4 0,0 0-4 0,-4-4-14 16,4 4 17-16,0 0-7 0,0 0 0 0,0 0 4 15,0 0-3-15,0 0-3 0,0 0-1 0,0 0-6 16,0 0 0-16,0 0 0 0,0 0 2 0,0 0 5 16,0 0-13-16,0 0 7 0,0 0 2 0,0 0 3 15,4 12-2-15,-4-5 3 0,0 0 0 0,0 0-2 16,0 3 0-16,-1 3-1 0,2-1-3 0,-2-1 3 15,2 1-5-15,-1 3 6 0,-1-1-6 0,1-2 1 16,-3 1-12-16,3 0 7 0,-1 0 6 0,1-3-1 16,1 2 7-16,-2 2-9 0,2-3 4 0,-2 1-11 15,1-3 10-15,0 1 3 0,0 1-2 0,1-1-6 16,2-1-3-16,-2 2 3 0,-1-5 3 0,0 0-2 16,4 1 1-16,-3 0-2 0,-1 1 0 0,0-4-5 15,5 2 6-15,-5 0-5 0,4-3 1 0,-1 0-2 16,-3-1-2-16,5 2 2 0,-5-4 3 0,4 7-8 15,-3-6 3-15,-1-1 0 0,5 3 5 0,-5-3 4 16,1 2-5-16,-1-2-13 0,0 0 10 0,7 2-8 16,-7-2 11-16,6 1 1 0,-6-1 1 0,0 0 2 0,9-1-5 15,-9 1 2-15,4-3-7 0,-4 3 4 16,9 0 0-16,-9 0-7 0,8-4 10 0,-5 4 3 16,-3 0-21-16,8-3 14 0,-4 3 1 0,-4 0 4 15,6-4 3-15,-1 3-5 0,2 0 1 0,-2-2 1 0,0 1 6 16,1-1-10-16,1 1 8 0,2-2-1 15,-1-3-1-15,3 4 1 0,-3 0-6 0,3-7 2 16,1 5 6-16,-1 2-4 0,4-7-4 0,2 1 3 16,1-3 8-16,5-2-6 0,0-1-1 0,1-1-3 15,0 0 3-15,5-3 2 0,-3 1 4 0,5 0-4 0,-4-2-1 16,5-1 2-16,-4 2 1 0,-1 0-20 0,4 1 20 16,-5 1 2-16,0 0-4 0,3 3-2 15,-7 0 0-15,5 1 11 0,-8 3-10 0,0 1 7 0,5-3-2 16,-6 3-3-16,0 1 4 0,-3 1-4 0,-2 2 0 15,4-2-3-15,-6 4 2 0,2-2 1 0,-3 0 0 16,2 1-2-16,-2 1 3 0,0-1 0 0,1 0-4 16,-2-2 6-16,-2 4 0 0,0-1 3 0,0 0-2 15,-3 1 1-15,3-1-10 0,-1 1 7 0,-2 0-2 16,-1-3 0-16,3 5 8 0,-6 0-13 0,4-3 7 16,-4 3-6-16,6-2-1 0,-6 2-2 0,5 0 11 15,-5 0 2-15,0 0 2 0,0 0 3 0,0 0 3 16,0 0 6-16,0 0-7 0,6-2 11 0,-6 2-6 15,0 0-1-15,0 0 2 0,0 0 1 0,0 0-4 16,0 0-1-16,0 0-5 0,0 0-1 0,0 0 3 16,0 0-2-16,0 0-10 0,0 0-7 0,0 0-15 15,0 0-9-15,0 0-35 0,0 0-13 0,-17-1-21 16,14-3-40-16,-1 1-75 0,0-1-228 0,-2 0 101 16</inkml:trace>
  <inkml:trace contextRef="#ctx0" brushRef="#br0" timeOffset="200005.733">14100 15288 31 0,'0'0'37'0,"0"0"-1"16,0 0-8-16,0 0 3 0,0 0-6 0,0 0 3 16,0 0-8-16,0 0 3 0,0 0-1 15,0 0-4-15,0 0 2 0,0 0 1 0,0 0-4 16,0 0 2-16,0 0-1 0,0 0-3 0,0 0 3 15,0 0-3-15,0 0-1 0,0 0 0 0,0 0-2 0,0 0 1 16,0 0-4-16,0 0-7 0,0 0 7 0,0 0 2 16,0 0-7-16,0 0 3 0,0 0 4 0,0 0-8 15,0 0 1-15,0 0 1 0,0 0-1 16,0 0-5-16,0 0 6 0,0 0 2 0,0 0 5 0,0 0 2 16,0 0 1-16,0 0 7 0,9 10 0 0,-9-6-6 15,2-1 3-15,0 0-3 0,-1 2-2 0,0 0-5 16,3 2 6-16,0-1-3 0,-3 3 1 0,1-5 3 15,0 4 3-15,2 0-10 0,-2 1 0 16,3 0 0-16,-1 0 5 0,-2-1-6 0,4 1-5 0,-6-1 11 16,4 2-9-16,0 0-1 0,-3-4 4 0,3 4-5 15,0 0 1-15,0-3-4 0,-1 3 4 16,0-4-4-16,1 0 2 0,-3 0 2 0,2-2-2 0,-3-1 1 16,2 1 6-16,1 2-11 0,-2-4 4 0,-1-2 2 15,3 4-2-15,-3-4-1 0,1 4 7 0,-1-4-4 16,0 4-4-16,0-4 2 0,0 0-10 0,3 3 15 15,-3-3-7-15,0 0-4 0,0 0 5 0,0 0 3 16,0 0-2-16,1 3-2 0,-1-3 2 0,0 0-4 16,0 0 2-16,0 0 2 0,0 0 2 0,0 0 1 15,0 0-8-15,0 0 11 0,0 0-2 0,0 0-10 16,0 0-1-16,0 0 6 0,0 0-4 0,0 0 1 16,0 0 9-16,0 0-11 0,0 0 9 0,0 0 3 15,0 0-8-15,0 0 2 0,0 0 2 0,0 0-4 16,0 0 0-16,0 0-3 0,0 0 8 0,0 0-5 15,0 0 4-15,0 0-1 0,0 0 2 0,0 0-8 16,0 0-3-16,0 0 2 0,0 0 2 0,0 0 1 16,0 0 0-16,0 0 5 0,0 0-8 0,0 0 4 15,0 0-2-15,18-6-2 0,-10-2 6 0,3 4-1 16,8-6 4-16,7-5-2 0,2 1-14 0,6-5-9 16,13-11-47-16,5-3-81 0,20-17-158 0,-20 13 70 15</inkml:trace>
  <inkml:trace contextRef="#ctx0" brushRef="#br0" timeOffset="211084.957">14666 15309 17 0,'16'-8'25'16,"-1"0"-2"-16,0-2-2 0,1 1-1 0,0-2 3 16,2 2-10-16,-2-2 4 0,0 1-8 0,-2 1 5 15,1 1-2-15,0-1-4 0,-4 1 3 0,-2 2 1 16,3 0-8-16,-1-1 1 0,-3 2 5 0,-2 0 2 16,2 1-3-16,-2 2 0 0,-1-1 1 0,0 0 0 15,0 0 2-15,-2 0-4 0,1 1 1 0,-1-1 3 16,-3 3-7-16,5-3 5 0,0 2-2 0,-5 1 1 15,3-5-6-15,-3 5 5 0,0 0-2 0,4 0-5 16,-4 0 6-16,0 0-2 0,4-3-3 0,-4 3-7 16,0 0-13-16,4 6-45 0,-4-6-68 0,1 3 30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5T11:38:19.465"/>
    </inkml:context>
    <inkml:brush xml:id="br0">
      <inkml:brushProperty name="width" value="0.05292" units="cm"/>
      <inkml:brushProperty name="height" value="0.05292" units="cm"/>
      <inkml:brushProperty name="color" value="#FF0000"/>
    </inkml:brush>
  </inkml:definitions>
  <inkml:trace contextRef="#ctx0" brushRef="#br0">11808 6838 19 0,'0'0'78'16,"-8"0"-6"-16,8 0-15 0,0 0-6 0,0 0 0 15,0 0-8-15,0 0 2 0,0 0-16 0,0 0 5 16,0 0-4-16,0 0 1 0,0 0-9 0,0 0 0 16,0 5-4-16,0-5-2 0,0 7 2 0,0-3-6 15,0-4-4-15,0 11 3 0,-1-8 2 0,1 3-4 16,0 2-1-16,-3 0 0 0,3 0 7 0,-1 1 0 16,1 1-9-16,0 1 2 0,-1 1 4 0,-2 4-9 15,3-2 9-15,0 3-2 0,0-1 3 0,-1 3 4 16,-2-1-11-16,2 10-11 0,1-3 7 0,-4 2-2 0,4-1 3 15,-6 0-2-15,6 2 6 0,-4-4-1 16,4 5-3-16,-4-3-3 0,4 1 14 0,0 1-13 16,0 4 15-16,-4-2-14 0,-1 1 9 0,1 0-2 0,3 1-2 15,-7 5-3-15,3 9 5 0,0-11-2 16,0 13-6-16,-3-1 11 0,1-13-11 0,-3 14 6 16,2-2 0-16,0-12-1 0,-2 12-3 0,2-12 1 15,2 1 1-15,-5 0-2 0,4 1 4 0,1-5-5 16,-2-2 3-16,2 0 9 0,-2-1-13 0,5-10 5 0,0 0 1 15,0 2 1-15,2-6-1 0,-3 2-2 16,4-3-3-16,0-4-1 0,0 1 5 0,0 0 1 16,0-3-1-16,0 0 6 0,0-2-9 0,0 2-1 0,0-2 2 15,4-2-2-15,-4-1-2 0,0-2-4 0,4 5-8 16,-4-5 1-16,0 0-7 0,0 0-19 0,0 0-21 16,0 0-26-16,9-7-59 0,-4 1-152 0,-3-4 67 15</inkml:trace>
  <inkml:trace contextRef="#ctx0" brushRef="#br0" timeOffset="2412.247">11874 6774 43 0,'0'0'44'16,"0"0"-8"-16,0 0-2 0,0 0-4 0,0 0-4 15,0 0 0-15,0 0-2 0,0 0 5 0,0 0-3 16,0 0-2-16,0 0-3 0,18 3-2 0,-18-3 0 16,13-3-10-16,-5 3 1 0,-8 0 4 0,16 0 1 15,-2 3-3-15,-3-3 8 0,1 1-9 0,1 2-4 16,6-2-1-16,-6 0 2 0,6 2-6 0,-2 0 10 16,6-1-7-16,-3 2 0 0,1-1-2 0,0-1 3 15,9 1-5-15,-1-3 1 0,-2 2 6 0,6 1-4 16,-6 0-1-16,3 1 4 0,-1-4-3 0,0 2-1 15,1-2-1-15,-1 7-5 0,0-3 8 0,2 0-4 16,0-2 1-16,-1 2-5 0,1-4 7 0,2 0-5 16,-1 4-2-16,-1 0 7 0,1-4 1 0,0 0-3 15,0 0 7-15,-1 3-8 0,3 0-3 0,-5-3 1 16,2 0 1-16,4 0-2 0,0-2-2 0,-2 4 4 0,3-4 0 16,-4 2 0-16,4 0 4 0,-1 2-7 0,-1-2 5 15,1 1-3-15,-2-1 3 0,-1 1-4 16,1 1 10-16,-1 1-6 0,-2-1-1 0,1 2 8 15,-4-4-9-15,2 1-1 0,-1 1-1 0,-7 1 2 0,7-2-3 16,-5 0 3-16,-1 0-2 0,-3 0-1 0,9 2 2 16,2 2 2-16,-2-5 2 0,1 1-2 15,-1 2-2-15,0-5 0 0,2 4 1 0,0 0-8 16,0-1 8-16,0-1 2 0,1 0-2 0,2 0 1 0,-2 0 1 16,0 0-1-16,-2 5-4 0,0-5-3 0,1 3 5 15,-4 0-1-15,-5-1 7 0,-1-1-1 0,1 1-4 16,-2-1 0-16,2-1 0 0,-2 3-1 15,-3-2 3-15,3 0-3 0,-6 2-1 0,5-3 4 0,-1 1-5 16,-2 2 6-16,-3-3-5 0,4 1 8 0,-3 0-5 16,0-1-5-16,1 0 3 0,-3 1 3 0,2-2-4 15,-4 2 3-15,1-1 1 0,2 2 4 0,-7 1-6 16,3-3-4-16,-8 0 5 0,14 0-9 0,-11 0 10 16,-3 0-3-16,8 0 3 0,-8 0-1 0,0 0 3 15,9 1 13-15,-9-1-3 0,0 0 2 0,4-1-5 16,-4 1 1-16,0 0-1 0,0 0-2 0,6-3 2 15,-6 3 7-15,0 0 0 0,0 0 0 0,0 0-3 16,0 0-1-16,1-4 7 0,-1 4-13 0,0 0 1 16,0 0 1-16,0 0 2 0,0 0 0 0,0 0-6 15,0 0 7-15,0 0-6 0,0 0 1 0,0 0 3 0,0 0-11 16,0 0 4-16,0 0-2 0,0 0 1 16,0 0 0-16,0 0 0 0,0 0-1 0,0 0 1 15,0 0-2-15,0 0-1 0,0 0 1 0,0 0 2 16,0 0-6-16,0 0 1 0,-2 12-1 0,2-8 1 0,-3 1 5 15,1 3 2-15,0-3-8 0,-1 4 1 16,-1 0 8-16,-1 1-3 0,1 2-4 0,0-2 0 16,0 1 1-16,-2 6 0 0,1-4-2 0,1 3-3 15,0 0 7-15,2 2 1 0,-2-1 2 0,0 3-3 0,-1-3-1 16,2 7-4-16,-2-5 5 0,0 0 2 0,3 2 0 16,-1-3-8-16,-1 2 4 0,0 0-3 0,-1-2 12 15,1 2-7-15,3-3-5 0,-4-1 4 16,1 1 1-16,0 4-6 0,-1-5-1 0,4 1 3 0,-4 0-4 15,2-1-2-15,3 0-1 0,-5-1 0 0,1-1 2 16,3 0-1-16,1 1 8 0,-4-1-8 0,4 0 4 16,0-2-2-16,-1 8 2 0,-2-8-2 0,-1 5-2 15,3 0 5-15,-1-2-1 0,2 2 7 0,-3-1-10 16,-1-1 0-16,-2 2 4 0,5-1 0 0,-2 1-3 16,-1 0 3-16,2 1-2 0,-1-4 3 0,0 3-6 15,2 0 10-15,-3 0-7 0,4 0 1 0,-4-1-7 16,1 1 5-16,0-1 0 0,3 0 4 0,-4 0-7 15,2-3 9-15,1-1-2 0,-1 4 5 0,0-3-4 16,0 5-7-16,1-6 8 0,-2 4-1 0,0-1 2 16,1-2-7-16,-5 1 8 0,4 2-7 0,1 0 2 15,-1 0-1-15,-2 1 8 0,1-2-9 0,0 1 8 16,-1 1-1-16,0 0-2 0,0-2 3 0,1-1-3 16,-1 3 3-16,0-2-5 0,2 2 1 0,-1-5 4 15,-2 2-1-15,4 0-1 0,-1 3 0 0,-1-5 1 16,2-1-3-16,-2 4 0 0,0-4 3 0,3 1 1 15,-2 0-2-15,-2-1 7 0,5 1-8 0,-4-1 1 16,4 0 1-16,-1 2-3 0,-3-3-2 0,4 1 3 16,-1 0-1-16,-2 0 2 0,2-1 1 0,-2 1-10 0,1-1 8 15,2-2-2-15,-3 2 0 0,3-3 4 16,-1-1 1-16,-3 1-4 0,4 0 4 0,0-2-1 16,0-1-1-16,-3 2-2 0,1-2 2 0,2-1-1 15,0-3 3-15,-1 4-8 0,1-4 3 0,0 0 3 0,0 6 2 16,0-6-4-16,0 0 13 0,0 2-11 0,0-2 0 15,0 0 7-15,0 0-5 0,-3 4-1 16,3-4-4-16,0 0 3 0,0 0-3 0,0 0-1 0,0 0 4 16,0 0-2-16,0 0-2 0,0 0 0 0,0 0-1 15,0 0 0-15,0 0 8 0,0 0-12 0,0 0 1 16,-10-7 1-16,6 5 3 0,0-3-13 0,-2 3-5 16,6 2 2-16,-13-3 1 0,7 1 3 0,-5-1 2 15,1-1 2-15,-1 1-2 0,-2 1-1 0,2-2 8 16,-4 1-8-16,-1 0 8 0,-3-2-3 0,1 3 1 15,-1-2 0-15,-2 1 2 0,2 0 0 0,1-2-3 16,-5 3 4-16,3-2-1 0,-1-1 0 0,1 4-4 16,-1-4 4-16,-5 0 1 0,-1 1 1 0,4 1 0 15,3-1 0-15,-8-4 1 0,5 5 0 0,2-1-3 16,-9 1 5-16,10-1-1 0,-8-2-5 0,6 4 3 16,-5-5-2-16,8 5 1 0,-4-1 6 0,5 0-6 15,-10-4 0-15,6 3 0 0,2 4 3 0,-3-2 1 16,1-1 1-16,-6 1 1 0,6-3 0 0,-6 5 3 15,8-3-5-15,-3 1 3 0,4 0 7 0,-2 1-1 16,1-1 1-16,-1 1-2 0,1-3-1 0,-2 2 0 16,3-1-1-16,-2 3 0 0,1 0-3 0,2-1 4 15,-2 1 3-15,-1-1-9 0,3 1 4 0,-1-2 4 16,-1 2-3-16,1 0-4 0,1 0 4 0,-2-1 0 0,1 0-1 16,0 1 0-16,6 0-1 0,-4-3-2 0,0 3 2 15,-2-3-1-15,1 1-6 0,1 0 12 0,-3 1-7 16,2-3-2-16,-1 1 3 0,2 1-4 15,1-1 4-15,-4-2-8 0,8 1 0 0,-6 1 4 0,1-1 7 16,-3-1-9-16,3 2 0 0,-2-1-1 0,1 3 7 16,-4-5-1-16,3 3-4 0,-4 0 3 15,5-2 0-15,-5 3-3 0,-4-3 4 0,4 3-1 0,3-1-4 16,-2 3 11-16,-9-4-8 0,10 1 3 0,-1 1 0 16,0-2 5-16,0 4-6 0,2-1 2 0,0-2 4 15,-1 3-4-15,1-3 5 0,3 3-1 0,-3-1 0 16,3 0-1-16,1-2 0 0,3 3-1 0,-4 0 1 15,3 0-2-15,-4-2 0 0,3 4-1 0,2 1-1 16,0-3 10-16,-4 1-13 0,5 0 4 0,-1-1-4 16,2 3 2-16,-2-3 4 0,1 3-5 0,2-3 3 15,-4 1-4-15,5-1-2 0,3 0 11 0,-7 4-5 16,3-5-3-16,2 3 3 0,-2-2-3 0,2 1 3 16,-1-1-5-16,1 2 4 0,1-4-2 0,-2 5 1 15,3-3-3-15,-1 1 3 0,-2-1 6 0,4 1-1 16,5-1-3-16,-12-1 1 0,12 1 1 0,-12 0 0 15,8 1 1-15,4-1 6 0,-8 0-5 0,8 0-2 16,-7 2 4-16,7-2-1 0,-8 0 2 0,8 0 3 16,0 0-4-16,0 0 0 0,0 0 1 0,-8 0-6 15,8 0 0-15,0 0 3 0,0 0 1 0,0 0-6 16,0 0 2-16,0 0 3 0,0 0 1 0,0 0-9 16,0 0 2-16,0 0 5 0,0 0-7 0,0 0 0 15,0 0-6-15,0 0-4 0,0 0-5 0,0 0-5 16,21-4-12-16,-21 4-12 0,0 0-24 0,5-1-39 15,-5 1-115-15,0 0 52 0</inkml:trace>
  <inkml:trace contextRef="#ctx0" brushRef="#br0" timeOffset="72982.611">9854 3439 30 0,'-1'-4'52'0,"-3"2"-1"0,4 2-10 15,0 0 4-15,0-6-4 0,0 6 6 0,0 0-17 16,0 0-1-16,0 0-6 0,0-4-1 0,0 4-4 0,0 0-3 16,0 0 0-16,0 0 7 0,0 0 1 15,0 0-6-15,0-5 6 0,0 5-7 0,0 0 1 16,0 0-1-16,0 0 2 0,0 0-8 0,0 0 1 16,0 0 1-16,0 0-3 0,0 0-3 0,0 0-2 15,0 0 1-15,8-1 3 0,-8 1-4 0,6 0 1 16,3 0-3-16,-9 0 14 0,14 3-16 0,-5-3 9 15,1 2-7-15,3-1-1 0,6 1 6 0,-2 0-8 16,3-2 0-16,8 3-1 0,3-1 8 0,2-1-2 16,-1 0-3-16,5 0 2 0,4 2-6 0,10-2 6 15,4 2 0-15,-3 1 2 0,2-1-4 0,2 0 4 16,-2 1 1-16,-1 0-9 0,1-1 2 0,1 0-1 16,-5-2-5-16,6 3 5 0,-2-2 0 0,-14-2 1 15,12 2 6-15,-15-4-2 0,3 2 3 0,-2 0-3 16,2 0-2-16,-6 0 0 0,1 0-6 0,-7-2 5 15,2 2-1-15,-10 2 3 0,1-2 3 0,-7 0-10 16,-2 0 4-16,-1-2-1 0,-3 4 6 0,0-4 0 16,-1 2 2-16,-7 0 9 0,9 0-2 0,-9 0 1 15,8 0-9-15,-8 0 0 0,5 0 0 16,-5 0-22-16,0 0-26 0,0 0-84 0,0 0-136 0,0 0 60 16</inkml:trace>
  <inkml:trace contextRef="#ctx0" brushRef="#br0" timeOffset="74485.101">15642 2897 27 0,'0'0'52'0,"0"0"3"0,0 0-6 16,3 2-3-16,-3-2 2 0,0 0 4 0,0 0 3 15,3 3 11-15,-3-3-7 0,0 0 2 0,0 0 2 16,0 0 2-16,0 0 4 0,0 0-3 0,0 0-7 16,0 0-5-16,-15-7-12 0,5 3-1 0,0 0-6 15,-5-5 2-15,-3 2-8 0,-1-2-3 0,-5-4-1 16,-6 0-7-16,2 0-1 0,-1-2-4 0,4-2-6 15,-3-2 0-15,-3 2-7 0,3-1-36 0,-1-4-3 16,0 3 10-16,-1-2 7 0,6-3 6 0,-3 4 6 16,2-3 0-16,3 2 0 0,1-2-3 15,1 1 3-15,2-1 16 0,3 2-7 0,6 4-9 0,-4-7 24 16,8 7-9-16,1-2-1 0,3 1-9 0,-2 4 8 16,6-5 4-16,0 8-9 0,0-5 8 0,6 2-9 15,-4 4 2-15,3-2 7 0,-3 3-9 0,2-1 3 16,-1 7-5-16,0-3 3 0,-2 0 2 0,3 3-4 15,-4 1 4-15,0-1 3 0,2 2-10 0,-5 1-6 16,0 0 12-16,0 0-7 0,4 7 15 0,-6 2-3 16,0 1-2-16,-7 5-1 0,0 0-6 0,-1 8 2 15,-3 1 2-15,0-2 0 0,-2 5 4 0,2-2-3 16,-1 3 4-16,-1-1 0 0,2 0-6 0,2 2 1 16,0-3 9-16,-3 3-1 0,3-2-4 0,3-2 2 15,1-2-10-15,1-2 7 0,2-3-11 0,1-1 13 16,3 0-4-16,0-6 3 0,0-1 1 15,2-2-7-15,1 1 13 0,2-6-1 0,3 5-1 0,2-4-10 16,1-2 12-16,12-2-1 0,-2-5-6 0,13 0 14 16,14-8-13-16,4-4-3 0,3-3 2 15,5-3 4-15,0-1-9 0,27-6-14 0,-30 8-21 0,1-3-28 16,-3 2-32-16,4-2-58 0,-6 4-169 0,0 0 75 16</inkml:trace>
  <inkml:trace contextRef="#ctx0" brushRef="#br0" timeOffset="75064.056">16023 2283 78 0,'-2'-7'113'0,"2"1"2"0,-3 1-5 0,3-3-11 16,-2 3-7-16,-1 4-8 0,3-3-9 0,0 4-6 15,-1-6-9-15,1 6-4 0,-3-4-4 0,3 4-5 16,0-5-11-16,0 5 2 0,0 0-7 0,0 0-6 15,0 0-7-15,0 0 2 0,0 0-2 0,3 12 2 16,-2-2-4-16,2 5-2 0,-1 1 1 0,3 2-3 16,-2 8 1-16,4 1-2 0,-3 3 5 0,2 5-9 15,1 1 1-15,1 12 4 0,-3-1 1 0,1 2 1 16,-2-14-2-16,3 11-1 0,-1-13-2 0,4 2 2 16,-3-3-2-16,-1 0-4 0,8 0 4 0,-8-5-1 15,7 3 0-15,-4-7-5 0,0-6 1 0,0 0 3 16,-1-2-1-16,-2-5-2 0,-1-1 4 0,-1 0-1 15,1-3 5-15,0-1-6 0,-1-1 5 0,-4-4 7 16,10 0-8-16,-10 0 2 0,11-12 4 0,-4 4-7 16,6-6 10-16,-6-3-10 0,7-6 2 0,-2-1-8 15,-2-2 6-15,3-4-3 0,-4-2-2 0,0-2-2 16,0-11 2-16,1-3-4 0,-1 3 3 0,-1 10-3 16,0-17-3-16,-2 18 3 0,-5-2-2 0,6 5 4 15,-6-3-8-15,-1 7 6 0,1 1-3 0,-1 8 1 16,0-1 1-16,0 7-1 0,3 3-4 0,-3 2-5 15,0 1-22-15,0 1-24 0,4 1-25 0,-2 1-22 16,-2 3-21-16,0 0-85 0,0 0-227 0,13 10 101 16</inkml:trace>
  <inkml:trace contextRef="#ctx0" brushRef="#br0" timeOffset="75418.37">16551 2675 27 0,'-3'7'96'0,"3"3"1"0,-1 1-13 16,1 1-5-16,0 4-1 0,0 1-11 0,1 1 1 16,2 0-6-16,-3-1 6 0,4 3-18 0,-4-2-5 0,0-1 3 15,3 1-4-15,-1-4-3 0,2 1 7 0,1-1-19 16,-1-4 1-16,2 6 4 0,-2-6 2 16,1 0 4-16,-1-6-3 0,4 4 4 0,-3-6-7 15,1 1-3-15,2-2 2 0,1 0-5 0,1-6-4 16,0 1-32-16,2-2-27 0,0-5-35 0,0-1-42 15,-2 0-84-15,2-3-212 0,-6-4 94 0</inkml:trace>
  <inkml:trace contextRef="#ctx0" brushRef="#br0" timeOffset="76051.317">17043 2602 97 0,'-9'-1'184'0,"9"1"-30"0,-14-2-15 16,14 2-9-16,-14 1-15 0,4 0-13 0,-2 1-8 15,5 0-9-15,-5 2-9 0,3 3-7 0,-2-2-1 16,1 3-11-16,-1 0-8 0,4-1-2 15,-4 2-6-15,4-2-5 0,-1 2-7 0,2-1 1 16,-3 1-4-16,6 2-3 0,-1-5 1 0,1 4-2 16,1-2-5-16,2 3 0 0,0-3-7 0,2 2 1 15,1-1-3-15,-1-1 0 0,3 1-3 0,4-1 1 0,0-1-3 16,1-2-1-16,6 4 1 0,-3-4 2 16,5 2 0-16,0 1-6 0,0-1-5 0,2 0-6 15,-2-2-6-15,0 3-6 0,1-1-10 0,-9-2-7 16,2 0 4-16,-2 0-4 0,-3 1-6 0,-1-2-6 15,-1 0 3-15,-2 0 5 0,1 1 3 0,-4-5 20 16,0 8-21-16,0-8 17 0,-8 9 0 0,1-6 4 16,0 1 10-16,-3-1 9 0,0-2 3 0,-4 0 16 15,1 2 0-15,0-2-6 0,-5-1 7 0,1 0 1 16,-1 4-2-16,-3-4 7 0,5 0-2 0,-5 0 2 16,6 0-1-16,0 3-6 0,0-6 1 0,0 3-1 15,5 0-6-15,-1 0 1 0,11 0 0 0,-15 0-5 16,7 0-11-16,8 0-19 0,-11 0-22 0,11 0-18 15,-7-2-16-15,7 2-26 0,0 0-84 0,0-7-205 16,0 7 91-16</inkml:trace>
  <inkml:trace contextRef="#ctx0" brushRef="#br0" timeOffset="76512.731">17195 2665 80 0,'0'0'93'0,"0"0"-9"16,14 8 1-16,-9-4-2 0,-1 3-11 0,1 1 5 0,0 2-10 16,-1 1 0-16,4 3-8 0,-3-3 12 15,-2-1-26-15,3 1 0 0,-2 2-9 0,1-1-3 16,-1-2-3-16,1 0 0 0,1 0-1 0,-2-1-5 15,0-2-5-15,1 0-2 0,-1 0-2 0,0-2-2 16,0 0 12-16,1 0-22 0,1-4-2 0,0 3 0 16,-6-4-2-16,12-1 3 0,-12 1-12 0,16-4 4 15,-6-1-1-15,0-1-1 0,-1 0-6 0,0-1 1 16,1-1 0-16,0-2-6 0,-1-6-2 0,0 2-3 0,-2-1 12 16,4 0 5-16,-5 0-7 0,-2 4 9 15,2 1-8-15,-2 2 1 0,3-2 4 0,-5 4 9 16,1 1 8-16,-2 0-5 0,2 3-7 0,-1-2 3 15,-2 4-1-15,4-1 0 0,-4 1 0 0,0 0 7 16,9 9 7-16,-8-4-4 0,3 3 0 0,-1 1-6 16,-1 1 23-16,1 4-13 0,2-4-6 0,-3 5-7 15,3-1-1-15,-2-2 1 0,2 2 11 0,0-1 9 16,-1-3-20-16,0 1-9 0,0-1-10 0,2 0-15 16,2-4-12-16,-2 2-13 0,3-5-17 0,1 0-71 15,1-3-159-15,0 0 70 0</inkml:trace>
  <inkml:trace contextRef="#ctx0" brushRef="#br0" timeOffset="77299.093">17814 2622 140 0,'-7'7'143'0,"-2"1"-16"16,3 1-9-16,-3 1-16 0,3 1-5 0,-3 2-14 15,1 1-8-15,-1 1-6 0,3-3-2 0,-2 5-11 16,1-3-7-16,3-4 9 0,1 3-16 16,-1-4-6-16,3 1-3 0,0-1-9 0,-1 1-7 15,2-5-13-15,-1 2-4 0,1-2-10 0,1 0-2 0,-1-5 3 16,3 7-5-16,-3-7 2 0,5 2 1 16,-5-2 1-16,0 0-7 0,17-7-1 0,-10 2-5 15,1-2 4-15,-1 0-1 0,1-1-3 0,1-2-2 16,-1-1 3-16,1 2 2 0,0-4 0 0,-2-1 4 15,0 2-2-15,0 3 2 0,-3 0 4 0,3 0 3 16,-1 5 3-16,-2-1-5 0,2 2 2 0,-6 3 1 16,5-4 6-16,0 3-6 0,-5 1 11 0,0 0-4 15,13 4 3-15,-9-1 2 0,1 0 1 0,0 1 4 0,2 1-9 16,-1 0 7-16,-1-1-1 0,0 2-2 16,3-2-5-16,-3-1 4 0,2 2-4 0,-1 0 5 15,4-3 0-15,-4 1-7 0,2-1-3 0,-8-2-12 16,21-2-9-16,-15-1-4 0,0 1-2 0,3-3 0 15,0 0 4-15,-2-2 4 0,-1-3 1 0,0 3 4 16,1-2-1-16,-1-2 1 0,-2-1-2 0,3-6 6 16,1-4 4-16,-4 2 2 0,1-7-1 0,-1 1 7 15,-3-6 0-15,1 1 1 0,0-1 13 0,-2-1 0 16,0 1 11-16,0 4 10 0,-2 5 22 0,0 1 7 16,1 3 11-16,0 3 12 0,-2 0 9 0,2 5 2 15,-3 7-5-15,4-2-9 0,0-2-9 0,-2 4-13 16,0 3-3-16,2 1-6 0,0 0-4 0,-5 17-5 15,4-9-4-15,-3 11 3 0,0 0-5 0,3 5-5 16,-2 3-2-16,2 2 0 0,-1-3-1 0,4 4-5 16,-2 0 0-16,1-1-2 0,2-1 2 0,0 0-5 15,-1-3-4-15,3 2 11 0,0-7-8 0,-1 3-6 16,1-3 1-16,0 4 0 0,-1-8 1 0,3 1-2 16,-1-7 0-16,-1 0-3 0,0 0-3 0,3-1-6 15,-3-1-5-15,3-3-1 0,-1-1-5 0,0-4 1 16,8 1-3-16,-5-1-6 0,2-3 0 0,1-1-7 15,1-7-3-15,-2 5-6 0,-1-5-13 0,0-1 4 16,2-3 2-16,-2-1-1 0,2 2 1 0,-3-2 10 16,-1 2 0-16,-1 1 9 0,1 2-5 0,-4 4 4 15,-1 2 3-15,1 0 5 0,0 4-1 0,-1 1 4 16,-4 0 2-16,13 6 11 0,-9 1 14 0,2 3-3 16,3 4 5-16,-4-4 3 0,1 9 1 15,2-4 10-15,-2 2-16 0,3 0-4 0,-2 0 4 16,1 1-3-16,-2-2 1 0,3-2-13 0,-2 1-29 15,0-4-30-15,-2-3-42 0,0-1-113 0,3-5-235 0,-2 0 104 16</inkml:trace>
  <inkml:trace contextRef="#ctx0" brushRef="#br0" timeOffset="77464.229">18552 2474 40 0,'0'0'159'0,"0"0"-28"0,0 0-29 16,0 0-31-16,0 0-42 0,0 0-52 15,-10 7-63-15,10-4-91 0,0-3 41 0</inkml:trace>
  <inkml:trace contextRef="#ctx0" brushRef="#br0" timeOffset="78262.579">18472 2686 16 0,'4'-9'117'0,"2"-3"-3"0,8-5-15 0,-4 5 2 16,4-4-16-16,-1 1-9 0,6-2-6 0,-2 5-7 16,-3-1-7-16,5 2-1 0,-1 3-7 0,-5-1-8 15,5 4-3-15,-6 1-6 0,-1 1 2 0,1 3-8 0,0 2 0 16,-1 0-1-16,-3 2-2 0,1 2-2 16,-3 3-6-16,-2 1 3 0,1 4-1 0,-1-3 9 15,-1 6-1-15,-2-2-9 0,-2 3 7 0,-2-3-5 16,-1 2 3-16,-1 0-3 0,-1-3-2 0,2-1 6 15,-1-2-11-15,1-2-6 0,0-1 2 0,0-5 7 16,3 1-7-16,-3 2 5 0,4-1-3 0,-2-1 10 16,2-4 13-16,-3 2-9 0,3-2-5 0,0 0 0 15,0 0 3-15,0 0-7 0,5-16 2 0,0 11-5 16,-1 2 5-16,-4081-4-2 0,8162 2-4 0,-4080 2-11 16,-1-3 1-16,2 2 9 0,-5 0 0 0,6 1-5 15,-3 2 1-15,1 0-2 0,-5 1-1 0,14 2-3 16,-9 0 0-16,0 3 4 0,1 3 3 0,3 1 1 15,-4 2-4-15,2 8 5 0,3 6-3 0,-5 1-1 16,3 1 0-16,-2 6 0 0,-2 1-9 0,-1-2-11 16,-1 14-14-16,-3-12-7 0,1 1-10 0,-4 0-3 15,-1-2-5-15,0-2-7 0,-5 1 5 0,1-4 8 16,-2 1 14-16,-1-6-16 0,-2 1 16 0,1-9-1 16,-8 3 6-16,6-4 10 0,-3-2 9 0,-5 2 7 15,4-5 2-15,-6 2 8 0,0-6 11 0,2 1 10 16,2-5 16-16,-1 1-1 0,1-5 10 0,2-1 9 15,0 0 0-15,2-2-6 0,2-4-2 0,2-2-1 16,0-1-6-16,1-1-2 0,3-5-8 0,1 1-3 16,2-10-10-16,4 2-4 0,5-5-11 0,2 1-12 15,7-1-16-15,9-17-11 0,-2 7-11 0,11-3-13 16,2-1-10-16,0 5-3 0,5-2-3 0,2 6-3 16,0 3 1-16,2 0-9 0,-11 10-2 0,14-7-9 15,-13 12-61-15,-1-2-167 0,0 6 74 0</inkml:trace>
  <inkml:trace contextRef="#ctx0" brushRef="#br0" timeOffset="78679.646">19164 2534 64 0,'3'-4'131'0,"-3"4"-9"0,1-7-3 16,-1 4-3-16,0-2-17 0,0 5-11 0,-4-6 6 15,4 6 1-15,-4-6-11 0,3 4-10 0,-4-1 1 16,1 1-12-16,4 2-4 0,-9 0-8 0,9 0 0 15,-14 6 1-15,2 2-13 0,-3 1-3 0,0 4-15 16,1-1 9-16,-3 3-5 0,2 4 3 0,0-6-1 16,1 9-6-16,1-8-5 0,3 1 2 0,-2-2-6 15,3 2 4-15,4 0-5 0,1-4 5 0,-1-2-7 16,5 1 2-16,0-4-2 0,0 4-9 16,0-3-9-16,4-4 4 0,1 1-3 0,0 1-4 15,4-5-5-15,0 3-1 0,5-4 2 0,-1-1-13 16,-2-3-12-16,2 1-1 0,4-2-6 0,-7-2-4 0,3 1-9 15,-4-4 3-15,1 3 10 0,1-1 2 0,-3 1-2 16,1-1 12-16,-1 2-4 0,-3 2 19 0,0 0-2 16,0 0-1-16,-1 0 2 0,0 3 7 0,-3 0-1 15,-1 2 5-15,0 0 7 0,14 2 8 0,-9 3 5 16,-3 0 4-16,4-1-7 0,-2 4-3 16,3-1 11-16,0 2-6 0,-1-1-4 0,3 2 1 15,1-1-1-15,-3 1-5 0,3-3 2 0,1 3 3 0,1-6-7 16,-2 4-16-16,2-3-6 0,1-2-11 0,-1-2-14 15,2 0-14-15,-4-2-7 0,3 0-66 0,-2-2-147 16,-4-2 65-16</inkml:trace>
  <inkml:trace contextRef="#ctx0" brushRef="#br0" timeOffset="78916.239">19408 2192 2 0,'-2'-12'153'0,"2"4"-7"15,-3 0-16-15,3 2-9 0,-1 0-14 0,1 2-12 16,0 4-8-16,0 0-2 0,0 0-21 0,0 0 1 16,0 0-11-16,-3 27 7 0,0-8-15 0,3 10-1 15,0 0-5-15,3 6 4 0,-3-3-12 0,0 12-2 16,0-10-1-16,4 11-7 0,-4-10 3 0,3 1-2 16,-1-3-5-16,1-1 0 0,-2 3 0 0,2-2-2 15,-2-6-2-15,3-1-11 0,-3-1-25 0,-1-4-9 16,0-9-14-16,3 6-36 0,-6-6-19 0,3-3-17 15,0-2-83-15,0-1-216 0,0-2 96 0</inkml:trace>
  <inkml:trace contextRef="#ctx0" brushRef="#br0" timeOffset="79923.094">19292 2487 14 0,'-1'-3'86'0,"1"3"5"0,4-4-15 0,1 3-1 16,0-1-10-16,-5 2-6 0,18 0-2 0,-6 0 2 16,1 0-13-16,0 2-7 0,2-1 3 0,2 3-15 15,2 0 5-15,0 0-1 0,1 0-1 0,0 3 1 16,-1 0-7-16,-1 2 15 0,0-1-16 16,-3 1-3-16,3 1-1 0,-5-1 4 0,-2-1-7 0,1 5 4 15,-6-4-5-15,2 4-2 0,0-4-4 0,-1 1-4 16,-4-2 2-16,5 1 16 0,-6 0-17 0,3-1 6 15,0 1-5-15,-3-4-3 0,0 2-2 16,2-2-3-16,-4 2 3 0,2-2-12 0,-2-5 3 16,3 8-14-16,-3-6 8 0,0-2 0 0,3 7-1 15,-3-7-1-15,0 0 1 0,0 0 9 0,0 0-3 16,0 0 2-16,23-12-2 0,-17 3-2 0,2-1 1 0,3-2 2 16,-1 0-5-16,0 4 11 0,1-5-2 15,-3 3 0-15,1 0 5 0,0 3-2 0,-1 2 7 16,-2-2-1-16,1 4 1 0,-1 0 1 0,0 1 9 15,1 2-2-15,-7 0 18 0,12 4-1 0,-6-3-2 16,-1 6 3-16,4 3-4 0,-5-1 2 0,5 1-2 16,-4 0-8-16,3 0 5 0,-3 2 1 0,4 2-8 15,-2-3-1-15,2 4 2 0,-2-6-7 0,1 2 0 0,0-3 2 16,0 3 3-16,0-6-4 0,0 2 1 16,2-1-4-16,-1-4 6 0,2 1-8 0,-1-3-4 15,1 0 0-15,1-3 2 0,1 0 0 0,-4-2 1 16,5-4-6-16,-5 3 4 0,0-5-5 0,0 1 4 15,0 0-4-15,-1-5 1 0,-3-3-3 0,-4 1 2 16,5-3-4-16,-6 3 4 0,-3-2-4 0,-1 0-2 16,-1 4 0-16,-2 0 13 0,1 4-4 0,-3-2 7 15,1 4-4-15,-6-2 4 0,5 5 7 16,-4-1-8-16,2 4 0 0,-6-2 6 0,1 5-8 0,-3-2-7 16,0 3 7-16,3-4-7 0,-2 6 5 0,1-2-2 15,5 2 4-15,0-1-11 0,1 3 3 0,3-4 0 16,-1 1 4-16,4 0-2 0,-4 0 7 0,5 1-10 15,0-2 2-15,4-1-5 0,-2 7-7 0,-1-6-5 16,3-1 11-16,0 0 1 0,5 8 4 0,-1-8-3 16,5 4-4-16,-4-3-5 0,2-1 11 0,4 0 0 15,3-1 0-15,-3 1-2 0,2-2 10 0,2 2-3 16,-1-1-5-16,2 0-1 0,1 2 7 0,-4-1 2 16,1 1 0-16,-2 2-13 0,0 1 4 0,2 1 1 15,-4 2-6-15,4 2 10 0,-5-1 3 0,2 6-4 16,0-4-1-16,-5 0-2 0,1 3 7 0,-2 0 0 15,-1-4-3-15,3 2 2 0,-3-1-5 0,-1-5 4 16,-1 2-2-16,0-2-2 0,1 0 2 0,-1 0 4 16,0-3 0-16,1 3 16 0,-3-4 7 0,0-1-8 15,0 0 3-15,19-6 1 0,-9 1-7 16,5-2 3-16,1-5-8 0,2 3 1 0,-3-6-1 0,6-4-3 16,0 1-2-16,1-2-2 0,0-2-7 15,-2-1-4-15,2-1-7 0,-4-1-3 0,1 2-7 0,-4 5 1 16,-1 2 7-16,-1 0-5 0,-3 4 6 0,3 3-2 15,-8 3 1-15,0-2 1 0,2 4 4 0,-1 4-2 16,-6 0-1-16,10 8 2 0,-6 1 6 0,0 6 10 16,0 3 0-16,-3 6 5 0,-1-4 11 0,0 10-10 15,2-4 4-15,1 1-2 0,-3 0 7 0,0-8 0 16,0 4-15-16,4-3 8 0,-3-4-3 16,3 1 3-16,0-3-5 0,-1-2 2 0,-2-2 0 0,7-2 1 15,-2 1-5-15,-2-4-6 0,2 2 0 0,-1-4-17 16,0 1-14-16,-5-4-23 0,17-4-21 0,-7 0-30 15,2-2-21-15,-5-1-128 0,1-3-272 16,-2-5 120-16</inkml:trace>
  <inkml:trace contextRef="#ctx0" brushRef="#br0" timeOffset="80090.434">19935 2106 31 0,'-7'1'250'16,"7"-1"-44"-16,-9-1-52 0,9 1-89 0,-15-3-112 15,5 1-64-15,-6 0-118 0,-1-5 52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0-08T06:28:54.134"/>
    </inkml:context>
    <inkml:brush xml:id="br0">
      <inkml:brushProperty name="width" value="0.05292" units="cm"/>
      <inkml:brushProperty name="height" value="0.05292" units="cm"/>
      <inkml:brushProperty name="color" value="#FF0000"/>
    </inkml:brush>
  </inkml:definitions>
  <inkml:trace contextRef="#ctx0" brushRef="#br0">11758 14287 0,'0'25'62,"0"25"-46,0 24 0,25 26-16,-25-26 15,0-49 1,0 49-1,0-24 1,0-1 0,0 1-16,0-25 31</inkml:trace>
  <inkml:trace contextRef="#ctx0" brushRef="#br0" timeOffset="1270.256">11733 14163 0,'0'-49'78,"0"24"-62,0-25-16,50 1 15,-26-1 1,1 25 0,50 25-1,-51 0 1,1 0-16,0 0 16,0 0 15,-25 75-16,25 24 1,-25-49-16,0-1 16,0 26-1,0-51 17,0 26-17,-25 0 1,0-1-1,0-24-15,0 25 16,1-25 0,-1-25-1,25 24 1,-25-24 0,0 0 15,100 0 141,-1 0-157,-24 25-15,24 0 16,-24 25 0,-1-1-1,-24-24 1,0 25-1</inkml:trace>
  <inkml:trace contextRef="#ctx0" brushRef="#br0" timeOffset="2018.149">12378 14412 0,'-25'0'15,"0"0"17,25 24-17,-25 1 1,25 0 15,-24 0 0,24 0-15,0-1 15,0 1-15,0 0 0,24-25 15,1 0 0,0 0 0,0 0-15,0 0 0,-25-25-1,0 0 1,0 1 15</inkml:trace>
  <inkml:trace contextRef="#ctx0" brushRef="#br0" timeOffset="2345.365">12403 14461 0,'24'0'94,"1"25"-79,0 0 1,25 0-16,-25-25 16,24 49-1,-24-49 17,25 0-17,-26 0-15</inkml:trace>
  <inkml:trace contextRef="#ctx0" brushRef="#br0" timeOffset="2896.882">12725 14362 0,'-25'0'16,"25"25"-1,0 0-15,0-1 16,0 1 15,0 0 0,25-25 16,0 0-15,0 0-17,-25-50-15,25 26 16,-1-1-1,-24-25 1,0 25 0</inkml:trace>
  <inkml:trace contextRef="#ctx0" brushRef="#br0" timeOffset="3345.602">12750 13965 0,'0'25'32,"0"99"-17,0 25-15,25-50 16,0-49-1,-1-26 1,1 26 0,-25-25-1,99 24-15,-49-24 16,24 25 0,1-1-1,-26-24 1,1-25-1,-25 0-15,0 0 16,24 0 0,-24-74 15,0 49-15,-25-25-1,0 1-15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5T11:21:38.926"/>
    </inkml:context>
    <inkml:brush xml:id="br0">
      <inkml:brushProperty name="width" value="0.05292" units="cm"/>
      <inkml:brushProperty name="height" value="0.05292" units="cm"/>
      <inkml:brushProperty name="color" value="#FF0000"/>
    </inkml:brush>
  </inkml:definitions>
  <inkml:trace contextRef="#ctx0" brushRef="#br0">3848 4243 14 0,'0'0'18'16,"0"0"0"-16,0 0-1 0,0 0 0 0,0 0 0 0,0 0-6 15,0 0 1-15,0 0-1 0,0 0 2 0,0 0-4 16,0 0 2-16,0 0-5 0,0 0 3 16,0 0-4-16,0 0 1 0,0 0-1 0,0 0 4 15,0 0 1-15,0 0 0 0,0 0-2 0,0 0-5 16,0 0 2-16,0 0 1 0,0 0 0 0,0 0 2 15,0 0-2-15,0 0 3 0,0 0-4 0,0 0 4 0,0 0-1 16,0 0 1-16,0 0 3 0,0 0-5 16,0 0-4-16,0 0 2 0,0 0 3 0,0 0-1 15,0 0 0-15,0 0 2 0,0 0-3 0,0 0-1 16,0 0 0-16,0 0-1 0,0 0-2 0,0 0 2 0,0 0-1 16,0 0-1-16,0 0 4 0,0 0-4 15,0 0 0-15,0 0-1 0,0 0-1 0,0 0 1 16,0 0 1-16,0 0-2 0,0 0 4 0,0 0 3 15,0 0-8-15,0 0 3 0,0 0-1 0,0 0-1 16,0 0-2-16,0 0 1 0,0 0-1 0,0 0 0 16,18-4 2-16,-18 4 0 0,0 0 1 0,8 0-1 0,-8 0 2 15,8 2 2-15,-8-2-1 0,12-2-5 0,-7 2 1 16,1-1 0-16,3-2 2 0,3 2-2 16,-5 1 1-16,4-3 0 0,-2 2-3 0,0 1 2 15,1-3 2-15,3 2 5 0,-3 0-4 0,-1-1-2 16,5 0-3-16,-4 2 2 0,3-3 0 0,-1 3 1 15,-2-1 0-15,3-2-2 0,-3 2 1 0,0 0 4 0,2 0-5 16,-1-1 1-16,0 2-1 0,-4-2 1 16,2 2 3-16,3 0 1 0,0-2-2 0,-7 1-1 15,4-1 5-15,0 2-9 0,-1-1 0 0,-2 1 8 16,5 0-2-16,-4-2 2 0,-3 2-3 0,4-2 3 16,-8 2-4-16,10-1 4 0,-3 1-1 0,-1-1-3 15,-1 1 0-15,-5 0 0 0,5-3-2 0,1 0 5 16,-6 3-2-16,0 0-2 0,9 0 3 0,-9 0 0 15,8 0-4-15,-8 0 3 0,0 0 0 0,6 0 0 16,-6 0 1-16,0 0 2 0,0 0-2 0,5-1 4 16,-5 1 1-16,0 0-8 0,0 0 13 0,0 0-5 15,3-3-1-15,-3 3 10 0,0 0-2 0,0 0-5 0,0 0 1 16,0 0 3-16,0 0-2 0,0 0-2 0,0 0-1 16,0 0 6-16,0 0-2 0,0 0-3 15,0 0 3-15,0 0 0 0,0 0 2 0,0 0-9 16,0 0 9-16,0 0-7 0,0 0-2 0,0 0 3 15,0 0 3-15,0 0-3 0,0 0-1 0,0 0-2 16,0 0 1-16,0 0 0 0,0 0-3 0,0 0 2 16,0 0-5-16,0 0-15 0,0 0-33 0,0 0-67 15,0 0-123-15,0 0 55 0</inkml:trace>
  <inkml:trace contextRef="#ctx0" brushRef="#br0" timeOffset="2940.823">19252 4050 11 0,'0'0'10'0,"0"0"-2"15,0 0 5-15,0 0 1 0,0 0-7 0,0 0 0 16,16 1-1-16,-16-1 3 0,6 1 0 0,-6-1-4 16,10 2 2-16,-10-2 0 0,9 0 2 0,-3 0-4 15,-6 0-1-15,11 0 2 0,-5 0 0 0,1 2 3 16,0-2-4-16,4 1 0 0,-4-1 1 0,4 2-1 16,1-2 0-16,-3 0 1 0,0 0-1 0,1 3-3 15,3-2 3-15,-1 0 1 0,-1 2-2 0,3-2-2 16,1-1 2-16,4 0 2 0,2 3-4 0,-2 0 0 15,1 0 1-15,-1-1 2 0,1 3-5 0,-2-4 3 16,-1-1 1-16,2 3-2 0,-1 0-1 0,-3 0 0 16,6-1 2-16,-5 2-4 0,2-1 5 15,-4-1-3-15,-2 0 1 0,0 0 3 0,2 0-5 0,-1 0 4 16,1-1 0-16,-5 1-2 0,4 2-3 0,-3-3 6 16,-1 0-2-16,0 0-3 0,1-1 3 0,-1 1 4 15,-3 0 0-15,1 1 6 0,-7-2 4 0,10 0 2 16,-7 1 4-16,-3-1-3 0,9 1 1 0,-9-1 9 15,0 0-5-15,6-1 5 0,-6 1 0 0,0 0-1 16,0 0-4-16,0 0 11 0,9 0-2 0,-9 0 2 16,0 0-6-16,0 0 3 0,0 0-8 0,0 0 4 15,0 0-1-15,0 0-13 0,0 0 1 0,0 0 1 16,0 0-6-16,0 0 3 0,0 0-2 0,4-3-10 16,-4 3-3-16,0 0-1 0,0 0-9 0,0 0-12 15,0 0-7-15,0 0-12 0,0 0-12 0,0 0-16 16,0 0-43-16,0 0-123 0,0 0 55 0</inkml:trace>
  <inkml:trace contextRef="#ctx0" brushRef="#br0" timeOffset="5994.942">19321 9697 20 0,'0'0'33'0,"0"0"-3"0,0 0-4 0,9 4-3 16,-9-4 2-16,0 0-3 0,9 3-1 0,-9-3 1 15,7 1-4-15,-5 0-2 0,6-1-2 0,-3 1 3 16,-5-1-3-16,11 3 2 0,-3-2-4 0,0 2 2 0,3-3-5 15,-2 4 2-15,3-3-2 0,2 2-1 0,-4-1 1 16,2 0-3-16,2 0 4 0,4 1-4 16,-2 1 0-16,3-3 8 0,-1 2-10 0,0-2-3 0,1 2 1 15,0-1-1-15,-6 0 2 0,8 1-1 0,-2 0 2 16,-2-2 4-16,-2 2-10 0,2-3 4 16,-4 3-4-16,2-1 6 0,2 3-2 0,0-3-1 0,-3 1 1 15,0-3-1-15,5 0 0 0,-1 4 1 0,-1-2-1 16,-3 1 3-16,0-2-6 0,0 1-2 0,-1 0 1 15,1-1 3-15,1-1-1 0,-2 2 4 0,2-2-2 16,-2 0 0-16,0 0-1 0,-2 2-2 0,3-2-1 16,-3 1 2-16,0 2 1 0,-1-3 3 0,-2 1-5 15,0-1 4-15,-2 2-2 0,3 0-3 0,-1-1 2 16,-2-1-2-16,1 0 2 0,-2 2-3 0,1-1 2 16,-6-1 4-16,8 2-1 0,-3 0-2 0,-5-2 3 15,7 1-3-15,-4 0 0 0,-3-1 2 0,0 0-1 16,0 0 1-16,8 1 1 0,-8-1-1 0,0 0 0 15,3 2 2-15,-3-2-6 0,0 0 1 0,0 0 4 16,4 2 2-16,-4-2-4 0,0 0 0 0,0 0-9 16,0 0-6-16,0 0-11 0,0 0-43 0,0 0-75 15,0 0 33-15</inkml:trace>
  <inkml:trace contextRef="#ctx0" brushRef="#br0" timeOffset="9790.296">3148 9704 28 0,'0'0'55'0,"0"0"-2"0,0 0-7 15,0 0-1-15,0 0-3 0,0 0-9 0,0 0-2 0,0 0-3 16,0 3-6-16,0-3 0 0,0 0-8 0,0 0 11 15,0 0-5-15,0 0 2 0,0 0-2 0,0 0 0 16,0 0 8-16,0 0-8 0,0 0 0 0,0 0 2 16,0 0-2-16,0 0 2 0,0 0-5 0,0 0 9 15,0 0-5-15,0 0-6 0,0 0 2 0,0 0-3 16,0 0-2-16,0 0 2 0,0 0-3 0,0 0 0 16,0 0-2-16,0 0 0 0,0 0 7 0,0 0-13 15,0 0 2-15,0 0-6 0,0 0 8 0,0 0-3 16,0 0 10-16,0 0-10 0,0 0-6 0,0 0 2 15,8 4 5-15,-8-4 4 0,6 3-6 0,-6-3 4 0,8 1-4 16,-3-1 5-16,-5 0-4 0,10 1-1 16,-2-1 5-16,-1 3-5 0,1-1 11 0,2-1-10 15,3 0-1-15,1 0 0 0,-1 1 9 0,0-2-6 16,7 0-4-16,-3 2 1 0,-2-2-12 0,8 3 13 0,-6-3-9 16,6 0 16-16,-2 4-12 0,-1-3 8 15,8-1-3-15,-7 1-6 0,7 2 12 0,-6-3-5 0,6 3-11 16,-8-1 16-16,2 1-6 0,0 1 1 0,-1-2-1 15,7-1-10-15,-8 1 13 0,3 1-6 0,4-1-3 16,-5 2 1-16,-2-4-7 0,3 1 11 0,-2 1-3 16,0-2 3-16,1 0 2 0,0 2-8 0,-2-1-1 15,1-1 5-15,-1 0 0 0,-1 0 2 0,2 0 0 16,-3 0-1-16,0 0-6 0,1-1 6 0,-7 2 1 16,2-2-7-16,-1-1 4 0,-1 2 2 0,-1 0-1 15,-1-2 0-15,-2 1 3 0,0 1-3 0,-3-1-1 16,3 1-6-16,-2-4 17 0,-6 4 8 0,5 0-4 15,-5 0 10-15,6-1 3 0,-6 1 4 0,7 0 4 16,-7 0 1-16,0 0 2 0,0 0 0 0,0 0-9 16,0 0-8-16,0 0-2 0,0 0 0 0,6-3 0 15,-6 3-10-15,0 0 7 0,0 0 2 0,0 0 0 0,0 0-9 16,0 0-4-16,0 0-21 0,0 0-22 16,0 0-25-16,0 0-50 0,0 0-101 0,0 0-231 0,0 0 102 15</inkml:trace>
  <inkml:trace contextRef="#ctx0" brushRef="#br0" timeOffset="14220.798">5333 3645 10 0,'0'-4'48'0,"0"4"-2"16,0 0-7-16,0 0-5 0,0 0-1 15,0 0-4-15,0 0-1 0,0 0 2 0,0 0-10 16,0 0 1-16,0 0-2 0,0 0-4 0,0-3 3 15,0 3-3-15,0 0-4 0,0 0-9 0,0 0 9 16,0 0-2-16,0 0-2 0,0 0 0 0,0 12 2 0,1-3-5 16,-1-4 6-16,0 1-4 0,0 1-4 0,0 3 4 15,0-1-5-15,0-1 1 0,2 4 6 0,-2 2-6 16,-2-2 1-16,2 5 1 0,2-2 2 16,-4 0-5-16,2-4-1 0,0 6-7 0,0-4 7 15,-1 0 4-15,-1-2 0 0,2 1-4 0,2 0-2 16,-1-1-2-16,1 0 1 0,-1-2 2 0,-1 0-3 0,3 0-5 15,-3-2-5-15,1-2-8 0,-1 0-12 16,2 1-37-16,-2-1-77 0,0-5 35 0</inkml:trace>
  <inkml:trace contextRef="#ctx0" brushRef="#br0" timeOffset="14543.277">5196 3673 61 0,'8'-2'46'0,"0"-2"-2"0,-2 3 0 15,7-4-8-15,-3 1 3 0,9-3-8 0,-2 1-4 16,-3 0 2-16,5 0-8 0,-1 0-2 0,1 3 3 16,-1 1-1-16,-4-3-14 0,-2 2 7 0,3 3 1 15,-4-1 1-15,1-2-10 0,1 3 2 0,-2 0-6 16,-3 0-2-16,2 0-2 0,-5-3-9 0,-5 3-9 16,10 3-5-16,-3-2-14 0,-6 1-30 0,3 0-74 15,-4-2 32-15</inkml:trace>
  <inkml:trace contextRef="#ctx0" brushRef="#br0" timeOffset="14772.383">5241 3949 50 0,'14'-3'66'0,"4"2"-23"0,4-2-7 0,-3 0-3 16,1 2-2-16,7-2-6 0,-8 1-3 0,2-4-8 15,-2 2-6-15,0-1-10 0,-3 1-15 16,1 0-35-16,-5 0-56 0,-2-1 25 0</inkml:trace>
  <inkml:trace contextRef="#ctx0" brushRef="#br0" timeOffset="15068.296">5525 3693 24 0,'0'-6'56'0,"0"6"-11"0,0 0-4 0,0 0 1 16,0 0-3-16,0 0-6 0,0 0-4 0,0 0-3 15,-4-3 0-15,4 3-5 0,0 0 1 0,0 0-6 16,0 0-2-16,0 0-1 0,0 0 7 0,0 0-9 16,0 0-2-16,6 12-1 0,-6-7 2 0,4 3 0 15,-4-4-5-15,3 5 1 0,-2-1 7 0,1 1-6 16,0 2-3-16,1-2 0 0,-1 3-2 16,3-2 2-16,-5 1 2 0,3-3-5 0,3 3-4 0,-4-5-3 15,0 2 2-15,-2-2-14 0,5 1-8 16,-4 0-15-16,0-3-38 0,1 0-84 0,-4 2 37 0</inkml:trace>
  <inkml:trace contextRef="#ctx0" brushRef="#br0" timeOffset="15588.172">5434 3653 19 0,'0'0'54'16,"0"0"0"-16,0 0-15 0,5-3 0 0,-5 3-2 15,9-1-9-15,-4 1 3 0,-5 0-5 0,11 0 1 16,0-1-8-16,-5-1 2 0,2 2 0 0,1-2-3 0,1 2-6 16,-1-2-7-16,5 2 5 0,-5-1 0 15,0-1-4-15,4 1 2 0,0 1 5 0,-1 0-8 16,-3-4-1-16,2 5 5 0,0-2-3 0,-1 2 2 15,-1 2-8-15,3-3 14 0,-1 3-7 0,-2-1-3 16,-1 1-7-16,-2 0 8 0,3 1-7 0,0 3 2 16,-4-1 1-16,4-2-2 0,-4 3 3 0,-2 0 1 0,2 2 0 15,-1-2 0-15,-4 5 3 0,0-3 0 16,0 2-6-16,-3-1 3 0,2 7 2 0,-4-5 1 16,2 2-6-16,-6 1 4 0,-1 5 0 0,-3-6-7 15,2 2 3-15,-2 1-2 0,0-1 12 0,1-2-7 16,0 1-5-16,-1-2 10 0,3 0-13 0,2-3 9 15,-1-1-3-15,2 1-2 0,-1-2 0 0,-2 1 3 16,6-2-5-16,-2-2 6 0,1-1 0 0,0 1-5 16,2 0 2-16,-1-2-4 0,0-3 10 0,0 4-3 15,4-4 3-15,-3 4-1 0,0 0 5 0,3-4 0 16,-1 3-7-16,1-3 2 0,0 0-2 0,-4 2-1 16,4-2-3-16,0 0 0 0,0 0-3 0,0 0 6 15,-5 2-1-15,5-2 0 0,0 0 4 0,0 0 3 16,0 0-12-16,0 0 3 0,-3 1-13 0,3-1-9 15,0 0-10-15,0 0-19 0,0 5-40 0,0-5-99 16,0 0 45-16</inkml:trace>
  <inkml:trace contextRef="#ctx0" brushRef="#br0" timeOffset="17350.701">21289 3357 20 0,'0'0'30'0,"0"0"1"0,0 0-4 0,0 0-6 16,0 0-1-16,0 0 5 0,0 0-7 0,0 0-2 16,0 13-8-16,-5-8 1 0,4-1 2 0,-3 1 1 15,2 6-3-15,-2-1-2 0,-1 1 4 0,-1 0 1 16,1 1-7-16,-5 3 6 0,5 2-7 16,0-6 1-16,-1 5 1 0,-1 2-3 0,0-2 6 0,1 1-4 15,0 1 0-15,-2 2 0 0,4-3-1 0,1 0 5 16,-4 0 0-16,2 0-10 0,3-5 1 0,-2 5 5 15,1-5-5-15,3 1 6 0,0-5-21 0,3 5-5 16,-6-5-37-16,6-4-62 0,-3 1 27 0</inkml:trace>
  <inkml:trace contextRef="#ctx0" brushRef="#br0" timeOffset="17712.627">21012 3403 35 0,'4'-3'49'0,"-4"3"-5"0,10-4-5 0,-5 4-6 16,5-1 1-16,-1-1 0 0,0 0-7 0,5-1-6 16,-1-1 4-16,-2 4-2 0,1-3-3 15,1 2-4-15,6-2 4 0,-2 1-7 0,-3-1 12 16,0 1-10-16,0 2-6 0,3-3-2 0,-1 3 2 16,4 0-1-16,-3 0-1 0,-3 0 3 0,0 0-4 15,0 0-1-15,-3 0 3 0,-1 3-4 0,1-1-4 0,-2-2 0 16,-1 3-3-16,-3-1-9 0,3-1-7 0,-3 2-13 15,-1 0-14-15,-3 1-27 0,-1 0-78 0,0-4 35 16</inkml:trace>
  <inkml:trace contextRef="#ctx0" brushRef="#br0" timeOffset="17960.943">21075 3734 16 0,'16'3'47'0,"2"-1"-4"0,-4-2-4 16,0 0-10-16,-1 0-1 0,0 3-5 0,0-6-12 15,-2 3-17-15,-1-1-33 0,2-3-42 0,-6 3 20 16</inkml:trace>
  <inkml:trace contextRef="#ctx0" brushRef="#br0" timeOffset="18417.978">21330 3400 15 0,'-1'-4'49'0,"1"4"-4"16,0 0-5-16,0 0-7 0,0 0-5 0,0 0-1 16,0 0 3-16,0 0-7 0,0 0-2 0,0 0-6 15,0 0 15-15,4-1-17 0,-4 1 1 0,0 0-2 16,0 0 5-16,0 0-7 0,0 0-2 16,2 11 1-16,2-7 5 0,0-1-9 0,-3 5-3 15,-1-4 3-15,4 3-2 0,-3-1 9 0,3 3-10 0,-1 0 4 16,-2 1-4-16,0 1-3 0,-1 1 4 0,0-1 0 15,3 2 0-15,-6 1-3 0,7-4 2 0,-4 8 6 16,0 2-8-16,0-8 4 0,0 1-4 0,0-1 3 16,0 0-2-16,0-1 4 0,3 2-2 15,-2-2-1-15,-1-3 1 0,3 3-7 0,-3-2-1 16,1-4-1-16,-1-1 0 0,0-4-6 0,0 7-6 16,0-2-2-16,0-5-8 0,0 5-44 0,0-5-78 0,0 0 35 15</inkml:trace>
  <inkml:trace contextRef="#ctx0" brushRef="#br0" timeOffset="18980.518">21324 3406 41 0,'-1'-2'52'0,"1"2"-7"0,0 0 2 0,0 0-16 16,0 0 2-16,0 0 2 0,0 0-8 0,0 0-3 15,0 0 3-15,6-4-9 0,-6 4-3 0,0 0 1 16,0 0-2-16,0 0 3 0,0 0-6 0,10 5 3 15,-10-5-2-15,10 3-3 0,-6-3 0 0,-4 0-2 0,8 1 5 16,-3 0-5-16,1 2 0 0,1-3 1 0,-2 0-4 16,1 3-3-16,2-2 6 0,0 2-9 15,0 0 8-15,2 1-6 0,1 1 3 0,-2 0-5 16,3 0 7-16,0-1 0 0,-3 1 1 0,1 0-2 16,2 3-5-16,-2-1 0 0,-1-3 2 0,1 3 2 15,-5-1 6-15,1 0-11 0,1 0-1 0,-5 1 6 16,0 0-3-16,-2 0 3 0,0 3-5 0,-2 1 3 15,-2-4-2-15,-3 6 1 0,2-3 4 0,-9 3-4 16,5-2 2-16,-5 2-7 0,1-1 5 0,-1-2-2 16,-2 0 6-16,-1-1-5 0,2 1-1 0,-1-3-3 15,0 3 7-15,0-3 3 0,-3 4 6 0,1-5-5 16,7 2-5-16,-1-1 3 0,0-2-3 0,1-1-3 16,1 4-2-16,1-2 7 0,0-3 5 0,5 1-8 15,-2 0-2-15,0 0 2 0,1-2-3 0,5-2 7 16,-7 6-2-16,7-6 0 0,-4 2 0 0,4-2-3 15,-2 4 9-15,2-4-10 0,0 0 5 0,-3 5-8 16,3-5-11-16,0 0-20 0,0 0-60 0,0 0-103 16,0 0 47-16</inkml:trace>
  <inkml:trace contextRef="#ctx0" brushRef="#br0" timeOffset="22685.967">5268 9150 48 0,'0'0'80'0,"-7"-1"-6"0,7 1 1 16,0 0-8-16,0 0-1 0,0 0-1 0,0 0-3 15,0 0-6-15,-6 0-2 0,6 0-5 16,0 0 4-16,0 0-11 0,0 0 3 0,0 0-18 0,0 0 13 16,0 0-21-16,0 0 12 0,0 0-1 0,-7-1 0 15,7 1-3-15,0 0-8 0,0 0-4 0,0 0 1 16,0 0-1-16,0 0 0 0,0 0 2 16,0 0-7-16,-2 6-1 0,2 0 0 0,0 3-3 0,0 3 0 15,0 0 0-15,2 1 3 0,-2 4-11 0,0 2 11 16,0-1 0-16,-2-2-1 0,4 5-4 0,0-4 2 15,-2 2 0-15,0-1-2 0,0-1 0 0,0 0 5 16,0-1-19-16,5-1 1 0,-5 2 1 0,0-3-1 16,1-6 8-16,2 4-1 0,-2-2-2 0,-1 1 0 15,0-5-2-15,0 0 5 0,1-2-6 0,-2 1 1 0,2 0-3 16,-1-1 1-16,3-2-11 0,-3-2-4 16,0 3-4-16,0-3-5 0,0 0-10 0,0 0-13 15,0 0-6-15,0 0-10 0,-3-13-10 0,2 6-45 16,1 0-136-16,-4-1 60 0</inkml:trace>
  <inkml:trace contextRef="#ctx0" brushRef="#br0" timeOffset="22938.026">5112 9235 38 0,'4'-4'63'0,"-3"-1"-9"15,2-1-4-15,2-3 1 0,4 1-7 0,-2-2-1 16,1 1-4-16,3-3 2 0,0 0-10 0,0 4 2 16,1 0 6-16,-2-1-16 0,0 2-2 0,2-1 0 15,-2 3 1-15,0-1-4 0,3 1-2 0,-3 2-2 16,-1-1 3-16,0 1-2 0,-1 3-1 0,-2 0-10 16,2-1 0-16,-2 1-6 0,2 0-7 0,-8 0-6 15,10 4-12-15,-7-2-13 0,-2 3-22 0,-1 2-32 16,-3 1-101-16,0 1 45 0</inkml:trace>
  <inkml:trace contextRef="#ctx0" brushRef="#br0" timeOffset="23164.2">5120 9576 67 0,'15'-3'65'0,"-2"0"-9"16,5-1 0-16,0-1-10 0,1 0-4 0,-2-2-9 15,4 2 4-15,2-2-7 0,1-2-4 0,-2 2-3 0,-4-1-7 16,4 1-4-16,-6-1-14 0,3-1-9 16,-3 2-22-16,0-3-45 0,-2 3-83 0,-3-3 37 15</inkml:trace>
  <inkml:trace contextRef="#ctx0" brushRef="#br0" timeOffset="23478.283">5438 9153 14 0,'0'0'77'0,"0"0"-10"0,0 0-3 15,0 0-11-15,0-5-3 0,0 5-4 0,0 0-1 16,0 0 3-16,0 0-1 0,0 0-7 0,0 0 0 16,0 0-3-16,0 0 1 0,0 0-6 0,0 0-4 15,0 0 0-15,0 0-2 0,0 0 3 0,-4 10-13 16,6-3 4-16,0 0 0 0,-1 2 1 0,0 1 1 16,1 0-2-16,0 0-6 0,-1 1 1 0,2 2-6 15,-2-4 2-15,3 3 0 0,-2 1-6 0,0-1 6 16,-1-3-5-16,2 3 7 0,3-4-11 0,-5 3-17 15,2-3 3-15,1-1-15 0,-3-2-2 0,3 0-17 16,-3 0-14-16,3-2-14 0,-3-1-53 0,2 1-139 16,-3-3 62-16</inkml:trace>
  <inkml:trace contextRef="#ctx0" brushRef="#br0" timeOffset="23991.182">5403 9107 54 0,'4'-4'64'0,"-4"4"-3"0,0 0-4 0,5-6-7 16,0 3-6-16,1 3-1 0,0-1-4 0,-1 0-3 15,5-2-5-15,-6 1 0 0,5 1-10 0,-2 1-2 0,1 1-1 16,4-1 6-16,-2 2-5 0,0 2-3 0,3-3-3 15,-3 4 1-15,2 0 1 0,-2 2-8 0,3 0-1 16,1 3 1-16,-1-3 1 0,-2 2 3 16,5 2-1-16,-4 1-4 0,0 1 4 0,-1-4 0 0,-2 5-3 15,-2-3-1-15,-2 0-3 0,2-1 0 16,-3 2-1-16,5 2 3 0,-8-2 2 0,2 0-7 16,-3 1 3-16,0-1-6 0,-3 0 10 0,2 0-1 15,-4 0-2-15,-1 2-2 0,-1-2 4 0,2-2-5 0,0 1 6 16,-3-3 0-16,3 2 1 0,-4-2-3 0,2 1 3 15,-1-1 6-15,0-1-6 0,-1 0 7 0,1 0-6 16,2-2 2-16,-1 0 3 0,-4 0-1 0,5-1 13 16,1 1-12-16,-2-2 7 0,-1 1-2 0,0-1 3 15,4 0 0-15,-2-1 7 0,2 2-1 0,-2-3 10 16,2 1-8-16,4-2-2 0,-8 3-3 0,4-1-2 16,4-2 2-16,-6 2-3 0,6-2 4 0,0 0-10 15,-3 3-8-15,3-3 8 0,0 0-8 0,0 0 3 16,0 0 3-16,0 0-2 0,-5 2-6 0,5-2 4 15,0 0-7-15,0 0 6 0,0 0-9 0,0 0-1 16,0 0-14-16,0 0-14 0,8 6-25 0,-8-6-26 16,10-1-28-16,-10 1-83 0,0 0-208 0,8-5 93 15</inkml:trace>
  <inkml:trace contextRef="#ctx0" brushRef="#br0" timeOffset="25845.105">20834 9068 10 0,'0'0'54'15,"-4"-3"-6"-15,4 3-1 0,0 0-14 0,0 0 0 16,0 0-2-16,0 0 3 0,0 0-6 0,0 0 0 15,0 0 3-15,0 0 0 0,2-4 0 0,-2 4 4 16,0 0 3-16,0 0 0 0,0 0-5 0,0 0 4 16,0 0-2-16,-3-3-8 0,3 3 4 0,0 0 0 15,0 0-2-15,0 0 2 0,-2-4-7 0,2 4-3 16,0 0 8-16,0 0-9 0,0 0-1 0,0 0-3 16,0 0-6-16,0 0 11 0,0 0-9 0,0 0 1 15,0 0-6-15,0 0-1 0,0 0 3 0,0 0-6 16,0 0 0-16,-6 10 4 0,5-6-2 0,1 1-3 15,-1 3 2-15,1 1 2 0,-1 0 3 0,0 6 6 0,-2 2-9 16,3 0-2-16,-1 1 2 0,-3 2-3 16,3-2 0-16,-1 3 8 0,0-3-6 0,-1 3 1 15,1-3-3-15,-6 2 2 0,6-3 3 0,-2 2-4 16,0-1-2-16,1-1-4 0,-1 0 7 0,2-1-5 16,0-6-4-16,0 2 5 0,1 0 3 0,1 0 0 15,-2-7 0-15,0 4-4 0,2-3-3 0,0 1 6 16,0-2-2-16,0 0-1 0,0-2-1 0,0-3-5 0,0 6-18 15,0-6-15-15,0 0-15 0,0 0-29 0,0 0-74 16,6-12-168-16,-5 7 74 0</inkml:trace>
  <inkml:trace contextRef="#ctx0" brushRef="#br0" timeOffset="26174.177">20636 9032 60 0,'0'0'121'0,"0"0"-17"16,-3-2-11-16,3 2-15 0,0 0-5 0,0 0-11 15,12-4-6-15,-7 3-4 0,3 0-4 0,5-2-7 16,1 1-10-16,-1-1 3 0,3 1-1 0,6-2-3 16,-4 4-3-16,0-2 0 0,0 1-7 0,1 1-5 15,0 0 1-15,0 0 2 0,-1 1-4 0,-6-1 0 0,5 2-5 16,-4 1-3-16,1 0 0 0,-3 0-11 0,-1 2-14 16,-1-3-10-16,-3 1-21 0,-1 2-22 15,-2-1-81-15,-2 1-164 0,-2 1 72 0</inkml:trace>
  <inkml:trace contextRef="#ctx0" brushRef="#br0" timeOffset="26396.25">20567 9443 2 0,'7'4'107'0,"4"-1"-9"15,-1 0-2-15,3 1-18 0,5-3-1 0,1 6-2 16,-1-5-9-16,5 0-11 0,5 1-3 0,2-3-5 16,-4 2-5-16,1 1-4 0,-5-3 2 0,1 0-12 15,5-1-8-15,-9-1-25 0,-1 0-30 0,3 2-30 16,-7-3-71-16,-3 1-148 0,0 0 66 0</inkml:trace>
  <inkml:trace contextRef="#ctx0" brushRef="#br0" timeOffset="26724.041">21118 9116 7 0,'0'0'111'0,"1"-2"-18"0,-1 2-5 0,0 0-14 15,0 0-4-15,0 0 0 0,0 0-5 0,0 17-10 16,0-5 1-16,-1 2 1 0,0 0-3 0,-3 1 4 16,4 3-13-16,0-1 1 0,-4 1-2 0,2-1-5 0,0-2-1 15,0 2-8-15,-1-2 1 0,0 3-5 16,1-6-4-16,2 1 1 0,-4-1-11 0,3-2 2 0,-3 0 4 16,4 1-5-16,-4-1 0 0,4-2-4 0,0-1 2 15,-2-2-2-15,2 0-3 0,-2-1-5 0,1 1 1 16,1-2-8-16,1 1-3 0,-1-4-14 0,0 0-13 15,0 0-23-15,0 0-13 0,0 0-8 16,0 0-12-16,-1-17-64 0,4 9-168 0,-5 0 74 0</inkml:trace>
  <inkml:trace contextRef="#ctx0" brushRef="#br0" timeOffset="27215.808">21071 9080 74 0,'0'0'72'0,"0"0"-5"0,0-4-2 0,0 4-12 16,0 0-6-16,0 0-5 0,0 0-4 0,0 0 4 15,0 0-8-15,0 0 0 0,7 0 0 0,-7 0 5 16,8 6-2-16,-3-3-3 0,1-1 2 0,2 3 2 16,-4 0-2-16,5-1-1 0,0 2-5 0,1 1 8 15,-1-2-7-15,0 4-4 0,5 1 5 0,-1 4-8 16,-4-6-4-16,6 4 2 0,0-1-6 0,-3-2-2 15,1 3 4-15,1-2-4 0,-1 1 7 0,-2 0-9 0,3 0-2 16,-9 1-1-16,8 0 0 0,-5 2-3 16,-2-2-7-16,-1-2 10 0,-1 4-2 0,0-2 2 15,-4 1-5-15,-4 1 3 0,3-1-8 0,-4-1 6 16,-4 4-1-16,-2-2-4 0,0 2 6 0,-4-4-3 16,-2 0 2-16,0 2-3 0,-7 1-5 0,1-1 9 15,0-2-1-15,-2 0-7 0,7-2 1 0,-9 2 5 16,9-5-2-16,0 1 1 0,-2 1 2 0,4-3-7 0,-3 3 4 15,1-2-5-15,2-3 4 0,-2 5-4 0,6-5 8 16,0 3 19-16,0-2 1 0,2-2 10 0,-3 0 0 16,4 3 5-16,1-3 3 0,3-1 3 0,-3 1-1 15,2-1 2-15,1-2-3 0,1 3 1 0,0-1-6 16,4-2 1-16,-3 4-6 0,3-4-3 0,-8 3-2 16,8-3-5-16,0 1-2 0,0-1-2 0,0 0-7 15,0 0-1-15,-4 2 1 0,4-2-1 0,0 0-4 16,0 0-9-16,0 0-13 0,0 0-12 0,0 0-25 15,0 0-32-15,0 0-51 0,0 0-151 0,-11-6-307 16,4 2 136-16</inkml:trace>
  <inkml:trace contextRef="#ctx0" brushRef="#br0" timeOffset="109795.291">20257 5852 2 0,'0'0'24'0,"0"0"0"0,0 0-4 16,0 0-2-16,1 5-1 0,-1-5-2 0,0 0 2 15,0 0-4-15,0 0-5 0,0 0 8 0,0 0 2 16,0 0-3-16,5 2 2 0,-5-2 1 0,9 0 0 16,-9 0 1-16,10 0-3 0,-2 0-2 0,4 0 4 15,-1 0-5-15,1-2-5 0,3 2 4 0,3-3-3 16,1 2 0-16,-1 1 5 0,2-1-12 0,1-2 7 15,-1 2-3-15,-1-2 4 0,2 1-2 0,-2 1-8 16,0-1 13-16,1 0-9 0,0 0 5 0,-1-1-5 16,-2 1 4-16,4-1 2 0,-2 0-2 0,2-1-1 15,-1 2 4-15,3-3-3 0,-2 4 1 0,-1-3-1 16,2-1 1-16,3 0 3 0,3 2-4 0,-7-2 2 16,5-4-5-16,3 4 2 0,-3 2-1 0,2-4 2 15,-7 3-3-15,-1 0 4 0,-1-1-2 0,2 4-2 16,-4-4 1-16,2 3-4 0,-6 1 1 0,4-2-3 15,-5 2 3-15,2 1-4 0,-5-3 3 0,2 1 0 16,-4 2-1-16,1 0-1 0,-3-2-2 0,3 2 5 16,-8 0 0-16,11-1-1 0,-6 1 5 0,0-1-8 15,-5 1-6-15,0 0 6 0,8-2 3 0,-8 2 1 16,7 0 0-16,-7 0-5 0,0 0 1 0,6-2-6 16,-6 2-14-16,0 0-10 0,0-4-22 0,0 4-36 15,0 0-97-15,0 0 44 0</inkml:trace>
  <inkml:trace contextRef="#ctx0" brushRef="#br0" timeOffset="110469.094">21113 5540 37 0,'0'0'46'15,"0"0"0"-15,0-5-3 0,0 5-13 0,0 0-6 16,0 0 0-16,0 0 3 0,0 0 2 0,0 0-9 16,0 0-1-16,0 0 6 0,9 7-2 0,-9-7-1 0,1 5 0 15,2-3 2-15,-3-2-3 0,7 5 12 16,-4-2-10-16,1-1-4 0,-2 2 3 0,2 0-4 16,0-1 6-16,-1 1-4 0,2 1 0 0,0 0-6 15,1 2 9-15,2-2-10 0,-4-1 8 0,1 4-4 0,4-1 0 16,-5 0-2-16,3 0 6 0,0 1-4 0,3 1-6 15,-2-3 3-15,1 2 4 0,-2-2-1 0,3 2 1 16,-1-2-3-16,-2 2-2 0,4-1 1 16,-2 0 1-16,0 0-7 0,-2-1 10 0,0 0 1 15,-2-1 0-15,0 2 0 0,2 1-6 0,-1-4 6 0,-1 1 4 16,0-1-7-16,-1 2-4 0,1-1 12 0,-2 1-6 16,1-1-9-16,0-2 7 0,-1 2 2 0,-1 2-8 15,0-4 2-15,3-1-3 0,-2 3 2 0,-3-2-4 16,4 2 1-16,-4-5 3 0,1 5-2 0,2-3 1 15,-1 1-6-15,-2-3 8 0,0 4 0 0,0-4-1 16,0 0-7-16,3 5 1 0,-3-5 1 0,0 0 5 16,0 0-13-16,1 3 11 0,-1-3 3 15,0 0-9-15,0 0 11 0,0 0-1 0,0 0-2 0,-4 6 0 16,0-2-3-16,-2-2 1 0,-2 2-5 0,-3 1 0 16,-5 0-5-16,0 2 4 0,-1-1-5 0,-5-1 3 15,1 3 1-15,1 0-3 0,0-4-12 0,-2 4-2 16,-3-1-10-16,7 0-9 0,-1 1-11 0,1-4-3 15,0 3-17-15,0 0-7 0,3-3-20 0,2 2-83 16,0 0-189-16,2-4 84 0</inkml:trace>
  <inkml:trace contextRef="#ctx0" brushRef="#br0" timeOffset="115083.295">13803 10557 15 0,'-3'-6'69'0,"3"6"-1"16,-4-2-7-16,4 2-2 0,-2-5-1 0,2 5 0 0,0-2 6 16,0 2-8-16,0 0-7 0,-2-8 2 0,2 8 6 15,0 0 1-15,0-3 0 0,0 3-4 16,0 0-5-16,0 0 0 0,0 0 3 0,0-5-7 0,0 5 0 15,0 0 1-15,0 0 2 0,0 0-1 0,0 0-2 16,0 0 1-16,0 0-4 0,0 0-5 0,0 0 3 16,0 0-6-16,-6 9-2 0,2-2-4 0,-1 1 6 15,1 2-6-15,-1 8 6 0,-3 0-4 0,3-2-10 16,-1 2 10-16,-2 7-5 0,3 1 5 0,0 3-3 16,-3-6-1-16,2 4 0 0,0-1-5 0,-1-1 7 15,-1 3-2-15,2-4-1 0,-2 3-4 0,3 0 1 16,0-1 4-16,1 0-3 0,0 0-3 0,-2 4-1 15,4-5 4-15,-1 1 1 0,1 1-4 0,-1-3-3 16,-1-5 2-16,4 0 2 0,0-1-6 0,0-1-3 0,-3 0 0 16,3-1 2-16,-1-3-2 0,1-2-4 15,0-1 0-15,0-1-3 0,0-3 1 0,0 1-1 16,0-2-1-16,1-1 1 0,-1-1-2 0,0-3-3 16,-2 7 3-16,3-4-15 0,-1-3 7 0,0 0-6 0,0 0-12 15,0 0-12-15,0 0-22 0,0 0-11 0,0 0-17 16,-6-17-8-16,6 8-13 0,-2-3-20 15,0 2-14-15,4-2-116 0,-4 0-278 0,2-5 123 16</inkml:trace>
  <inkml:trace contextRef="#ctx0" brushRef="#br0" timeOffset="115686.356">13800 10542 41 0,'1'-3'99'0,"-1"3"-3"0,2-4 7 0,-2 4-12 16,0 0-6-16,0 0-4 0,0 0 1 0,0 0-4 0,0 0-9 15,0 0-3-15,0 0-6 0,0 0-3 0,-16 8-3 16,10-5 0-16,-2 2-1 0,-1 2-3 16,0-2-2-16,-2 3-3 0,-5 0-3 0,1 2-3 15,-2 2-2-15,2 1-1 0,-10 3-7 0,3-2-1 0,-1 4 3 16,-3-1-7-16,1 0 4 0,-2 0-12 0,6-1-1 16,-3-1 8-16,6-2-6 0,4 1-4 15,-2-5 3-15,5-1 1 0,2-3-2 0,-1 3-2 0,5-4-2 16,-1 1 4-16,0-3-8 0,0 4-1 0,1-5-3 15,3 2 1-15,-2-1-7 0,4-2 3 0,-3 4-1 16,3-4-10-16,-2 3 13 0,2-3-8 0,0 0 10 16,-4 3-3-16,4-3-1 0,0 0-4 0,0 0 1 15,0 0-3-15,0 0-2 0,0 0 5 0,0 0-7 16,0 0-8-16,0 0-9 0,17-2-12 0,-11-2-8 16,0 0-15-16,1-2-4 0,4 0-14 0,0 1-7 15,0-1-5-15,3-1-4 0,1-1-11 0,0 1-65 16,-3-1-185-16,2-1 81 0</inkml:trace>
  <inkml:trace contextRef="#ctx0" brushRef="#br0" timeOffset="116014.026">13593 10710 39 0,'11'-9'40'0,"-2"6"3"0,0-3 3 16,1 0 4-16,-4 2 4 0,3-1-6 0,-4 2 6 15,5-3 5-15,-4 2-7 0,-1 0 0 0,1-1-3 16,-1 1-4-16,1 1-6 0,0 0 9 0,2 3 0 0,-3-2-1 16,0 2 10-16,-5 0-4 0,10 0-1 15,-3 0 8-15,-7 0-2 0,10 4 6 0,-5-3-4 16,-1 4 1-16,5-3-4 0,-4 3 3 0,2 2 4 15,-1 0-5-15,-1 2 3 0,4 1 1 0,-6 3 0 16,4-5-4-16,0 7 3 0,0 2-6 0,1-2-2 0,-2 0-4 16,1 2-4-16,-1-3-4 0,2 1-5 15,-2-1-1-15,1 3-5 0,-2-3-3 0,4-1-2 0,-4-1-4 16,1-3-5-16,3 2-1 0,-4-1 0 0,4-2-3 16,-6 0 0-16,1-3-2 0,-1 2 3 0,1-2-6 15,-2-3 2-15,0 2-2 0,2 0-3 0,-4-4 2 16,2 4-1-16,2-1-4 0,-4-3 5 0,0 0-3 15,1 4-3-15,-1-4 1 0,0 0-2 0,0 0-5 16,0 0-7-16,0 0-12 0,0 0-15 0,0 0-10 16,-3-15-17-16,1 11-11 0,0-1-19 0,-2 0-18 15,2 1-26-15,0-1-15 0,-3-2-118 0,0 2-296 16,1 0 131-16</inkml:trace>
  <inkml:trace contextRef="#ctx0" brushRef="#br0" timeOffset="117624.245">13328 10728 30 0,'0'0'76'0,"11"1"-2"0,-9 0-7 0,5-1 0 15,-3 3-5-15,3-1 3 0,-1 1-2 0,1 0-4 16,-2 2 0-16,5-4-6 0,-2 8 1 0,0-3 6 15,1 0-5-15,2 0-1 0,-2 0-1 0,-1 2 2 16,2-3-6-16,5 4-1 0,-7-4-3 0,11 5-3 16,-9-3-2-16,6 1-1 0,-1 0-3 0,3 0-6 15,-3-1-5-15,2-1 2 0,-1 0 0 0,2-1-6 16,-1 2-6-16,0-4 3 0,0 4-3 0,0-2-1 16,2-2 1-16,-6 1-4 0,-2 1-6 0,1-1 1 15,-2 0 1-15,0 0-5 0,1 0 6 0,-5-2-2 16,-1 0 3-16,3 2-4 0,-4-3-4 0,2 1-1 15,-2 0 2-15,0-1 1 0,-4-1-6 0,4 3 10 16,-4-3-6-16,0 0 6 0,7 1-8 0,-7-1 3 16,0 0-4-16,4 0-6 0,-4 0 0 0,0 0-2 15,0 0-3-15,0 0-7 0,0 0-3 0,0 0-2 16,0 0-5-16,0 0 3 0,0 0-4 0,0 0 2 0,3-5-6 16,-3 5 0-16,0 0-1 0,-8-9 2 0,5 6-16 15,-3 1 8-15,1-2-2 0,-3-2 0 16,-1 1 0-16,-2-1 10 0,-1 3 5 0,-3-4 3 15,-2-1 3-15,2 4 7 0,2-2 11 0,-6-1 5 16,4 2 7-16,-2-2 3 0,5 0-2 0,1 4 3 0,-4-4 3 16,4 2 5-16,0 0-2 0,3 3 4 15,3 0-2-15,-1-1-2 0,0 3-3 0,-1-2 0 16,3-1-3-16,4 3 8 0,-6-3-12 0,6 3 2 0,-3-1-4 16,3 1 4-16,0 0-4 0,0 0-2 0,0 0 0 15,13-5 1-15,-8 5 5 0,0-2-7 0,3 1 3 16,0 1-2-16,2-4-1 0,0 2-7 0,2-1 9 15,-1 0 3-15,2-1-7 0,-3 2 2 0,5-2-6 16,-2 2 7-16,0-2 4 0,1 2-9 0,-4-1 6 16,-1 1-4-16,-3-1-2 0,2 3 0 0,-5-3-3 15,3 2 4-15,-1 0-1 0,-5 1-10 0,4-3 6 16,-4 3-3-16,0 0 0 0,0 0-6 0,0 0 7 16,-19-1-4-16,11 1 4 0,-4 0-1 0,1 1 6 15,-2 2 2-15,-1-3-2 0,0 0-3 0,-2 1 0 16,3 1 5-16,-3 0 1 0,1-2 0 0,-4 0 5 15,6 3 1-15,-2-2-5 0,5 0 2 0,-3-1 1 16,3 2 5-16,2-1-11 0,0-1 7 0,2 1-13 16,-2-1 10-16,3 1-16 0,5-1 0 0,-7 0 2 15,7 0 0-15,0 0-2 0,-6-2 2 0,6 2 0 16,0 0 5-16,0 0-2 0,13-5 5 0,-8 5-7 16,3-3 6-16,2 0-2 0,3 1 5 0,0-2-1 15,0 0-4-15,3 0 4 0,-2 1 2 0,4-3-5 16,-1 0 1-16,-3 3 8 0,-4 1-6 0,4-2 4 0,-1-1-7 15,-3 4 3-15,-1-1 2 0,-3 0 2 16,2-1-1-16,-3 3-3 0,-1-2 3 0,0 0 5 16,-4 2-2-16,6-5 0 0,-6 5 1 0,0 0 0 0,0 0-4 15,0 0 2-15,0 0-6 0,-19-1 14 0,19 1-6 16,-12 1 0-16,1 1 3 0,4 2 3 0,1-1 3 16,-4-2-4-16,0 1 5 0,0 2 0 0,-2 2-1 15,2-2 4-15,2-2 1 0,-1-1-6 0,2 1-1 16,0 3 0-16,-2-3 2 0,4 1-6 0,-1-2 5 15,1 2-6-15,5-3-12 0,-9 1-1 0,9-1-5 16,-8 0 0-16,8 0-2 0,-1 0 3 16,1 0-1-16,0 0-2 0,0 0 4 0,10-5 1 0,-2 1 5 15,1-1 2-15,1 1-5 0,-1 0 11 0,0-3-11 16,1 0 4-16,-1 3-3 0,0-3-1 0,0 0 4 16,0 0 6-16,-1 2-7 0,-3 0 2 0,1 1 1 15,-2 0-5-15,-2 3 4 0,-2 1 1 0,6-6 2 16,-3 5-2-16,1-2 3 0,-4 3 4 0,3-2-7 15,-3 2-2-15,4-3 3 0,-4 3-1 0,0 0-4 16,0 0 6-16,4 9-3 0,-2-5 1 0,-2 3 3 0,0 2-6 16,2 2 0-16,-2-2 5 0,2 2 1 15,0 0-4-15,0-1 0 0,0 4 2 0,-2-4 4 16,0 4-2-16,5-2-5 0,-3-1 6 0,0 0 5 16,2 1-13-16,-4085-5 5 0,8168 4-1 0,-4086-4 0 15,2 0 2-15,1-1 0 0,-3-1-4 0,3 0-6 16,-3-2-1-16,3 3-4 0,-1-2-1 0,-1-3 2 15,-2-1 3-15,0 0-8 0,8 1 8 0,-8-1-4 16,0 0-3-16,5-5-3 0,-5 5-2 0,-1-8 2 16,1 8-2-16,-4-7-1 0,0-2-2 0,-2 2 2 0,-1-1 9 15,2 1-7-15,-4-3 2 0,-1-2 1 16,1 2 11-16,-3-2-1 0,1 1 1 0,1 4 3 16,-3-6 15-16,3 5-5 0,2 0 5 0,-2 0 9 0,1 5-5 15,1-6 0-15,2 5-3 0,2 1 0 0,-2 0 3 16,1 2-11-16,1 0 1 0,4 1-1 0,-5-3 1 15,5 3-5-15,0 0 1 0,0 0 1 0,-4 8-2 16,4-4 3-16,1 4-1 0,6-1 7 0,-4 2-4 16,4 1 5-16,2 0-8 0,-2 3 4 0,5 0 1 15,1-1 3-15,-2 1 0 0,4-1-6 0,-2 1 5 16,4-2-2-16,-3 3-2 0,1-3-1 0,2-2 1 16,-2 1 1-16,-2-3-5 0,-1 4 1 0,-1-5 9 15,1-1-15-15,-3 0 6 0,1 0 0 0,-4-1-2 16,-2-2-2-16,1 1-5 0,-1-1 8 0,0-2-2 15,-4 0-7-15,6 3-6 0,-6-3-3 0,0 0-11 16,0 0-6-16,0 0 0 0,-6-12-8 0,1 7 5 16,-2-2-6-16,1-1 4 0,-1-3-11 0,1 4-28 15,-4-7-84-15,2 3 38 0</inkml:trace>
  <inkml:trace contextRef="#ctx0" brushRef="#br0" timeOffset="118201.059">13744 10786 7 0,'-7'-5'40'0,"2"0"5"0,1-2-1 15,0 2-6-15,0 2 4 0,2-2-6 0,-2 1 4 16,-4078 1-6-16,8163 3-3 0,-4085-3-1 0,4-1-6 15,0 4-1-15,-5-3-4 0,5 3 0 0,0 0-4 16,0 0-1-16,0 0-2 0,0 0 4 0,14 5-3 16,-9-2-4-16,0 4 0 0,3 0 2 0,-3-1 3 15,4 3-5-15,0-2 5 0,-4 3-3 0,4-2-3 16,-1 1 0-16,1 0 1 0,-3 0 0 0,1-1 3 0,-1 1-6 16,3-1 0-16,-4 0-2 0,-1-4-3 0,0 2-2 15,-1-2-2-15,1 0-3 0,-1 0 1 16,1-2 5-16,-2 4 0 0,-2-6-6 0,1 2 4 15,-1-2 4-15,0 0-9 0,0 0-4 0,0 0-2 0,0 0 11 16,0 0-1-16,-11-11-1 0,8 7 0 16,0-2 3-16,-2-1-1 0,-1 0 5 0,0-3-9 15,-4-4 4-15,6 4-1 0,-2-2 3 0,-1-2-2 16,1 2 2-16,-2-2 0 0,3 2 1 0,0-2-1 0,1 0 8 16,0 6-3-16,-1-3 5 0,-1 1 2 0,6 5 10 15,-3-1-3-15,2 0-2 0,-2 2-4 0,2 0-1 16,-2 0-4-16,3 4 4 0,0 0 1 0,-1-2-5 15,1 2-1-15,0 0-4 0,0 0 1 0,5 13 6 16,-1-6-6-16,-1 1 7 0,2 3-1 0,1 1-4 16,-1-3 12-16,-1 5-8 0,4 1 6 0,-3 0-4 15,4 2-6-15,-1 0 5 0,-2-3 3 0,0 4-8 16,3-4 4-16,-4 2-3 0,1-5-1 0,1 3-1 16,-2 0 0-16,2-2 7 0,-2-2-8 0,0 0 2 15,0-1-3-15,-1-1-2 0,1 1 4 0,-2-3-6 16,0-2-2-16,0 2 5 0,1-2-8 0,-2-1-1 15,-1 0 3-15,-1-3 4 0,3 2-6 0,-3-2 1 16,0 0 1-16,0 0-1 0,0 0 3 0,6-8-7 16,-6 1 0-16,0 1 4 0,-1-2-4 0,1 0 1 15,-4-2 1-15,3 0-6 0,0-4 4 0,-1 2 4 16,-1-5-1-16,1 0 4 0,0 5-4 0,-1 4 11 16,0-6 10-16,0 7 2 0,2 0 8 0,-3-1 3 15,3 3 1-15,-2 0 4 0,2 1-9 0,-2 1 0 16,1 1-22-16,-1-1-28 0,3 3-42 0,0 0-92 0,-18 1-172 15,12-1 76-15</inkml:trace>
  <inkml:trace contextRef="#ctx0" brushRef="#br0" timeOffset="139892.313">1395 5378 19 0,'0'0'68'0,"0"0"-3"0,0 0-10 0,6-3 1 16,-6 3 1-16,0 0 3 0,0 0 4 0,0 0 7 15,0 0-3-15,0 0 1 0,0 0 5 0,0 0 10 16,0 0-6-16,0 0-1 0,0 0-13 0,0 0-1 16,-10 10-9-16,10-10 0 0,-10 3-4 0,-1 0-9 15,1-2-5-15,0 2-3 0,-5-3-8 0,5 1-2 16,-3-1 0-16,0 0-6 0,0-1 5 0,-1 1-6 16,3-4-6-16,-2 0 6 0,3-1-8 0,-1-2 3 15,2 0-5-15,1-3 2 0,-1-4-6 0,2 4 0 16,2-7 5-16,0-2-9 0,4 2 13 0,1-1-12 15,-3 0 5-15,7-2 1 0,0 3 3 0,0 1 0 16,-2 0 5-16,2 5-7 0,0-2-1 0,1 2-2 16,0 0 5-16,1 2-2 0,-3 0-3 0,3 1 4 15,-4 4-3-15,3-1-2 0,-4 0-6 0,2 1 6 16,-2 1-2-16,2-1 3 0,-3 4-3 0,3-1 1 16,-3 1 2-16,0 0 3 0,8 5-1 0,-7 0 4 15,4 4 0-15,0 6 3 0,1 2-7 0,4 7 5 0,-1 0-4 16,0 7 3-16,-3-1 0 0,3 6 1 0,0-2-3 15,0-3 3-15,2 1 2 0,1-1-5 0,-3 1-3 16,2 1-8-16,-2-2-4 0,-1-1-1 16,2-1-4-16,-3-3 5 0,-2 0 0 0,-4-6 1 15,1-1 1-15,-2-1 2 0,2-2 17 0,-4 1-4 0,-4-2 14 16,5-4-1-16,-3 0 10 0,-1-4 10 0,-4 3 3 16,0-1 8-16,1-1 8 0,-2-1 0 0,0-5 1 15,1 1 5-15,-5 1-9 0,1-2 0 0,3-2-7 16,-4-2-3-16,1-2-4 0,-1 1-10 15,0-2-2-15,-4-5-6 0,8 4-6 0,-5-5-2 16,-1 2-14-16,5 1-7 0,-1-1-12 0,3 2-10 16,-1 0-12-16,0 0-9 0,2-1-15 0,3 3-28 15,-3-1-21-15,7-4-26 0,-1 5-17 0,4-1-18 16,3-3-122-16,-1 1-315 0,1-1 140 0</inkml:trace>
  <inkml:trace contextRef="#ctx0" brushRef="#br0" timeOffset="140281.109">1443 5489 143 0,'3'10'163'0,"1"2"-5"16,0 5-13-16,2 0-10 0,-2 1-8 0,0 0-9 0,-2 1-15 16,2-2-13-16,0 2-5 0,0-1-11 0,-2-1-8 15,0-5-3-15,1 0-5 0,0-3-6 16,-2 3-8-16,2-4-6 0,-3 0 0 0,0-4-5 15,2 1 2-15,0-1-2 0,-2-4 3 0,1 5 2 16,-1-5-7-16,0 0 1 0,0 0-3 0,0 0-6 16,2-21-1-16,0 11-2 0,-1-2-2 0,4-5-2 0,-1-3-2 15,2-4-2-15,-3 5 0 0,3-8-3 16,-1 10-1-16,1 1 2 0,-3 6 5 0,1 0-8 16,2 3-4-16,-3-1 3 0,-3 4 0 0,5 0 2 15,-1 3 1-15,1-1 4 0,-5 2-3 0,14 4 6 0,-5 4 0 16,3 1 1-16,-1 3 2 0,-2 0-1 0,0 1-3 15,3 0-1-15,-2 3 1 0,1 2-2 16,1-2-3-16,-1-1-3 0,2 1 4 0,-3-3-2 0,1 1-5 16,-4-3-12-16,1-2-21 0,-2-1-19 15,2 2-13-15,-2-6-12 0,3 0-10 0,1-2-18 0,2-3-16 16,-2-3-16-16,-1 2-20 0,4-6-112 0,-3-1-286 16,-2 0 127-16</inkml:trace>
  <inkml:trace contextRef="#ctx0" brushRef="#br0" timeOffset="141512.979">1935 5496 16 0,'0'-6'184'0,"-1"1"-6"16,0 1 2-16,-2 0 4 0,1 1-9 0,2 3-15 15,-6-2-14-15,6 2-12 0,0 0-13 16,-16 5-9-16,11 4-10 0,-3 1-6 0,2 0-7 16,-4 3-8-16,4 4-5 0,0-1-7 0,1-5-4 15,0 9-2-15,-1-3-11 0,3 3-4 0,2-3-5 0,1 3-7 16,0-3-3-16,1 1-3 0,2-6-4 0,-1 0-5 15,3 0-11-15,3 2-14 0,-3-2-9 0,3-3-9 16,0 0-6-16,1-2-8 0,2-4-9 16,0-1-5-16,1 0-9 0,2-6-1 0,4-1-5 0,-2-5 2 15,6-4 4-15,-4 2-1 0,2-5 5 0,-3-4 3 16,1-1 10-16,-5 2-2 0,2-2 14 0,-6 4 3 16,-1 1 18-16,-2 1 5 0,-1 3 20 0,-1 4 18 15,0 0 13-15,-2 1 11 0,0 1 5 16,0 5 1-16,1-2-8 0,-3 0-6 0,0 4-4 15,2-2-4-15,-2 2-3 0,0 0 7 0,2 15-16 0,-3-7-2 16,2 2-3-16,1 1-2 0,-2 1 0 16,0 0-3-16,3 7-5 0,-2-4-3 0,3-3-7 15,-1 4-11-15,1-6-5 0,0 0-19 0,1-2-12 16,2-1-11-16,0-2-2 0,1-1 0 0,-2-1-5 16,1-3 0-16,3 0-1 0,3-3-8 0,-4-3 1 0,2-1-4 15,-2-2 3-15,-1-2 13 0,2-3-3 0,-2 1 8 16,-1-2 9-16,-4 3 5 0,-3-5 13 0,0 1-5 15,-3 1 14-15,-3 3 5 0,2 0 20 0,-4087-2 12 16,8166 4 7-16,-4087-1 10 0,2 2-1 16,-2 2 5-16,2 0-2 0,-3 4 2 0,3-2-4 0,1 3-3 15,-4 2-7-15,1 0-6 0,0 2 0 0,3 0-8 16,-1 1-7-16,3-1-9 0,-1 2-15 0,3 0-12 16,-2 0-12-16,2-3-16 0,5-1-16 0,-5 7-7 15,5-7-3-15,0 0 8 0,0 0 11 0,9 5 3 16,-9-5 4-16,0 0 9 0,19-5 4 0,-9 1 9 15,0 0 2-15,2-1 11 0,-2-1 3 16,0 3 9-16,3-4 10 0,-3 2 4 0,2 3 21 0,-2 0-4 16,3-1 4-16,-4 5 12 0,2 1 5 15,1-1 7-15,-2 3-3 0,5 4 0 0,-6 1-2 16,1-3 2-16,3 6-2 0,0-1-8 0,0 1 1 0,-4-1-4 16,2 1-4-16,-3-4-1 0,0 2-4 0,-1-1-6 15,2 1 1-15,-4-5-13 0,3 2-7 0,-4-2 0 16,1-4-1-16,1 1-5 0,-6-3 3 0,0 0-3 15,12-3-1-15,-12 3 5 0,-4072-5-3 16,8158-5-2-16,-4080 4 7 0,-2-5 1 0,4 0-6 0,-4 0 5 16,1 1 0-16,-1-1-2 0,2-1 3 0,-1 1-1 15,-1 3 6-15,0 1-3 0,-3 2 5 0,3 2 2 16,1-1 1-16,-5 4 5 0,5-1 7 0,-5 1 3 16,9 1-1-16,-5 3 2 0,0 1-3 0,1-2-1 15,-1 1-7-15,2 1 3 0,-1 3-3 0,2 1-1 16,-2-1 2-16,-1-4-5 0,0 1-10 0,2 1-8 15,-2-1-6-15,-1-1-3 0,3-3-12 0,-1 2 6 16,-5-3 0-16,0 0 1 0,16-3-9 16,-16 3-8-16,13-6 0 0,-6-4-10 0,3 4-2 15,-3-5 3-15,2 1 3 0,4-3-4 0,-5 0 9 0,-2 5-2 16,1-3 3-16,-1 3 4 0,-2-1 7 0,-3 6 8 16,4-1 8-16,-1 1 0 0,-4 3 2 0,0 0 14 15,8-2 2-15,-8 2-1 0,8 7 12 0,-5-2-4 16,1 0-4-16,0 4 1 0,0-4-6 0,1 2 4 15,0 3-3-15,2-3-2 0,-1-1 2 0,1 0-1 16,2 0-4-16,0 0-3 0,1-2-11 0,1-3 2 16,0 2-7-16,-1-3-3 0,2 0 6 0,6-7-12 15,-8 4 7-15,9-7-1 0,-1 1-10 0,-4 1-2 16,4-1 1-16,-3-3-3 0,-1 2-4 0,-1-2-5 16,-4-3-2-16,2 3 1 0,-3-5 3 0,-1 3 5 15,-3 2 8-15,-3-3 12 0,1 1 12 0,-4 2 9 16,2 2 16-16,0 2 20 0,-3-1 1 0,-1 6 20 15,0-4-3-15,-1 4-1 0,0 1 6 16,5 2 0-16,-19 5-1 0,11 2 2 0,-2 1-3 16,-2 6 5-16,4-1-5 0,-5 1-4 0,7 1-4 15,-2 1 0-15,3 4-8 0,1-3-5 0,-1 0-4 0,3 1-9 16,4-2 2-16,-1 0-3 0,4 0-2 0,-2-4 1 16,3 2-8-16,2-3-1 0,0-1 2 0,0-3 3 15,2 1-1-15,0-3 7 0,0-1 5 0,3-2 5 16,-3-1-2-16,3-2 3 0,-2 0 1 0,3-4-3 15,-2 0-1-15,4-2-8 0,-3 2 1 0,-3 0-7 16,3-2 0-16,-3 2-2 0,-2 1-3 0,2-1-2 16,-6 2-1-16,1 3-17 0,-1-4-30 0,-4 4-38 15,0 0-59-15,8-4-53 0,-8 4-173 0,0 0-385 16,0 0 171-16</inkml:trace>
  <inkml:trace contextRef="#ctx0" brushRef="#br0" timeOffset="142373.185">2277 6003 99 0,'0'21'171'16,"-3"3"-16"-16,8-1-13 0,-5-2-14 0,0-2-10 16,5 6-18-16,2-1-3 0,-2-5-13 0,-2 0-9 15,1-1-6-15,3-2-11 0,0-1-1 0,0 1-5 16,-2-4 4-16,3-4-16 0,-3 1-4 0,-2-3-9 0,1 0-4 15,-1-3-3-15,1 2-3 0,-3-3 5 0,-1-2-5 16,0 0 3-16,0 0-7 0,0 0-1 16,4-11 1-16,-4 5-1 0,-2-1-4 0,1-5 3 15,-1 0-1-15,-5-5-3 0,6 0-3 0,-4 1-2 0,-1-2 3 16,4-1-6-16,-1 1 6 0,0 0 1 0,2 7-3 16,-2-1 5-16,3 3 1 0,0 4 2 0,1-4-4 15,1 6-1-15,-1 0-5 0,3-4 2 0,3 7 5 16,0-2-5-16,4 6 0 0,1-4-4 0,6 0-1 15,-4 2 8-15,6 1-3 0,2-3-6 0,-2 1 1 16,2-1-7-16,0-1-10 0,-1-4 2 16,8-2-5-16,-9 3-2 0,6-9 2 0,-1 1-2 0,-7 4 2 15,0-2 11-15,-4 2 0 0,0-2 0 0,-5 3-4 16,0-2 13-16,-4 2 4 0,-1 1 7 0,1 1 6 16,-5 0-2-16,0-1 16 0,0 1 2 0,-2 2 3 15,-5 1-4-15,2-1-2 0,1 0-3 0,4 3-2 16,-14 0 0-16,5 3-6 0,-1 1 3 0,-2 0-4 15,3 1-4-15,3 1-4 0,-1 2 3 0,0 1 0 16,-1 2-6-16,4 0 4 0,1-1-3 0,0 2 3 16,3 1-11-16,0 2-10 0,3 0-12 0,0-2-9 15,3 1-7-15,1 2-10 0,6-5 1 0,-4 4-6 16,4-3 7-16,2-1-17 0,-2 0 6 0,5-1-9 16,-1-2-1-16,0 0 3 0,0 1-4 0,0-2-3 15,-1 0 9-15,-4-2 12 0,-2-2-5 0,3 2 11 16,-4-3 8-16,-3 1 13 0,-2 1 6 0,2-3 11 15,-3 3 32-15,-3-4 2 0,2 2-4 0,-2-2-3 16,0 0-4-16,-9 4-6 0,0-2 5 0,-1 3-18 16,-1-1-15-16,-3-1-20 0,-6 1-28 0,0 1-90 15,-6 1-169-15,0 0 75 0</inkml:trace>
  <inkml:trace contextRef="#ctx0" brushRef="#br0" timeOffset="143622.215">1621 6803 25 0,'0'0'160'0,"0"0"-15"0,0 4-11 0,0-4-16 16,0 0-9-16,0 0-11 0,14-7-10 0,-3-3-8 15,2-1-8-15,3-3-15 0,3-4 3 0,-1-1-9 16,3-1-7-16,-4 0-4 0,0 2-4 0,-5 1 1 15,0 2-10-15,2-1 0 0,-5-2 3 0,0 3-4 16,-5-1-1-16,-3-1-5 0,3 2-6 0,-8-1 0 16,4 4-9-16,-4 2 12 0,-1-2 5 0,0 3 1 15,-3 1 9-15,-1 0-4 0,-1 3-4 0,-1 1-1 16,-1 3-6-16,-2 1-2 0,-4 4 7 0,2 3-5 16,-4 3-3-16,4 1 6 0,-7 5-5 0,10-3 0 15,-6 7-6-15,6 2 0 0,-5 0-3 0,5-1-4 16,3-2 4-16,1 4 2 0,0-6-5 0,4 1 1 15,3-2 0-15,2 2 5 0,-2-1-6 0,6-2 0 16,1-3 1-16,3 0 1 0,-6-3-8 0,7-1 4 16,0 0-6-16,-1-2 4 0,1-1 0 0,-1-2 1 15,6 0-5-15,-4-3 4 0,-1 1-5 0,-1-2 4 16,-2 0-2-16,0-1 3 0,1-2 1 0,-5 3 1 0,2-3-6 16,-3 0 4-16,-1 4 4 0,0-5 6 15,0 5-3-15,-7-6 5 0,3 4 0 0,-3 1-2 16,-1-1-1-16,-4 1 4 0,2 4 0 0,-2-1-5 15,-4 3-9-15,-1 3 7 0,-2 0 3 0,-7 3-5 0,7-1 6 16,1 2-3-16,0 0 3 0,-2 4-9 16,1 3 2-16,5-4 0 0,-4 6 3 0,-1-3-4 15,5-2 7-15,2 1-7 0,2 0 4 0,2 1-3 16,3 1-1-16,-2-2 2 0,4 3-3 0,3-1 0 0,1 0 0 16,2-4 1-16,3 4 2 0,-1-4 3 0,7-1-10 15,-1 0 4-15,1-2 3 0,2 1-1 0,4-5-5 16,2-3 2-16,1-1 3 0,8-3 0 15,-2-3-3-15,1-2 1 0,0-4 1 0,-1 1-10 0,0-8-10 16,-3 3-4-16,-2-4-16 0,-6 4-2 0,5-5-11 16,-8 1 1-16,-2-1-8 0,2 1 1 0,-3 2 0 15,-3-7-6-15,0 6 7 0,-2-2 4 0,-5 2 8 16,0-3 3-16,0 1 2 0,-2 6 11 0,-1-3 1 16,-2 5 6-16,3-4 14 0,-2 3 8 0,2 4 7 15,1-2 15-15,1 2 6 0,-3 2 5 0,2-1-7 16,0 1 2-16,1 0-5 0,-1 2-1 0,1 2 0 15,0 0-1-15,0 0 1 0,0 0 6 0,0 0 12 16,20 12 1-16,-14-2 1 0,1-2 4 0,3 4-2 16,5 2 1-16,-3 1-2 0,2-1 2 0,-1 1-3 15,1-1-6-15,-1-1-1 0,-1 1-3 0,2 0-2 16,-2 0-6-16,2-5-3 0,-1 2 4 0,-3-1-4 16,0-3 0-16,-1 0-14 0,-5-2-15 0,1 0-13 15,0-3-14-15,-1 2-10 0,1-2-16 0,-4 1-6 16,-1-3-8-16,0 0-20 0,12-6-16 0,-12 1 4 15,0-2-5-15,4-2 1 0,-3-1 12 0,-2 0 0 0,-3-3 6 16,1-2 9-16,0-1 8 0,-1-3 14 16,1 1 15-16,-2 4 23 0,1 2 11 0,4-1 24 15,-8 2 10-15,6-3 10 0,-2 8 12 0,2-5 8 16,0 6 8-16,1 0 5 0,-2-1 5 0,2 4-3 0,1 2-2 16,0-6-14-16,0 6 0 0,0 0 4 0,0 0-5 15,0 0 5-15,-6 11-1 0,4-1-3 0,-1 1-1 16,-2 5-4-16,0 2 4 0,-2-1-13 15,-1 1-1-15,0 6-7 0,-3-2-1 0,4-2-6 16,-4 3-9-16,0 0-16 0,0 1-21 0,-2-4-27 0,1 3-31 16,3-6-25-16,-1-2-36 0,1 0-100 15,1-1-263-15,2-2 116 0</inkml:trace>
  <inkml:trace contextRef="#ctx0" brushRef="#br0" timeOffset="143937.223">2062 6684 29 0,'0'-5'219'0,"0"1"-2"16,-1-1-10-16,1 5-15 0,1-7-20 0,-1 5-18 15,0 2-17-15,0 0-12 0,-1-6-14 0,1 6-13 16,0 0-8-16,0 0-11 0,0 21-7 0,0-9-6 15,0 5-7-15,0 10-6 0,1-2-3 0,3 4-4 16,-2 2-5-16,1 1-8 0,-2 3 3 0,3 1-8 16,-2 11-3-16,1-12-3 0,2 11 3 0,-3 1-5 15,1-13-2-15,-1 12 1 0,-1-11-4 0,2 0-1 16,-3-2-6-16,2 0-13 0,-2-4-9 0,0 0-15 16,0 0-16-16,0-10-17 0,0 1-15 0,0-3-19 15,2-1-24-15,0-4-20 0,-2-2-24 0,1 0-124 16,-2-5-312-16,1-2 138 0</inkml:trace>
  <inkml:trace contextRef="#ctx0" brushRef="#br0" timeOffset="144522.196">2155 6975 20 0,'0'-3'221'0,"0"3"-23"0,0-5-21 0,0 5-18 16,0-5-15-16,0 5-13 0,6-4-19 0,0 3-3 16,0 1-14-16,2-1-9 0,3 1-8 0,-1 2-12 0,3 1-3 15,0-1-8-15,0 0-10 0,-2 3-6 16,2-1-10-16,-4 1-5 0,1 2-7 0,-1-1-4 16,-5-2-8-16,5 5-3 0,-9-3-5 0,4 0-5 15,-2 0 3-15,-4 3-3 0,2-1 1 0,-4 3-4 16,-1-5 1-16,1 5 6 0,-2-5-3 0,-3 3 2 0,1-3 1 15,2-1-2-15,-3 0-1 0,1-1-5 16,-2-1 6-16,1 1-1 0,1-2-4 0,-1 1 3 16,2-3 0-16,0 2 5 0,1-2 3 0,0 3 2 15,6-3-4-15,-8 0 2 0,8 0 5 0,0 0-1 0,-9-3-2 16,9 3 8-16,0 0-8 0,-5-2-4 0,5 2 3 16,0 0-1-16,7-9-5 0,-2 3 5 0,4 1 3 15,-1-2-7-15,1-3 5 0,0 2 1 16,6-5-4-16,-2 3 2 0,2-3 0 0,-3 1 2 0,6 0-1 15,-4-2-6-15,1 2 6 0,-3 2-3 0,3-1 2 16,-2 1-1-16,-4 2-1 0,0-1 2 16,-3 2 5-16,2-1 2 0,-4 4 4 0,-2-1 9 15,-1 0 6-15,2 1 7 0,-1 0-1 0,0 2-1 0,0-3 4 16,-2 5-1-16,-4-4-1 0,4 4-5 0,-5-3-3 16,5 3-4-16,0 0-4 0,-12 5 0 0,5 2-6 15,5-2 3-15,-6 4-3 0,3 1 0 0,0 3 0 16,-2 3-4-16,1-1 1 0,2-2 1 0,2 0-5 15,0 2 1-15,1-3-4 0,2-2-11 0,1 2-2 16,1-2-6-16,0-3-9 0,1 1 0 0,3-2 4 16,0-3-4-16,2 0-7 0,4-3-14 0,-1-3-12 15,6-2-10-15,-1-7-28 0,6 0-10 0,-4 1-17 16,5-3-18-16,-8 2-90 0,0-2-253 0,-4-2 113 16</inkml:trace>
  <inkml:trace contextRef="#ctx0" brushRef="#br0" timeOffset="144871.54">2620 6820 131 0,'0'0'157'0,"0"0"-20"16,-4-3-14-16,4 3-6 0,0 0-8 0,-6 10-5 16,6-3-8-16,0 2-7 0,0 3-7 0,-2-2-4 15,2 2-8-15,0-1-11 0,0 3-12 0,2-2 3 16,-2 2-3-16,0-3-4 0,5 0-8 0,-2 1 0 16,-1-3-7-16,-2-1-14 0,1 0-1 0,2 0-8 15,-2-4-8-15,1 0-3 0,0 1-5 0,-2-2-1 16,0-3 7-16,4 4-6 0,-4-4 4 0,0 0-7 15,7-10 4-15,-4 4-1 0,1 1 8 0,-1-5-5 16,-2-2-3-16,4 2 10 0,-5 1-4 0,5-8 13 16,-5 5-13-16,4 3 7 0,-3-4 1 0,3 1 3 15,0 5 3-15,-3-2-4 0,3 5 17 0,-4-5-18 16,4 8 10-16,-3-3 6 0,3 3 4 0,-4 1-1 0,0 0-1 16,12 6 3-16,-2 3 0 0,-4-2 2 0,1 1-4 15,-1 2 2-15,4-2-3 0,-2 3-3 16,1-1-2-16,1-1-5 0,-1 1 1 0,1-3 2 15,0 0-6-15,-1-1 0 0,2 1-2 0,1-3 2 0,1 1-3 16,-3-5-6-16,2-1-10 0,2 1-24 16,-3-3-4-16,2-2-44 0,0 0-42 0,0 0-157 15,-3-5-304-15,0-1 135 0</inkml:trace>
  <inkml:trace contextRef="#ctx0" brushRef="#br0" timeOffset="145604.892">3182 6800 87 0,'-3'-6'125'16,"-1"-2"-1"-16,-1 0-15 0,2 1-14 0,-2-2-11 16,0 1-8-16,-1-1-5 0,-2 1-3 0,0 1 7 15,3-1 2-15,-5 3 4 0,1-1 7 0,0 3-7 16,-5 0-5-16,5 3-10 0,-4 0-2 0,2 4-3 16,0 0-2-16,-1 3 1 0,0 1-11 0,-1 3 3 15,1 2-7-15,3 1 0 0,-3-1-4 0,3 2-3 16,2 1-6-16,-1-1-3 0,2-1 0 0,2-3-2 15,2 5-6-15,0 1 1 0,1-8-5 0,1-2-2 16,0 1-7-16,0 1-9 0,2-4 4 0,1 1-9 16,-2-2 2-16,4 1-7 0,1-3 3 0,0-1 1 15,-6-1-6-15,12-3 0 0,-4-2-9 0,0-2 2 16,2-1 1-16,1-5-3 0,0 0 2 0,-2-3-11 16,0 1 1-16,2-1 1 0,-2-7-3 0,-3 3 5 0,3-6 2 15,-1 1 5-15,-3-1-3 0,-1 2 6 16,-4-4 8-16,1 5-6 0,-2-3 3 0,1 2 3 0,0 6 18 15,0-1 5-15,0 7 18 0,-3 1 11 16,3 2 6-16,-1 4 1 0,2-2 0 0,-2 2-6 16,1 1-10-16,0 4 2 0,0 0-2 0,0 0-7 15,1 12-1-15,-1-3 2 0,0 8-3 0,3 2 0 0,-2 1-7 16,-1 7 1-16,3-3-2 0,-3 2 1 0,2-1-5 16,2-6 0-16,0 9 0 0,1-3-5 0,-1-1 4 15,1-7-3-15,-1 3 1 0,1-6-1 0,0-2-3 16,0 1-1-16,-1-4-8 0,1-2-6 0,2 3-4 15,-4-5-3-15,4 2-3 0,0-3-3 0,0-3-2 16,-1-1 3-16,6 0-8 0,-2-4-5 0,0-4-2 16,5 2 2-16,-2-5-11 0,-1-1 14 0,-2 5 0 15,-1-1 3-15,1-1-3 0,-4 1 9 0,1-1 7 16,-2 4-4-16,-2 1 0 0,2 0 8 0,-4 1 2 16,4 2 7-16,-5 1-3 0,9 0 12 0,-4 2 1 15,-1 1-4-15,0 2-2 0,2-1 6 0,2 6-2 16,-3-5-1-16,0 4 4 0,2-4-7 0,0 3 6 15,-3-3-16-15,1 1-14 0,-1-4-21 0,1 3-27 16,-1-3-24-16,4-1-34 0,-2 1-126 0,-6-2-273 16,10-3 122-16</inkml:trace>
  <inkml:trace contextRef="#ctx0" brushRef="#br0" timeOffset="145743.587">3461 6705 67 0,'0'0'165'0,"0"0"-25"16,0 0-25-16,0 0-37 0,0 0-34 0,0 0-48 16,0 0-48-16,0 0-41 0,0 0-99 0,0 0 44 15</inkml:trace>
  <inkml:trace contextRef="#ctx0" brushRef="#br0" timeOffset="145969.297">3561 6471 103 0,'-3'-5'213'0,"2"3"-22"15,-2-1-16-15,3 3-22 0,0 0-15 0,0 0-17 16,-7 17-10-16,4 0-10 0,3 8-6 0,-1 4-8 16,1 0-11-16,1 2-7 0,-2 1-10 0,5-3-1 0,-3 3-12 15,0-2-9-15,7 0-18 0,-4-3-16 0,-2 1-15 16,2-8-28-16,0-1-16 0,-1-1-19 15,2-2-15-15,-4 1-14 0,-1-5-8 0,5-2-16 16,-5-3-79-16,0-2-224 0,-5-1 101 0</inkml:trace>
  <inkml:trace contextRef="#ctx0" brushRef="#br0" timeOffset="147106.303">3482 6748 35 0,'0'-5'128'15,"0"5"-12"-15,0 0-10 0,0 0-1 0,5-4 2 16,-5 4-1-16,7-1-10 0,0-2-3 0,-1 2-14 16,0 1-6-16,2 0-7 0,5-2-2 0,-3 2-7 15,3-1-7-15,-3 0-2 0,3 1-6 0,0 0 1 16,0 2 6-16,-1-2-2 0,0 2 6 0,-1 1-2 16,2-1-4-16,-4 2 4 0,1 0-4 0,0-1-3 15,1 3 3-15,-5 0 0 0,4 2 1 0,-3 1-3 16,-1 1-6-16,0-1-1 0,2-2 0 0,-3 5-3 15,-2-2-6-15,3 0-4 0,-2-1-4 0,1 1-1 16,-1 0-3-16,1-2-2 0,0 2-7 0,-1 1-11 16,0-4-8-16,-1-3-8 0,-1 2-5 0,3-1-12 15,-1-1 7-15,2 2-10 0,-3-4 1 0,2 0 2 16,0-2 4-16,-5 0 1 0,10-4-1 0,-3-1 1 16,-2 2-3-16,0-2-3 0,0-7 8 0,0 2-12 15,1 0 6-15,1-6 9 0,-2 4 5 0,-1 1 0 16,-3-4 2-16,2 2 6 0,1 3 5 0,-3 1 11 15,0 3 8-15,-1 2 10 0,1-1 8 0,-1 1 1 16,0 4 0-16,3-6-1 0,-3 6-3 0,0 0 0 16,0 0 17-16,0 0-2 0,2 17 5 0,-2-6-1 15,0 1-4-15,0-1-7 0,0 4 0 0,2-3-6 16,0 0 1-16,-1 1-2 0,2-2-5 0,-2 2-3 16,1-4-2-16,0 3-5 0,-2-3-9 0,4-3-1 15,-1-1-5-15,-1 1-4 0,1-2-6 0,2 0 4 16,-3-3-2-16,2 1-1 0,-4-2-4 0,10-3 10 0,-4-1-10 15,5-1-4-15,-2-1-9 0,-3-4-1 16,7-4-2-16,-1 2-6 0,-3-5 8 0,2 0-4 16,-2-1 3-16,0 0 14 0,2 3-6 0,-2-3 2 15,-4 2 7-15,2 4 9 0,-2 1 7 0,-1 0 10 0,-3 1 10 16,3 1 18-16,-3 1 8 0,0 2 12 0,1 0 6 16,-2 2 5-16,-2 0 4 0,2 4-3 0,0-8-4 15,0 8-7-15,-1-3-7 0,1 3-4 16,3-5-13-16,-3 5-9 0,0 0-7 0,0 0-11 0,-3-4-5 15,3 4-5-15,0 0-5 0,0 0-10 16,0 0-3-16,-16 6-7 0,10-2 1 0,1-1-3 0,-1 1-4 16,2 0-2-16,-1 1-5 0,3-2-6 0,-1 1-1 15,-2-2 2-15,5 2-4 0,-4 0 4 0,4-1 0 16,0-3-4-16,-1 7 8 0,1-7-1 0,4 5 5 16,-4-5 7-16,5 5 2 0,1-3-3 0,0 0 6 15,3 1 0-15,3-1 6 0,-2 0 6 0,-1 1-4 16,4-1 10-16,1 1-12 0,-1-2 8 0,-1 0-6 15,3 0 5-15,-3 1 1 0,1 0 4 0,-1 1-1 16,-1 0-2-16,2 1 3 0,-4 1-2 0,1-2 8 16,-2 1-4-16,1-1 1 0,-2 1 5 0,1 4 3 15,-4-3 3-15,1 3 4 0,-2 0 1 0,0 1 3 16,1-3 5-16,0 4-3 0,-4-3-1 0,1 0 1 16,0 0 1-16,0 2-6 0,1-3 0 0,-2 1-3 15,1-2-2-15,1 0 5 0,-1 2-7 0,0-4-8 16,0 1 2-16,1-1-1 0,-2-3-1 0,4 3-2 15,-1-1 0-15,-3-2-3 0,0 0-6 0,16-7 5 16,-10 4-8-16,-1-2-4 0,4-3-2 0,1-1-6 16,-3-1 3-16,3 0-5 0,-2-6-3 0,2 4-3 15,-1-5-8-15,-3 2 11 0,2-2-1 0,-6 3-1 16,2-2 12-16,0 3 1 0,-4 3 12 0,3-2 16 16,-3 5 13-16,0-1 19 0,0 3 14 0,-3-1 12 15,3 2 7-15,0 4-6 0,-1-5-7 0,-3 4-5 16,4 1-4-16,0 0-3 0,-14 7-7 0,10 0 5 0,-1 0-2 15,1 3-7-15,0 0-2 0,3 0-2 0,-2 0-3 16,2 1 1-16,1 4-2 0,1-1-4 16,3 1-3-16,-1-2 1 0,-1-2-5 0,5 0-1 15,-2-1-1-15,0-2-2 0,1-1-1 0,2 3-1 0,1-5-2 16,0 0 2-16,0-1-5 0,0-2 5 0,5-1-3 16,-4-4-2-16,2 1 3 0,0-3-4 0,0 2-2 15,1-2 2-15,-3 1-1 0,0-3-1 16,-1-1-1-16,0 3-5 0,0 0-2 0,-5 0-3 0,1 1-8 15,0 0-12-15,0 0-18 0,-4 0-24 16,2 2-30-16,-3-2-36 0,1-2-37 0,-1 6-169 0,-4-5-369 16,-1 3 163-16</inkml:trace>
  <inkml:trace contextRef="#ctx0" brushRef="#br0" timeOffset="160706.211">4837 6800 35 0,'4'-6'60'0,"0"0"-9"0,0-1-3 0,1 0-6 16,1 0-1-16,-2-1-6 0,1 1-6 0,2 0-4 15,-5 1-3-15,6-1 3 0,-2 3 0 0,-6-3-2 16,4 2 12-16,-1 0 2 0,-1 2 3 0,-1 0 3 15,-1 3 8-15,2-6 8 0,-2 6 1 0,0-5 7 16,0 5-3-16,0 0-2 0,0 0-8 0,0 0-6 16,0 0-1-16,0 0-9 0,0 0-3 0,-8 16-4 15,2-8-6-15,-3 8 1 0,0 0-5 0,-4 5-5 16,-4 3-3-16,2 5 5 0,-3-1-4 0,-2 2-3 16,4-2-4-16,-3 1 1 0,-1 2 0 0,-1-2-6 15,2 4-4-15,-2-4 5 0,4 0-2 0,-2 1-7 16,-1-4 11-16,5 1-8 0,1-5 0 0,0-3 10 0,5-4-10 15,0-3-1-15,3 0-1 0,1-3-9 0,2-4 3 16,-1 3-7-16,2-4 1 0,2 0-10 16,0 0 10-16,1 0-2 0,-1-4-2 0,4 1 2 15,-4-1 1-15,9-5 1 0,-3 0 0 0,3-2 0 0,0-3-8 16,0 1-3-16,2-6 0 0,1 1-9 0,1-3 9 16,2-3-4-16,2-2 1 0,-2 0 0 15,-2 8 7-15,2-10 4 0,3-2-3 0,-4 1 5 16,3 2-3-16,-4-1 10 0,3 0-9 0,-2 3 9 0,-5 4 0 15,3 0 6-15,-1 1-6 0,0 0 13 16,-3 5-4-16,-3 0-1 0,2 4 6 0,-1-2-7 0,-1 4 14 16,-1 1 3-16,0-2 14 0,-3 4 2 15,-1 2 8-15,3-5-5 0,-3 5 5 0,0 0-1 16,0 0 2-16,0 0-6 0,0 0 4 0,-8 16 2 0,4-6-11 16,-7 5 3-16,4 0-1 0,-2 1-7 0,-1 2 2 15,1-1-6-15,-5 7-4 0,-2 1-2 0,1 0-16 16,2 0-18-16,-4 1-17 0,3 2-23 15,0 0-22-15,-3-3-95 0,2 0-193 0,2-9 85 0</inkml:trace>
  <inkml:trace contextRef="#ctx0" brushRef="#br0" timeOffset="166128.208">4142 5049 9 0,'19'-9'58'15,"-2"3"-7"-15,11-4-1 0,-9 3-5 0,9-3-2 16,-4 3 1-16,3-2-1 0,-7 3 2 0,6-4-6 15,-5 6 0-15,-1-4-6 0,2 2 0 0,0 2-1 0,-4 0-2 16,-1 1-8-16,2 2-1 0,0-2-1 0,-4 3 3 16,-1 3-5-16,-1-2 1 0,1 6-4 15,0-1 0-15,1 4-5 0,-6-1 2 0,1 4 3 16,2 1-3-16,-8 1-1 0,5 2-5 0,-4 3 6 16,0 5 4-16,-4 0-1 0,-1-2-5 0,0 5 0 0,-1 3 6 15,-4-4 0-15,1 3-1 0,0 0-5 0,0 2 2 16,2 1-2-16,0-1 0 0,1-1-6 0,1 3 9 15,3-5-3-15,2 0-1 0,0-4 3 0,8 1-3 16,-3-4-1-16,3-7-5 0,6 5 9 16,-1-7-6-16,4 1-3 0,-3-3 4 0,6-4-3 0,-4-2-1 15,8 2 11-15,-2-5-10 0,1-1-5 0,-6-2-5 16,-1 1 5-16,1-3 2 0,-1-3-1 0,-1 3-2 16,-5 0 0-16,2-1-3 0,-3 3 2 0,-4 1-6 15,-2 0-11-15,-3 0 8 0,-5 0-3 16,3 3 3-16,-1 3 4 0,-4 1 10 0,-5 4 1 0,-2 5 7 15,-6 5 8-15,-7 0 11 0,4 4-8 0,-5-1 7 16,2 0-1-16,-1 0 11 0,1 1 0 16,0-1-6-16,3 2-1 0,-3 0-4 0,6-1 4 15,1 5-4-15,2-1-4 0,-2-1-4 0,8 1-4 16,-2 3 5-16,3 0-7 0,3 2-1 0,5 0 4 0,1 1-4 16,5 14-4-16,0 0 1 0,4 1 0 0,-1-2 0 15,-1 5-4-15,4-2-1 0,3-2 1 0,-2 2-5 16,0 1 3-16,3 0-1 0,0 0-2 0,-2 0-2 15,0 1-3-15,2-2 2 0,-2-3-3 0,0 0 6 16,-4 3-8-16,1-6 3 0,-5 1-4 0,0-12 1 16,0 1 1-16,5 11 2 0,-7-13-3 0,-1 2-7 15,3-3 3-15,-4-2-4 0,0-1 3 0,-2 3 5 16,-3-2 3-16,4-2-7 0,-4-3 4 0,-4 1 2 16,4-8-2-16,-3 0 2 0,-2 0 1 0,-1 0-3 15,-6 0 4-15,7-9 4 0,-8 4 3 0,-1 1 1 16,0 0-1-16,0-1 4 0,-4-1-2 0,-1-2-1 15,-5 0-9-15,-2 2 7 0,-1-1 4 0,2-3-5 16,-3 1-7-16,0-4-3 0,-2-2-4 0,3 1-11 16,-1-1-13-16,0-2-16 0,0 0-22 0,5-2-30 15,-4 1-71-15,4-1-190 0,-4-9 84 0</inkml:trace>
  <inkml:trace contextRef="#ctx0" brushRef="#br0" timeOffset="167332.243">4969 5201 56 0,'13'-5'101'0,"1"-7"-11"0,4 2-5 15,-2 1-6-15,2-1-1 0,-1-2-7 0,-2 5-11 16,3-4-7-16,0 4-6 0,-7 0-7 0,1 0 5 16,-2 2-8-16,-1 1-7 0,-1 1 0 0,-3 1-12 15,-1-1-4-15,1 1-6 0,-1 0-13 0,-4 2-10 16,0 0-12-16,0 0-20 0,0 0-8 0,0 0-20 15,0 0-45-15,-17 9-130 0,7-6 58 0</inkml:trace>
  <inkml:trace contextRef="#ctx0" brushRef="#br0" timeOffset="167589.047">4978 5236 32 0,'0'0'106'0,"4"6"0"16,-3-3-4-16,4 1 4 0,0 6-12 0,-1-3-3 15,2 5-3-15,3 1-4 0,-1 3-12 0,1 8 6 16,0-1-1-16,1 3-12 0,-1-2-8 0,-1 1-5 16,-2 1-4-16,3-2-3 0,-4 0-8 0,3-4-1 15,-4-1-10-15,2 0 4 0,-2 0-4 0,1-1-20 16,-1-1-8-16,-2 0-16 0,0-3-30 0,2-4-20 15,-2 0-22-15,-1-5-27 0,1 2-71 0,-1-2-201 16,-1-2 89-16</inkml:trace>
  <inkml:trace contextRef="#ctx0" brushRef="#br0" timeOffset="167819.248">5173 5357 103 0,'-2'-5'135'0,"2"5"-9"0,0 0-12 0,0 0-15 16,0 0-6-16,0 0-13 0,0 0-5 0,0 0-9 16,0 0-12-16,0 0-1 0,0 0-2 0,0 0-10 15,0 0-14-15,0 0-17 0,0 0-25 0,0 0-21 16,0 0-26-16,0 0-107 0,-5-3-184 0,5 3 82 15</inkml:trace>
  <inkml:trace contextRef="#ctx0" brushRef="#br0" timeOffset="168095.362">4752 5313 63 0,'0'0'156'16,"0"0"-20"-16,0 0 0 0,0-5-21 0,0 5-12 16,5-8-10-16,0 3-11 0,4-2-7 0,4-6-7 15,3 1-12-15,0 1-3 0,1-1-2 0,5-5-8 16,4 2-9-16,1 1-19 0,1-3-18 0,-2 0-20 15,5 3-31-15,-7 2-28 0,-6-1-105 0,7 1-201 16,-6 3 89-16</inkml:trace>
  <inkml:trace contextRef="#ctx0" brushRef="#br0" timeOffset="168927.781">5171 5438 95 0,'-2'-4'104'0,"2"4"-11"0,0 0-9 0,0 0-13 16,0 0-6-16,-1-4-6 0,1 4-11 0,0 0 5 16,0 0-13-16,0 0-1 0,0 0-1 0,0 0-5 15,0 0-7-15,0 0-1 0,0 0-3 0,0 0-6 16,0 0 11-16,12 8-3 0,-10-5 5 0,1-1-3 15,-1 2 3-15,-2-4-8 0,7 8-3 0,-6-5-5 16,0-1 1-16,2 2 0 0,-1 0-1 0,0 0-1 16,-1 0-9-16,2-3 14 0,-3-1-13 0,2 4 11 15,-2-4-9-15,0 4-2 0,0-4 1 0,3 2 3 16,-3-2-5-16,0 0 1 0,0 0 0 0,0 0 2 16,2 5 3-16,-2-5-6 0,0 0-1 0,0 0-2 15,4 4 2-15,-4-4 3 0,1 3-3 0,3-1-3 16,-4-2 8-16,5 5-7 0,-2 0 3 0,1-2-4 15,-2 2 5-15,2 1-6 0,0-1 1 0,-1 0-6 16,-1 0 6-16,4 0 0 0,-2-1-3 0,0 1 3 16,-3 0 6-16,3-2-8 0,-2 2 3 0,0-2-7 15,-2-3 5-15,5 4 8 0,-5-3-6 0,0-1-2 16,4 3 4-16,-4-3-3 0,0 0 10 0,0 3-3 16,0-3-6-16,0 0 2 0,0 0 4 0,0 0-4 15,0 0 2-15,0 0-8 0,0 0 12 0,0 0-2 16,0 0-6-16,0-12-3 0,0 12 8 0,-4-10-8 15,4 8-7-15,-4-5 17 0,3 2-10 0,-1 0 3 0,0-7 4 16,1 5-6-16,-2 0 5 0,3-4 3 0,-4 0-6 16,3-4 0-16,1 3-4 0,0 1 0 15,-1-5 6-15,-2 3 0 0,3 0-6 0,0 1 9 16,4 3-5-16,0-2 3 0,-4-1 3 0,4 3-15 0,-3 2 6 16,3 1 6-16,-3 0-6 0,3 1-5 15,-1 1 4-15,-2-1 5 0,4 1-3 0,-1 2 1 16,-4-1-4-16,0 3 7 0,10-3-2 0,-6 3-3 15,-4 0-1-15,10 3 0 0,-4 0 6 0,1-1-9 16,-1 1 11-16,0-1 2 0,1 5-2 0,-1-2-4 0,1 2-1 16,-1-2 3-16,3 2 0 0,-2-2 2 15,-1 1-1-15,0-2 1 0,-2 1-1 0,-1-2-1 16,4-1-22-16,-1 1 19 0,-1-1-5 0,0 1 1 16,-1-2-10-16,-4-1-1 0,10 0-20 0,-10 0-21 0,10-6-30 15,-5 1-87-15,-1-1-188 0,0-3 84 0</inkml:trace>
  <inkml:trace contextRef="#ctx0" brushRef="#br0" timeOffset="169274.259">5426 5259 90 0,'0'0'134'0,"0"0"-32"0,0 0-5 0,0 0-8 16,0 0-7-16,0 0-7 0,0 0-8 0,0 0-7 0,0 0-6 16,0 0-1-16,0 0 4 0,0 0 2 0,8 12-4 15,-3-7 0-15,0 7 1 0,0-2 1 0,4 5 1 16,0 3-4-16,0 0-4 0,-1-1-5 0,-3 2-1 15,4 0-9-15,-3-2-6 0,2 0 4 0,1 0-4 16,-3-2-2-16,1 0-4 0,-1-1-10 0,2-2 2 16,-4-4-1-16,3 1-8 0,-4-4-13 0,1 2-14 15,-1-5-16-15,0 1-5 0,2-3-17 0,-5 0-24 16,12-5-22-16,-9-2-123 0,1-1-246 0,-1-1 110 16</inkml:trace>
  <inkml:trace contextRef="#ctx0" brushRef="#br0" timeOffset="170223.305">5614 5262 58 0,'0'0'135'0,"0"0"-11"15,0 0-14-15,0 0-2 0,0 0-3 0,0 0-22 16,0 0-7-16,0 0-11 0,0 0-1 0,9 4 5 16,-5 1-7-16,-1 0 4 0,2 7-6 0,1-4-7 15,-1 3 2-15,2 4-6 0,4 0-5 0,-6 0 4 16,0 1-10-16,4-2-3 0,0 2-2 0,-4-1-4 16,3-2-8-16,0 2 10 0,-2-6-6 0,-2 1-4 15,1 0-4-15,-1-1-4 0,1-3 1 0,0 2-9 16,0-2-6-16,-2-3-7 0,-1 1 4 0,1 0-4 15,-2-1-3-15,-1-3 12 0,0 0-11 0,0 0 6 16,9-6-6-16,-9 1 2 0,3 1 2 0,-1-4-13 16,-4-1 15-16,2 2 1 0,0-4 0 0,2 1-8 15,-4-2 11-15,4-5-11 0,-2 0 1 0,0 5 4 16,0-5-4-16,0 2 2 0,3 1 3 0,-1 2 3 16,1 2-11-16,2 0 14 0,0 1-7 0,0 1 0 15,5 0 3-15,-5 4 1 0,2-1-1 0,-1 1-8 16,3 0 6-16,-3 3 4 0,6-2-3 0,-2 3 5 0,2-4-7 15,-1 0-3-15,1 2 0 0,-2 0-9 16,-1 0-4-16,1-1 18 0,-2 1-10 0,-2-1 6 16,1 0-1-16,-1 2 6 0,-1-2 1 0,-1 1-7 15,0-1 7-15,-3-1-4 0,-1 0 11 0,0 4 5 16,-4-4 9-16,4-1 7 0,-5 3 0 0,0 0 10 0,-1-1-4 16,2 1-2-16,-4 0 3 0,4 1 3 0,4 1-5 15,-15 3 1-15,6-1 1 0,5-2-7 0,-2 3-4 16,-1 2-2-16,-2 2-3 0,3 3-3 15,0-1-2-15,-2 3 2 0,4-2-6 0,-4 0-3 0,6 2-3 16,-1-1-7-16,-1-4-6 0,1 2 2 16,5 0-7-16,-1-2-4 0,1-2-1 0,-1 0-8 0,3-1 2 15,0-3 4-15,0 2 2 0,0-2 1 16,2 0 1-16,-6-1-7 0,10-3 1 0,-5 1 11 0,-5 2 1 16,10 0-5-16,-10 0 9 0,13 0 0 0,-9 0-4 15,2 0 3-15,-6 0 2 0,13 4-5 0,-8-3 12 16,0 2-4-16,2-2-2 0,-3-1 0 0,2 3-1 15,3-1 5-15,-4-1 0 0,4-2 3 16,-3 1-11-16,3-4 7 0,-2 2 2 0,4-3-1 0,-2-1-2 16,3-1-9-16,-4-3 5 0,4-2-2 0,-4-3 5 15,1-1-2-15,-1 1 0 0,-1 1 7 0,-2-2-4 16,-1-1 2-16,-3 0 1 0,3 0 7 0,-4-3-4 16,0 2 3-16,0-9 3 0,-4 4 2 0,0-5 0 15,1 3-6-15,-1-1 6 0,0 3 1 0,-2 2 0 16,0 3 11-16,3-1 8 0,-1 9 1 0,0-1 11 15,3 1-5-15,-2 5-7 0,0-1-2 0,1 1-4 16,1 1-5-16,1 4 9 0,0 0-10 0,0 0-5 16,0 0 1-16,3 22-1 0,0-5 1 0,1 4-1 15,0 4-4-15,1 3 1 0,0-1 3 0,0 0-1 16,3-2-5-16,-2 1 3 0,1 0 1 0,2-3-2 16,-1-4 3-16,-1 0-2 0,3-4-5 0,0-1 0 15,-1-1-2-15,0 1-1 0,0-5-1 0,4-1 2 16,-3-3-4-16,-2-3-9 0,2 1-11 0,2-3-4 15,-1-3-25-15,2-2-5 0,1-3-24 0,1-1-32 16,-2-3-145-16,-4 3-278 0,0-4 123 0</inkml:trace>
  <inkml:trace contextRef="#ctx0" brushRef="#br0" timeOffset="-210382.327">2370 7579 104 0,'-4'-2'201'16,"0"-1"-7"-16,4 3-10 0,-5-2-13 0,5 2-13 16,-3-2-10-16,3 2-16 0,0 0-13 0,-4-5-10 15,4 5-16-15,0 0-9 0,0 0-9 0,0 0-3 16,0 0-10-16,0 0-3 0,0 0-6 0,0 0 7 16,7 13-1-16,-3-5 1 0,-2 2 0 0,2 1-1 15,5 4 2-15,-5 3-1 0,1 2-6 0,-1 6-6 16,1-6-6-16,-2 6-3 0,-2-1-11 0,5 2-2 15,-8-1-4-15,4-9-1 0,-1 4-4 0,2-1 4 16,-3-2-6-16,1 0-3 0,0-3 2 0,1-1-2 16,-2-2-4-16,3-4 2 0,-1 2-4 0,-2-4 0 15,0-1-12-15,1 0-5 0,2-1 0 0,-3-4-3 16,-3 7 1-16,3-7 3 0,0 0-5 0,0 0-8 16,0 0-2-16,0 0-2 0,-5-16 4 0,2 5-1 15,1-6 3-15,-2-1 0 0,0-8 0 0,-2-2 1 0,1-1-2 16,1 2 10-16,-1-1-1 0,5 2-3 15,0-3 3-15,3 1 4 0,-1 10-4 0,1-10 8 16,3 10-5-16,4-7 2 0,-4 7-1 0,5 3 7 16,-2 0-3-16,5 1-5 0,-4-1 6 0,6 5-3 0,-2 0 5 15,2 3 2-15,-3 0-4 0,2 4-1 0,-3 1-3 16,2 0 5-16,-1 1 0 0,-1 2 2 0,0 1 4 16,-1 0-4-16,-3 4-1 0,3 2-2 15,1-2 5-15,-7 5-1 0,1-3 1 0,-3 5 2 0,-2 1 2 16,-1 3 2-16,-1 2-3 0,-6 0 0 0,0-1-3 15,-2-4 1-15,-1 6 3 0,-4-6-3 0,1 3-1 16,0-1 3-16,0-1 1 0,0-4-6 0,0 0 2 16,4-3 2-16,-1 1-4 0,2-3 4 0,3-1-1 15,-2-1-4-15,2-1-3 0,0-2-6 0,3 3 1 16,2-4-7-16,-4 2 1 0,4-2 3 0,0 0 1 16,0 0 2-16,17-1 1 0,-17 1 3 0,16-5-4 15,-1 3 8-15,2 0-6 0,-3-1 1 0,4 2 8 16,1 0-8-16,0 1 4 0,0-2-3 0,0 4 4 15,3 0-5-15,-4 3 3 0,0 0 2 0,0 1 0 16,-3 1-2-16,1 1 2 0,-5 0 2 0,-2-1 0 16,0 2 0-16,0 2 1 0,-3-2-2 0,-1 3 2 15,-3-2-3-15,0 2-1 0,-4-3 1 0,0 2 0 16,-2 1-1-16,-1-1 3 0,-4-2 2 0,-2 3-1 16,1-3 4-16,-2-2 2 0,-1 3 7 0,-3-1 2 0,3-4 0 15,-3 2 0-15,0-2 1 0,-3 2-4 16,2-4-2-16,2 0 0 0,-2-2 0 0,3 5-4 15,3-6 0-15,-2 1-6 0,2-2-12 0,0 1-12 16,3 0-24-16,0 0-21 0,8 0-37 0,-7-3-32 0,4 0-42 16,3 3-124-16,-3-6-327 0,3 6 144 0</inkml:trace>
  <inkml:trace contextRef="#ctx0" brushRef="#br0" timeOffset="-209931.634">2922 7767 153 0,'0'0'196'16,"4"-1"-15"-16,-4 1-20 0,0 0-14 0,0 0-14 0,0 0-9 15,0 0-15-15,5 9-6 0,-8 1-7 0,3 0-10 16,3 2-10-16,-3 2-6 0,0 1-2 0,-3 5-9 16,3-4-7-16,-1 2-7 0,0-1-4 0,-3-1-1 15,4-1-9-15,0 0 1 0,0-3-3 0,0 1-6 16,0-2 0-16,0-3-3 0,0 1-3 0,-3-5-1 15,3 1-5-15,0 0-4 0,0-2 2 0,0 1 1 16,0-4-2-16,0 0-3 0,0 0-4 0,0 0 2 16,0-16-2-16,3 7 0 0,-3-3-7 0,0-6 9 15,4-1-2-15,-2-6 4 0,2-3-5 0,4 2 3 16,-4-1-3-16,-2 1-2 0,2-2 1 0,1 0-2 16,-2 9 4-16,-1 1-8 0,2 2 12 0,0 6 1 15,-2-2-3-15,0 8 1 0,-2-4-1 0,1 2 2 16,4 4 3-16,-4-3-8 0,2 3 11 0,-3 2 7 15,10 8 0-15,-5-2 4 0,2 3 2 0,4 3-1 16,-2 5-4-16,-1 1-1 0,1 1-1 0,2 4 1 16,-2 2-4-16,1-3 2 0,1 4-5 0,-1-2 3 15,1 0-5-15,2-2 1 0,-8-2-2 0,4-4-7 16,-6 0-19-16,6 3-4 0,-7-6-14 0,2 3-6 16,-1-6-16-16,-2 1-8 0,-1-4-16 0,0-1-1 15,0 0-7-15,0-1-19 0,0-2-17 0,-4 0-21 16,0-2-122-16,-2 0-289 0,-2-1 129 0</inkml:trace>
  <inkml:trace contextRef="#ctx0" brushRef="#br0" timeOffset="-208717.153">2922 7934 56 0,'-3'-3'174'0,"-2"0"-16"16,2 0-14-16,1 2-19 0,-3-4-10 0,5 5-10 16,0 0-14-16,-1-3-6 0,1 3 2 0,0 0-3 0,15-1-12 15,-7 0 0-15,2 0-4 0,4-1-4 0,-2 2-13 16,5-3-3-16,3 2-7 0,0-3-1 0,0 1-8 15,0-2-3-15,1 0 1 0,2 0-7 16,-6-2-1-16,2 1-7 0,4-3 4 0,-3 4 0 0,-2 0-3 16,-3 1-2-16,-2 0-4 0,-1 0 4 0,1 2-2 15,-3-1-3-15,0 3-2 0,-1 0 7 0,1 3-1 16,-2-2 10-16,-5 3 8 0,5 1 6 0,-1 3-1 16,-2 0 1-16,0 4-3 0,-1-3-5 0,0 2 1 15,1 0-2-15,-4-1-5 0,3 1-1 0,0 2-4 16,-3-4 0-16,3 1-2 0,-4-3-3 0,5 3 0 15,-2-5-2-15,-3 2-2 0,4-1-1 0,-3-3-3 16,2 4-6-16,0-5-2 0,-3 0-4 0,0-2 3 16,5 2 4-16,-5-2-5 0,0 0-2 0,7-10 5 15,-2 1 2-15,-1-1 0 0,4-4-5 0,-2 2 4 16,-3-3 4-16,3-3-6 0,-3-2 3 0,-1 1-2 16,4 2 2-16,-2-2 4 0,0 9 6 0,-2-2 12 15,1 3 4-15,-3-2 2 0,1 6-4 0,0-1-3 16,1 2-2-16,0 0 1 0,-2 4 0 0,4-2 2 15,-4 2 4-15,0 0-1 0,9 15-4 0,-1-6-2 16,-3 0 0-16,5 4-4 0,0 0 0 0,0 2 0 16,2 0-1-16,-1 0-2 0,-2-1-4 0,3-1-1 15,-2 2 0-15,-4078-2-3 0,8158-1-2 0,-4077-2-1 16,-4-5-5-16,0 3-4 0,-1-2-4 0,-2-2 2 16,3 0 1-16,-3-1-3 0,-1-2 3 0,3-2 1 0,-8 1 2 15,13-6-2-15,-8 4 3 0,3-7 0 0,0 1 1 16,-3-3 0-16,1 1 0 0,-1-6 3 15,0-1-2-15,-3-1 4 0,-1 0-3 0,2-1-4 16,-2 1 9-16,-2 0-3 0,2 2-1 0,-1 0 5 0,-1-1-6 16,-2 0 1-16,3 9 3 0,-1 1 5 15,1 1 0-15,0 1-4 0,0 2 0 0,-2-1-5 16,2 4-6-16,0-8-11 0,-4082 8-2 0,8164 0-6 16,-4082 0-14-16,0 0-19 0,0 0-14 0,-8 15-16 15,8-9-16-15,0-1-15 0,0 1-17 0,0-1 3 0,0-1 0 16,0 1 1-16,1 0 2 0,1-1 1 0,0 0 7 15,3-1 13-15,-1-1 14 0,-4-2 15 16,5 2 23-16,-5-2 17 0,5 2 27 0,-5-2 15 0,0 0 29 16,0 0 13-16,0 0 10 0,5-7 17 0,-5 7 13 15,0 0 14-15,3-3 12 0,-3 3 1 0,0 0 1 16,0 0-4-16,0-3-7 0,0 3-4 0,1-4-6 16,-1 4-14-16,0 0-7 0,0 0 0 0,0 0-7 15,0 0-1-15,9 12-1 0,-9-6-7 0,3 5-5 16,2 1-3-16,-3 3 2 0,1 1-9 0,2 1-3 15,-1 1-2-15,-2-2-5 0,2 1-1 0,-1 0 0 16,-2 0-7-16,4-2-2 0,-2-3-5 0,-2 5-18 16,-1-8-14-16,0 3-18 0,0-2-17 0,0-3-12 15,0 1-18-15,0-3-15 0,0-1-17 0,2-2-10 16,0 1-4-16,-2-3 4 0,0 0-6 0,0 0 7 16,15-9 1-16,-8-2 6 0,-1-3 5 0,7 2 9 15,-4-5 9-15,-2-1 13 0,4-5 22 0,1 1 16 16,-1-2 24-16,0 0 18 0,-2 6 13 0,-4 1 22 15,0 4 7-15,-1 1 17 0,-1 3 17 0,3 3 16 16,-3-2 7-16,-1 2 7 0,1 2 0 0,-1 0 0 16,0 1-4-16,0 1-4 0,-2 2-6 0,4-6-3 15,-4 6-4-15,0 0-6 0,0 0-3 0,0 0-11 16,0 15-3-16,-3-7-4 0,0 2-8 0,0 0-2 16,-1-2-6-16,2 1-3 0,-7 4-5 0,6-1-2 0,-2-3-2 15,1 4-7-15,-3-2 1 0,4-1-4 0,0-1 1 16,-2 1-3-16,0 0-3 0,3-1 0 15,-1 0-1-15,2-2-1 0,-2 0-1 0,2 0-1 16,1-1-5-16,0-1 0 0,0 2-3 0,1 1 6 0,1-3-6 16,0 0 4-16,3 2-4 0,-1-3 2 0,4 1-1 15,-4 0 1-15,5 0 1 0,1-2 0 16,1 1 2-16,2 0-1 0,1-3-1 0,-1 2 0 16,3 1-3-16,4-2 0 0,-1 1 2 0,0 0-1 0,-1-2 4 15,-6-1-2-15,0 3-1 0,-2-2-1 16,3-1-1-16,-3 1-1 0,1-1 5 0,-4 0-2 15,0 3-2-15,-7-3 5 0,9 0-7 0,-7 2 2 0,-2-2 2 16,10 0-2-16,-10 0 0 0,5 1 1 0,-5-1-4 16,5 1 2-16,-5-1 2 0,0 0 0 0,7 0-1 15,-7 0-6-15,0 0-12 0,0 0-20 0,0 0-25 16,0 0-30-16,0 0-43 0,0 0-41 0,-17 4-194 16,8-6-401-16,-1-1 178 0</inkml:trace>
  <inkml:trace contextRef="#ctx0" brushRef="#br0" timeOffset="-207414.219">2242 7489 11 0,'-5'-3'190'16,"5"1"-13"-16,0 2-4 0,0-6-6 0,0 6-7 15,-4-4-14-15,4 4-8 0,0 0-17 0,0 0-8 16,-1-3-14-16,1 3-6 0,0 0-5 0,0 0-13 0,0 0-7 16,0 0-3-16,0 0-7 0,0 0-5 15,-4 11-7-15,0-1-1 0,-1 5 1 0,5 2-3 0,-5 12-5 16,0 3-1-16,1 4-1 0,0 13 0 16,-4 1-8-16,3-1-3 0,-2 6-3 0,2-1-3 0,1 1 1 15,1-3-2-15,-1 2 0 0,3-3-4 16,-4-6 0-16,4-10-5 0,-3 1-1 0,3-2 0 0,-4 0 3 15,4-5-1-15,-1 3-1 0,1-11-2 0,-2 2-4 16,1-7-7-16,1-3-10 0,0-2-5 0,1-4-6 16,0 0-8-16,0-1 0 0,0-1-2 0,-1-3-2 15,1-2-20-15,0 0-4 0,-1-16-15 0,1 0-3 16,0-8-3-16,-3-5 8 0,3-1-3 0,-1-4-6 16,-2-1 6-16,0-14 7 0,-4 0-3 0,-1-3 9 15,1-2 6-15,-3 2-9 0,3-2 17 0,2-1 1 16,-1 2 8-16,-1 2 15 0,1 4 10 0,2 11-1 15,-1 3 19-15,0 3 7 0,2 1 7 0,-3 5-1 16,6 5 6-16,-3 1 3 0,-3 1 11 0,6 4 4 16,-4 4 5-16,4-3 1 0,-4 2 0 0,3 0-5 15,1 5-5-15,0-3-7 0,0 1-2 0,0 2-6 16,1-1 2-16,2 0-4 0,-2 2-3 16,3 0 1-16,-3-1 1 0,4 2-1 0,-2 2-8 0,3-2 5 15,-3 2-7-15,3-2-1 0,2 2 9 0,1 1-5 16,1 1-4-16,0 2 7 0,3-2 0 0,-1 2-4 15,3-2 5-15,2 3-2 0,4-1 1 0,5 2-4 16,3-1 0-16,3-1 7 0,3-1 1 0,3 0 5 16,16-2 2-16,3-2-4 0,-1-2-2 0,4 3 1 15,4-8-3-15,3-2-1 0,23 2-2 0,-26-3-1 16,0 6 2-16,31-6-1 0,-34 5-2 0,3 1 0 0,0-1 1 16,2-1-5-16,-2 3-3 0,-1 0 5 15,-2 0-6-15,-1 1 5 0,-9 0-2 0,4 1-3 16,-15-1 2-16,-4 0-3 0,-2 1 1 0,-2 0 3 15,-4-2 1-15,2 1-3 0,-10 2-2 0,-1-2 11 0,0 3 6 16,-6-1 3-16,1-2 3 0,-3 3 4 0,2-2 3 16,-2 2 2-16,-1 0 1 0,0-1-3 0,-5 0-2 15,3 0 0-15,-4 1-2 0,2 0-5 16,2 0 3-16,-8 1-3 0,6-2-4 0,-4088 2-3 0,8173 0 0 16,-4084 0 1-16,-7 0 0 0,7-1 2 0,-7 1-7 15,9 0 1-15,-9 0-5 0,8 0 1 16,-8 0 2-16,10 1-1 0,-4 2-2 0,2-1 7 15,-3-2-6-15,0 3 0 0,1 0 0 0,0-1 4 0,0 2 0 16,-1 1-2-16,-2 1 5 0,5 0-3 0,-2 1 0 16,2 2 4-16,-3 0-4 0,1 3 0 0,-2 4 0 15,5 0 2-15,-4 0-2 0,1 2 1 0,2 1 0 16,-1 6-1-16,4 1 6 0,-2 5-1 0,-1 4 5 16,3-2 1-16,-2 14 2 0,0 2-2 0,3-2-1 15,-5-1-1-15,1-11-5 0,0 14 2 0,-1 2-2 16,2-6 0-16,-5 3 0 0,3-5-3 0,0-8-2 15,-4-2-1-15,0-2 1 0,1-1 1 0,-1 0 0 16,-1-4-3-16,1-6 0 0,-3 0-1 0,0-5 2 16,1 3-1-16,-1-2 14 0,0-4-7 0,-2-1 8 15,0 0 0-15,-2-3 3 0,2 2 1 0,-4-2-7 16,-1-1 0-16,0-1 2 0,-4 0-8 0,-1-1 5 16,-1-2-4-16,-9-1-5 0,4-2-1 0,-10 0-4 15,-5-1-9-15,-1-3-3 0,0-1-8 0,-4 1-9 16,-12-4-8-16,-4-1-3 0,-1 3 0 0,-6-1-1 15,-2 0 4-15,-2-3 2 0,-27 4 4 0,28 1 5 16,-30-3 2-16,-1 7 11 0,3 1 7 0,29 0 9 16,-2 1 2-16,-24 2 5 0,28-6 8 0,3 3 5 15,-1 0 10-15,9 7-4 0,11-9 4 0,6 0 3 0,1 2-10 16,2 0 5-16,11-3-10 0,5 6-2 0,2-6-8 16,1 3 4-16,1 0-9 0,6 0-8 0,-1 3-13 15,-2-3-11-15,7 0-11 0,-10 0-21 16,10 0-29-16,-6 4-37 0,1-3-55 0,2 1-50 0,-2 3-68 15,-5 1-158-15,-2 5-485 0,-4 0 214 0</inkml:trace>
  <inkml:trace contextRef="#ctx0" brushRef="#br0" timeOffset="-170966.461">20694 11389 90 0,'0'0'93'0,"-8"0"-8"15,8 0-7-15,0 0-3 0,0 0-12 0,0 0-5 16,0 0-9-16,0 0 6 0,0 0-14 0,0 0 1 15,0 0-12-15,0 0 10 0,0 0-12 0,0 0-4 16,0 0 1-16,0 0-1 0,0 0 5 0,0 0-4 16,0 0-7-16,0 0-4 0,0 0 6 0,0 0-6 15,0 0-6-15,0 0 4 0,0 0-1 0,0 0-1 16,0 0 1-16,0 0 8 0,0 0-7 0,23 0 1 16,-15-4-6-16,2 4 7 0,4-1 1 0,0 1-4 15,3-1 5-15,2-1-4 0,4 0 13 0,8-1-6 16,-1-1 0-16,6-1 8 0,1 2 1 0,1-2-1 15,12-3-2-15,4 1 0 0,2 0-5 0,-1 0-2 16,1 2-2-16,3 1-4 0,4-2 6 0,-5 2-5 16,4-1 4-16,-1 2-4 0,0 1-4 0,-3-4-3 0,-3 1 0 15,0 4 1-15,-19-2 0 0,17 3-7 0,-15-1 8 16,-3-2-7-16,0 2 4 0,-1-1 2 16,-2-1-3-16,-4 2-3 0,-6-1 7 0,-5 1-8 15,1-2 3-15,-4 3 1 0,-2-1-2 0,-3 0-5 16,0 1 8-16,-1-2-2 0,-2 2-3 0,-6 0 1 0,9-1 4 15,-9 1 5-15,8 0-4 0,-8 0-3 16,0 0 2-16,5 0 0 0,-5 0-1 0,0 0-1 0,0 0 5 16,9-1-8-16,-9 1-4 0,0 0-11 0,0 0-10 15,1-3-11-15,-1 3-10 0,3-5-8 0,-3 5-15 16,-3-5-12-16,3 5-11 0,0-7-17 0,0 7-78 16,-5-5-200-16,0 2 89 0</inkml:trace>
  <inkml:trace contextRef="#ctx0" brushRef="#br0" timeOffset="-170506.692">22042 11060 66 0,'0'0'86'0,"1"-3"3"0,-1 3-4 0,0-7-11 0,0 7 3 16,0 0-11-16,0 0-1 0,0 0-6 0,-2-3-2 15,2 3-6-15,0 0-7 0,0 0 1 0,0 0-3 16,0 0-3-16,0 0-1 0,0 0-1 0,0 0-5 16,0 0-5-16,0 0-3 0,0 0-2 0,0 0 1 15,0 0-6-15,0 0 0 0,0 0 7 0,0 0 3 16,0 0 1-16,0 0 0 0,0 0-1 0,12 10-2 16,-9-8 2-16,1 0-1 0,-2 1 5 0,4 0 1 0,0 2 2 15,-3-1 0-15,5 4-2 0,0-2 0 0,2 4-1 16,3 0 4-16,2 2-8 0,-2 0 2 0,1-1 0 15,4 0 0-15,0 2-6 0,4 1-5 16,-6 0 1-16,6 0 1 0,-4-2-5 0,5 0 2 0,-4-1-4 16,-3 0 0-16,1 0 0 0,-4-3-1 15,-3 0-2-15,3-3-5 0,-4 4 2 0,0-4-1 0,-3-2 1 16,3 3-1-16,-5-4 2 0,0 2-1 16,0-1 1-16,0-1 2 0,-3 0-3 0,4 2 6 0,-5-4-3 15,4 1 1-15,-3 4-3 0,-1-5 1 0,3 4 3 16,-3-1-1-16,0 2 3 0,0-5-4 0,-8 8 2 15,5-1-6-15,-4-2-14 0,-3 4-11 0,-1 1-19 16,-6 2-17-16,-1 0-27 0,2 0-28 0,-7 2-33 16,-1 3-136-16,0-5-303 0,-2 3 134 0</inkml:trace>
  <inkml:trace contextRef="#ctx0" brushRef="#br0" timeOffset="-168455.928">22938 10476 25 0,'-5'-4'80'0,"5"4"-1"0,-6-1-4 16,3-2-9-16,3 3 0 0,-5-4 0 0,5 4-8 15,-5 0 4-15,5 0-4 0,-7-2 0 0,7 2-3 16,-4-1 2-16,4 1-12 0,-5-2-2 0,5 2 0 16,-5-2 8-16,5 2-6 0,0 0 11 15,-9-1-2-15,9 1 3 0,0 0-3 0,0 0-7 0,-5-2-3 16,5 2-4-16,0 0-8 0,0 0-4 0,0 0-3 16,0 0-2-16,0 0-3 0,15-7 6 15,-3 2-6-15,1 0-3 0,3-2 1 0,9-2-1 16,2 0 0-16,0 0-3 0,-1-3-3 0,2 2 1 0,3-2 0 15,-3 3-3-15,1-4 3 0,-1 2-3 0,-2 1-1 16,-1 0-2-16,-3 4 0 0,-4-2-4 0,0 2 1 16,-4-1 0-16,1 3 3 0,-4 1-6 0,-3-1 1 15,0 3 1-15,-1-3-8 0,-2 3-3 0,-1 0-6 16,-4 1-18-16,6-3-13 0,-6 3-27 0,0 0-28 16,0 0-8-16,0 0-22 0,0 0-73 0,-22 9-220 15,12-7 98-15</inkml:trace>
  <inkml:trace contextRef="#ctx0" brushRef="#br0" timeOffset="-168187.061">23122 10376 10 0,'0'0'127'0,"1"3"-10"0,-1-3 9 16,3 6-8-16,-2-1-5 0,2 0-3 0,0 5 0 15,-3 0-12-15,4 4 9 0,0 3-6 0,-2 1-12 16,1-4-3-16,0 6-5 0,-1 0-8 0,2-3-6 16,-1 3-5-16,-3-3-6 0,2 0-8 0,2 4-3 0,-4-3-4 15,1-6 1-15,0 3-5 0,-1 2-6 0,0 0-1 16,0-6-10-16,0 0-5 0,2 1-16 0,-2-5-7 16,0 2-21-16,0-2-26 0,1-2-15 0,0-1-15 15,2-2-10-15,-2 2-22 0,-1-4-133 0,0 0-272 16,0 0 121-16</inkml:trace>
  <inkml:trace contextRef="#ctx0" brushRef="#br0" timeOffset="-167800.878">23311 10444 34 0,'0'0'166'0,"0"0"-17"0,0 0-14 0,6 5-11 15,-6 1-10-15,0 1-6 0,3 3-12 16,-6 1-5-16,6 0-14 0,-3 2 1 0,0 4-8 0,0 1-9 15,0-2 4-15,-3 0-8 0,6-1-4 0,-6-3-15 16,3 1 8-16,3 2-7 0,-3-4-2 0,-3 1-7 16,3-2 2-16,0 2-7 0,0-4-6 0,0-1-1 15,0 0 5-15,0-2-9 0,0 2 3 0,0-4 2 16,0 0-7-16,0-3 3 0,0 0 6 0,0 4-4 16,0-4-4-16,0 0 1 0,8-10-7 0,-4 1 1 15,2-5-1-15,2-2 3 0,1 2 0 0,-3 3-4 0,-2 2 0 16,1 0 2-16,-1 4-6 0,2 1 2 15,-3-2 0-15,1 1-2 0,-2 3 3 0,2-1-4 16,-4 3 2-16,0 0 3 0,0 0-1 0,13 8 2 16,-8-3 3-16,-1 3-2 0,2 1 1 0,-2 3 2 15,2 0-6-15,1 2 5 0,2 3 1 0,-3-3-5 16,1-3-3-16,0 1-3 0,-1-3 6 0,2 2-2 16,1-2 1-16,-1 0-8 0,-2-1-5 0,2-4-7 15,-2 2-15-15,1-5-17 0,3-1-14 0,-1-1-13 16,1-5-30-16,2 0-26 0,-1-7-144 0,-3-2-298 15,2 0 132-15</inkml:trace>
  <inkml:trace contextRef="#ctx0" brushRef="#br0" timeOffset="-167651.07">23629 10462 73 0,'-3'5'70'0,"0"-4"-15"15,3-1-18-15,-3 8-16 0,2-4-17 0,-2 1-48 16,2 0-46-16,1-2 20 0</inkml:trace>
  <inkml:trace contextRef="#ctx0" brushRef="#br0" timeOffset="-167128.582">23600 10611 52 0,'0'0'139'0,"0"0"-3"0,0 0-4 16,0 0-19-16,0 0-10 0,0 0-9 0,0-14-11 15,0 14-7-15,0 0-6 0,1-3-5 0,-1 3-2 16,2-2-5-16,-2 2-3 0,0 0-5 0,0 0 2 15,3-4-3-15,-3 4-2 0,0 0-7 0,0 0-2 16,0 0 1-16,0 0-2 0,0 0-1 0,0 0-7 16,0 0 9-16,0 0-2 0,0 0-3 0,0 0-3 15,6 8-2-15,-3-7 0 0,1 3-2 0,-2 0 5 16,0 1-9-16,1 2-3 0,0-3 2 0,0 1-2 16,-2 2 4-16,4 0-6 0,-1 0 1 0,0 1-6 15,1 2 0-15,-1-1 1 0,-1 2-8 0,1-1 2 16,0 3 7-16,1-4-5 0,-1 3-3 0,-1-2 5 15,2-2-8-15,-2 4 4 0,1-4-5 0,-1-3 3 16,2 1-5-16,-4-1 2 0,3-2-7 0,-2 1 7 16,1-1-2-16,2-3-2 0,-5 0 2 0,8-5 0 15,-2-2-2-15,0-2 1 0,4-6-2 0,0 2 0 16,-2-1-4-16,2-3 11 0,-4-1-3 0,-1-1 2 16,3-5-5-16,-5 5 4 0,3-5 0 0,-1-3-1 0,-1 8-2 15,-3 1-2-15,2-1 2 0,-2 0-1 0,-1 5 2 16,3 1-1-16,-2 4 0 0,-1 2 1 15,1 0-17-15,-1 2-17 0,0 2-19 0,0 3-9 0,4-2-3 16,-4 2-11-16,0 0 2 0,-4071 4-24 0,8159 0-14 16,-4082 1-12-16,2 2-113 0,3 0-256 15,-3 0 113-15</inkml:trace>
  <inkml:trace contextRef="#ctx0" brushRef="#br0" timeOffset="-165972.219">24097 10579 72 0,'0'0'76'0,"-5"-4"-4"0,5 4-17 16,-4-5 10-16,2 2-7 0,2 3-6 0,-5-5 4 15,5 5-13-15,-2-5-1 0,-2 3 3 0,4 2 3 16,-1-6 5-16,-3 2-8 0,3 1-5 0,1 3-4 16,0-8 2-16,-2 5 7 0,4-2-1 0,-2 5-2 15,-2-7 2-15,1 4 7 0,1 3 2 0,0-6 8 16,0 6-6-16,-2-5 8 0,2 5-4 0,2-3 2 15,-2 3 0-15,0 0 0 0,0 0-1 0,0 0-5 16,-2-5-4-16,2 5-5 0,0 0-5 0,0 0-7 0,0 0 0 16,0 0-6-16,-2 14 2 0,0-6-7 0,-1-3-2 15,2 5-2-15,-2 1-3 0,3 0 2 0,-2 0-4 16,2 2-1-16,-2 3 2 0,2-5-2 16,2 1-3-16,-1 0 1 0,3-3-3 0,-2 4 3 15,1-1-7-15,2-1 1 0,-1-1 2 0,1-2-3 0,1-1-4 16,-2 0 6-16,5-2-6 0,1 0 2 0,-3 0-7 15,4-5-2-15,0 1-8 0,3-2 1 16,1-4-11-16,3 0-3 0,-4 2-6 0,6-6 0 0,-1 3 1 16,-1-4-3-16,-1-1-3 0,0-1-3 0,-2 0 0 15,0-2 8-15,-1 1 0 0,-3-3 9 0,1 3 0 16,-4-2 6-16,1 0 2 0,-4 6 7 0,-4-3 22 16,4 4 5-16,-2 1 5 0,-3 1 12 0,1-1 11 15,-1 2-4-15,-1 2 6 0,-2-2-3 0,-3 4-5 16,6 1-4-16,0 0-2 0,-18 6-5 0,10 1-1 15,-5 1-3-15,1 3 6 0,-1 1-10 0,0 3 1 16,1-1-2-16,1-3-5 0,0 1 1 0,1 3 0 16,1-1-4-16,2-4-3 0,1-1 3 0,-1 1-7 15,5-5 3-15,-1 2-7 0,2-2-8 0,-2-1-4 16,2-1-2-16,0 1 1 0,1-4-1 0,-1 3 5 16,1-3-1-16,0 0-5 0,0 0 3 0,18-10 6 15,-13 3 1-15,5-1-3 0,-1 2 4 0,0-1 1 16,0 2-4-16,-3-2 3 0,1 4-3 0,0-2 1 15,1 3 2-15,-3 0-1 0,2 0 5 0,1 3 0 16,-4 2 2-16,1 1-1 0,1 2-1 0,1 1 6 16,3 1-4-16,-2 1 0 0,-3-2-3 0,0 0 5 15,4 2-3-15,-4 0-3 0,0-6 2 0,3 2 4 16,0 1-6-16,-1-4-1 0,1-2 5 0,2-1-1 0,3-5-2 16,2 0-1-16,1-4 2 0,-1-3-2 15,5-4 4-15,-3-4-5 0,6 1 1 0,-8 0 0 16,3-4-2-16,0-4 1 0,-9-2-1 0,6 1 2 15,-7-4-5-15,1-13 0 0,-4 11 0 0,3 0-2 0,-2 0 4 16,-5-1-5-16,1 6 12 0,0 11 7 0,-2-1 7 16,-2 8 15-16,2-1-2 0,1 3 0 0,-4 3-5 15,5 2-1-15,-2 2-6 0,0 3 3 16,0 0-1-16,-6 22-7 0,3-3 3 0,-5 8-2 0,3 4 1 16,3 1-4-16,-2 0-1 0,0 1 0 0,4 1-2 15,-4-1 0-15,1-2-2 0,3-2-2 16,2-1-2-16,-1 1 6 0,-1-4-3 0,0-7 1 15,5 0 1-15,-1 1-3 0,0-4 0 0,0-4-2 0,1-1 1 16,1 0 0-16,0-3 1 0,-2 0-3 0,2-2 2 16,-1-2-11-16,5-1-6 0,-3-4-10 0,4-1-18 15,1 1-23-15,-3-8-25 0,4 0-32 0,-1-3-25 16,-3-2-42-16,-3-2-100 0,-4 0-313 0,1-4 139 16</inkml:trace>
  <inkml:trace contextRef="#ctx0" brushRef="#br0" timeOffset="-165813.101">24248 10217 175 0,'-8'0'214'0,"3"0"-31"16,5 0-32-16,-11 2-33 0,11-2-44 0,-3 3-36 15,3-3-55-15,0 0-68 0,0 0-58 0,0 0-152 16,-3 2 67-16</inkml:trace>
  <inkml:trace contextRef="#ctx0" brushRef="#br0" timeOffset="-160461.428">22745 11357 40 0,'-2'-6'75'0,"2"6"-8"0,-1-4-10 16,1 4 10-16,0-3-16 0,1-1 5 0,-1 4 9 15,0-5 4-15,0 5-6 0,0-6-2 0,2 0-1 16,-2 1 4-16,0 1-4 0,1 1 1 0,-1-2 2 16,0 0-1-16,0 5 3 0,1-4-4 0,1 1-4 15,-2 3-3-15,0-4-6 0,0 4-6 0,0 0 2 16,0 0-7-16,0 0-7 0,0 0 1 0,0 0 4 16,3 17-4-16,-1-6 0 0,-2 3 0 0,0 4-5 15,0 1 0-15,1 1-2 0,0-2-4 0,1 7 3 16,-1-4-7-16,-1-1-4 0,2-2 1 0,1 0 0 15,-3 2-3-15,3-3 2 0,-1 0-2 0,-1-5-1 16,1-2-1-16,1-1-5 0,-3-2-2 0,2-2-7 16,-1 0-2-16,-1-1-3 0,1 2-2 0,-1-3-5 15,0-3 7-15,3 5-1 0,-3-2-5 0,0-3 1 16,0 4 4-16,0-4-2 0,0 0-3 0,0 0 8 0,0 0 1 16,0 0 1-16,0 0-3 0,0 0 11 0,7-8-2 15,-4 5-5-15,-3 3 3 0,5-3-5 16,-5 3 10-16,5-4-6 0,-5 4 3 0,5 0 1 15,-5 0-3-15,11 4 2 0,-5-1-3 0,0 0 4 0,3 2 0 16,0-1 5-16,0 1-2 0,0 0-3 0,3 2-2 16,-3-1 6-16,2 1-6 0,-2-2 2 0,6 2 4 15,1-2-4-15,-2-4 2 0,-3 3-3 16,1-3 0-16,2 1-4 0,-3-2 6 0,3-2-4 0,-5 0-4 16,2-1 2-16,1-3 0 0,-3-1-3 0,-1 2-3 15,-2-7 5-15,3 1 1 0,-4-3 2 16,-1-1 4-16,-1-2-3 0,1-1 3 0,-3-10 1 15,-1 2-3-15,-5 0 2 0,5 1 7 0,-7 1 2 0,5 4 6 16,-5 2 4-16,1 1 6 0,2 2 1 0,-1 3 4 16,1 3 4-16,-1-1-2 0,1 4-3 0,4-1-9 15,-6 0-4-15,2 6-6 0,4-3-32 0,-4 2-20 16,4 2-24-16,0 0-32 0,0 0-20 0,-5 9-26 16,5-4-92-16,-4 4-253 0,4-4 112 0</inkml:trace>
  <inkml:trace contextRef="#ctx0" brushRef="#br0" timeOffset="-159320.703">23230 11507 107 0,'0'0'121'15,"0"0"-6"-15,0 0-2 0,0 19-4 0,0-10-16 16,0 4-1-16,0 3-12 0,0-4-8 0,0 5-7 16,0-5-7-16,1 4-4 0,2-1-7 0,-2-4 0 15,3 2-11-15,0-1-4 0,-1 0 5 0,1-4-13 0,3 2 0 16,-4-4-8-16,1 0 0 0,2-2-3 0,-1 0-3 16,0-1-1-16,0-1 0 0,4-2-2 0,-2-1-2 15,-1 0-3-15,7-5 4 0,-4 1-6 16,0-4 3-16,2-4 2 0,-2 4-5 0,0-4 0 0,0-3 4 15,-5 4 3-15,2-2-1 0,-2 1-2 0,-2 3 3 16,1-1 5-16,-3 3 10 0,3 2 4 0,-3-1 7 16,1 2 1-16,0 0 0 0,-1 2-4 0,1-2-5 15,-1 5-3-15,0 0-1 0,0 0 6 0,0 13 2 16,0-5-4-16,-1 5-2 0,0-1-4 0,0 2 2 16,-2 3-1-16,2-3-4 0,-1 2 1 0,2-5-4 15,-1 1-3-15,1-1-4 0,0-5 2 0,0 2-1 16,1-3-3-16,-1-1-6 0,0 2 1 0,2-1-7 15,-1-3 1-15,-1-2 0 0,0 0 4 0,0 0-3 16,0 0 3-16,15-13 1 0,-8 4-3 0,-2-1 5 16,0-2-5-16,3-1 1 0,-2 2 1 0,1 0 0 15,0 1 0-15,-3 4 4 0,-3 1-7 0,3-1 4 16,1 2-3-16,-4 0 2 0,3 4 0 0,-4 0 4 16,0 0 8-16,13 7-3 0,-9-2 4 0,2 4-4 15,-2-1 1-15,1 2-5 0,-1 1 3 0,4 0 1 16,-2 2-4-16,3-2 2 0,-1-2 3 0,0 1-4 15,-1-2 3-15,2-1-5 0,-2-1 1 0,3-1-2 16,-3 0-3-16,4-4-4 0,-5 0-1 0,4-3 1 16,2-3-7-16,-2-1-5 0,1-2 0 0,0-4-5 0,-2-5 1 15,3 1-2-15,-3-1 4 0,0-8-1 16,-1 0 2-16,-2-5 2 0,-2 1-2 0,1-5 2 16,-2 2-2-16,-2-4 4 0,-1 2 1 0,0 0 0 0,0 2 8 15,0 1 1-15,0 4-1 0,-1 8 11 16,-2 3 19-16,2 5 8 0,-2 2 2 0,2 3 2 15,1-1-3-15,0 3-7 0,0 4-3 0,0 0 2 16,0 0-3-16,0 0 0 0,-9 24-5 0,8-7-1 0,-3 6-2 16,0 3 1-16,-2 0-3 0,5 3-1 0,-1 0-3 15,1 0 7-15,-2-2-2 0,6 3 2 0,-3-3-1 16,1 1-2-16,1-5 2 0,-1-3-1 0,4-2-6 16,-4 1 3-16,3-1-1 0,1 0-4 0,2-4 1 15,-1-3 0-15,-2-2-1 0,1 0 4 0,0-2-6 16,1-2 4-16,2-3-3 0,-4 4 0 0,6-6 0 15,2-3-1-15,-2 0-2 0,3-2-2 0,-2-4-1 16,3 0-8-16,-1-3-3 0,-3-2-4 0,1-1-5 16,-1 0-6-16,-1-3-2 0,-4-6 4 0,-1 7 6 15,-2 0 2-15,0 1-2 0,1 3 2 0,-3 4 8 16,0 0 13-16,0 1 4 0,0 2 6 0,0 0-4 16,0 1-3-16,0 5 4 0,0 0-5 0,0 0 1 15,0 0 1-15,-7 20-1 0,2-6 2 0,1 3-1 16,0 2-4-16,-1-1 0 0,2 0 0 0,2-1-2 15,1 1 3-15,1-4-1 0,-1-1-2 0,4-1 3 16,-4 1-2-16,2-2-4 0,2-6 1 0,-2 2-1 16,0-2-4-16,3-1-1 0,-1-2-2 0,3-2 5 15,0 0 3-15,-2-2-9 0,4-3 6 0,0-5-2 0,4-2-8 16,-4 3 4-16,2-5-6 0,1-2-1 0,-2 0-2 16,-1-1 3-16,0 0-3 0,-2 1 3 0,3 0 6 15,-5 7-1-15,-1-3-1 0,-3 7 7 16,4-3-5-16,-2 4 4 0,-1 2 1 0,2-1 2 0,-4 3 11 15,10 5 9-15,-6-1 6 0,2 4-5 0,0 2 0 16,0 1-6-16,1 0 2 0,2 4 2 0,-1-1-6 16,2 0-1-16,-1 0 3 0,-2-5-2 0,-1 2-4 15,3-3-1-15,-3 0 4 0,0 0-8 0,1-3-5 16,-3-1-4-16,0 0-11 0,1 0-11 0,-1-1-12 16,-4-3-13-16,0 0-21 0,10-9-30 0,-9 2-32 15,2-1-90-15,-6 0-249 0,-2-4 110 0</inkml:trace>
  <inkml:trace contextRef="#ctx0" brushRef="#br0" timeOffset="-159108.141">23665 11290 120 0,'0'0'137'0,"0"0"-17"0,0 0-6 16,13-6-11-16,-1 1-12 0,1 1-1 0,6-3-11 15,7-1-6-15,2-2-6 0,3 0-3 0,-2 0-13 16,3-1-3-16,1 2-1 0,-1-4-11 0,-4 5-1 16,2-2-11-16,-5 0-20 0,-2-3-24 0,-4 2-28 0,-2 2-37 15,-4 0-26-15,-5-1-63 0,0-2-187 0,-8 3 83 16</inkml:trace>
  <inkml:trace contextRef="#ctx0" brushRef="#br0" timeOffset="-158939.602">23352 11208 64 0,'0'0'72'0,"0"0"-23"15,7 3-48-15,-7-3-32 0,0 0-35 16,0 0 16-16</inkml:trace>
  <inkml:trace contextRef="#ctx0" brushRef="#br0" timeOffset="-157871.244">22217 12634 36 0,'6'-4'79'0,"1"0"-6"16,-2 3-2-16,1-2-7 0,-2-2 4 0,8-2-10 0,-2 2 5 15,0 3-4-15,4-5-5 0,-2 2 2 0,5 0-19 16,-4 1 17-16,5-3-13 0,0 1-1 15,-1 1-3-15,4 3-3 0,-6-1-7 0,1-2-12 16,-2 3 10-16,0 0-6 0,-2-1-11 0,-2 1-13 0,-1 1-4 16,-3-1-9-16,1-2-2 0,-2 4 1 0,-2-1-1 15,3 0-9-15,-6 1-1 0,3-1-7 0,-3 1-5 16,0 0 1-16,0 0 0 0,-6-9 6 16,3 6 5-16,-1 1 6 0,-2-1 1 0,1-1 10 0,0-1 8 15,-2 0 2-15,0 2 3 0,1-4-1 0,1 2 10 16,-2 3 12-16,-1-5 4 0,2 2 4 15,2 2 20-15,-1 2 8 0,0-2-4 0,0-1 3 16,0 0-10-16,1 4 4 0,4 0-3 0,-4-5-12 0,4 5 1 16,-4-1 2-16,4 1-5 0,0 0-12 0,-5-4 0 15,5 4-12-15,0 0 6 0,0 0 0 0,0 0 0 16,0 0-10-16,14 5 21 0,-6-2-12 0,2 1 0 16,2 2 4-16,-1-2-1 0,1 4-7 0,3 1 9 15,-2 3 7-15,-2-2-5 0,-1-2 0 0,-2 3-2 16,2 2 18-16,-3-3-3 0,-1 2-2 0,-1 1-2 15,-2-2-5-15,-2 1 0 0,-2 4-4 0,0-3-1 16,-3 3-8-16,-1 1-18 0,-4 0-18 0,-2 0-20 16,1 0-12-16,-2-1-25 0,0 0-25 0,-3-3-125 15,1 0-250-15,-2 2 112 0</inkml:trace>
  <inkml:trace contextRef="#ctx0" brushRef="#br0" timeOffset="-155121.274">22962 12299 23 0,'0'0'121'0,"0"0"-12"0,0 0-2 16,0 19-14-16,-2-3 3 0,0 4-6 0,0 6-6 15,-2 5-19-15,1-1-4 0,0 1-4 0,-3 1-10 16,1-1-4-16,0-2-1 0,0-2-8 0,-1 2 3 16,-3-7-2-16,5 4-1 0,-4-6 1 0,-2-3-10 15,1 0 2-15,-4-1-2 0,0-1-1 0,3 0-4 16,-3-3-3-16,-1 1 0 0,0-1-6 0,0-3 3 16,1-2 1-16,-1-1-4 0,4-3-3 0,-1 1-1 15,-2-3-2-15,4-1-1 0,-1-1 9 0,0-1-13 0,1-4 1 16,1 1 4-16,-1-6-8 0,1-3 1 15,6 2 7-15,-1-6 1 0,-1-2-11 0,4 0 2 16,3-6 1-16,-2 1 3 0,3 1-3 0,1 3 7 0,0 3-3 16,0 2-5-16,3 1 5 0,-3 3-13 15,3 3 14-15,1-1-5 0,-2 3 1 0,1 0 1 16,0 4-1-16,3 0 1 0,-4 3 1 0,3 2-12 16,3 2 13-16,-4 4-1 0,3 2 2 0,2 3-3 0,-2 2 7 15,3 1-2-15,-1 6 2 0,0-8-1 16,-2 3-5-16,-2 0 3 0,4-2 1 0,-5 0-7 15,3 1 3-15,2-2-1 0,-1-3 2 0,-1 1 4 16,0-5-6-16,-1 2-3 0,-2-4 1 0,1 2 2 0,0-2 0 16,3-2-3-16,-4-1 4 0,3 1-2 0,-1-4-2 15,1-1 4-15,-2 0-6 0,0-5 0 0,-1 2 0 16,1-3-3-16,3-4-7 0,-2-2 0 0,0-1 10 16,-2 0-9-16,0-1 8 0,-2-2-1 0,1 1-1 15,-3-1 5-15,2 2-4 0,-5 5-3 0,0 1 11 16,0 3 5-16,0 0 0 0,0 0 8 0,-2 3 0 15,1 2-5-15,0-2 0 0,-1 4 2 0,0 0-2 16,0 0-2-16,2 10 8 0,-4 2 1 0,0 0-2 16,2 2-4-16,1 3 3 0,0-1-4 0,-1 0 1 15,3-2-8-15,-3-2 5 0,4 2-6 0,1-4 4 16,-1 1 0-16,0 0 4 0,0-1-7 0,2-3-3 16,-3-1 2-16,1 0 3 0,0-6-2 0,1 3-2 15,2-3 4-15,-7 0-5 0,15-3-1 0,-6-3-1 16,2-2 8-16,0 0-6 0,0-4-6 0,3 0-3 15,-3-5 3-15,-3 2 1 0,3-3-2 0,-2 0-5 16,0-1 14-16,-2 2-6 0,0 3 2 0,-3 4-6 16,-1 0 7-16,1 2 3 0,-2 2 4 0,0-1-4 15,-2 4 3-15,2-1 7 0,0-1-11 0,-2 5 0 16,0 0 3-16,0 0 0 0,7 11 1 0,-5-2 1 0,0 0 2 16,0 0-6-16,1 3 0 0,0-1 6 15,3-2-4-15,1 3-1 0,0-3 1 0,0 1-5 16,1-1 4-16,-1-2-5 0,3-1-5 0,-2-1 1 15,1 0 0-15,0-1-1 0,-3-3 2 0,2 0-10 0,0-2 2 16,-1-2 6-16,2-2-2 0,-1 0 1 0,0 0-7 16,1-4 1-16,0 1 2 0,-4-1 2 0,0-1 5 15,2-2-6-15,0 2 6 0,-2-2 4 16,-1 5-9-16,-2-2 7 0,1 2 2 0,-1 4 4 0,0-2-4 16,0 1 5-16,1 0-3 0,-3 4 6 0,1-4 0 15,-1 4 0-15,0 0 4 0,0 0 4 16,0 0 1-16,6 12-7 0,-4-6 1 0,0 1 2 15,-2-1-8-15,3 1 8 0,-1-2-8 0,-2 3 1 0,3-1 4 16,0-2 0-16,-2-1-1 0,-1 0-5 0,2 2 2 16,3-3-5-16,-5-2 5 0,0-1-4 0,0 8-3 15,0-8 6-15,0 0-5 0,2 3 6 0,-2-3 0 16,0 0-7-16,0 0-6 0,0 0-3 0,0 0 2 16,0-17-2-16,0 9-21 0,0 1 22 0,0 1 2 15,1-2 1-15,0 3 8 0,-1-2-6 0,2 2-1 16,-2 0 1-16,1 1-2 0,1 2-7 0,2 0 14 15,-4 2-4-15,5-2 5 0,-5 2-6 0,8 4 14 16,-2-1-3-16,-2 2 0 0,3 3 0 0,-1 1 0 16,1-4-3-16,1 5 3 0,-3-4-7 0,3 2 6 15,-1 0-4-15,1-1 4 0,0 0-1 0,1-2-3 16,5 2 4-16,-1-4-12 0,1-1-5 0,4 0-6 0,1-2-1 16,-2 0-16-16,2-4-7 0,2-4-4 15,-4 3 1-15,2-2 3 0,-1-2-8 0,-1-2 6 16,-2 2 7-16,-1-4 0 0,-3 2 9 0,-1 1-4 15,-4 0 15-15,0-2-4 0,0 3 14 0,-4-1 2 16,-2 0 17-16,0 5 0 0,0-1 13 0,0-1 14 16,-1 2 1-16,-2 0 8 0,-1 2-5 0,-1 1-4 15,0 2 7-15,5 0 4 0,-19 2-4 0,9 3-5 16,-3 3 3-16,3 0-2 0,-4 2-3 0,2 3-9 0,-2 1 0 16,1 0-1-16,3-1-7 0,2-3-6 0,-2 4 5 15,5-4-6-15,1-2 0 0,2 0 0 16,0 0 0-16,2-1-7 0,0-2-8 0,0 0-3 15,4 0 5-15,0-4 2 0,3 0-1 0,1-2-13 0,3-3 10 16,0-1 0-16,-2-2 3 0,8-3 2 0,-2 3 4 16,-1-3-4-16,-1 3 0 0,-3-2-2 0,-3 4 0 15,0-2 0-15,0 4 9 0,-4-2-7 0,1 3 0 16,-1 0 1-16,-3 2 2 0,8 0 12 0,-3 4 3 16,-3 2 9-16,1 4 2 0,2 7-6 0,-3 0 5 15,1 11-3-15,-1-2-8 0,0 3 3 0,-1 0-6 16,-1 3 1-16,0-1-2 0,-3 3-3 15,3 1 1-15,-3 11-4 0,-1 1 4 0,-1-13-5 0,1-2 3 16,-6 1-6-16,3-1-2 0,0-1-3 0,-1-4-2 16,0-2-2-16,-1-7-6 0,3 2 0 0,-4-6 3 15,-2 0 0-15,5-6 3 0,-4 2 0 0,2-5 0 16,-1 1 3-16,0-2 9 0,-3 0-3 0,-1-6 0 16,5 0 2-16,-5-3 2 0,0-3-7 0,0 1-1 15,0-5 4-15,4 0-1 0,-3-4 1 0,4-2-4 16,1-7-2-16,-1 0 2 0,7-2-5 0,-2 0 6 15,4-6-1-15,6 1-1 0,4 0-5 0,6-17-9 16,7 6-10-16,5-1-16 0,0-1-11 0,4 1-21 16,0-1-12-16,5 5-25 0,-1 4-28 0,-10 9-127 15,-1 2-283-15,3 2 126 0</inkml:trace>
  <inkml:trace contextRef="#ctx0" brushRef="#br0" timeOffset="-154139.459">24374 12578 81 0,'0'-7'77'0,"0"0"-14"0,-4-2-3 0,4 1-4 0,-5-2 9 16,1 1 3-16,-1 0 10 0,1 1-6 0,-5 1 11 16,4-1 1-16,0 4-3 0,-5-1-6 15,2 2-12-15,1 3 3 0,-4 0-7 0,-1 1-5 0,-2 6 0 16,-3 2-8-16,3 4 2 0,-2-1-7 15,-3 6-5-15,4-5-3 0,2 4-12 0,3-2 7 16,-3 1-4-16,8 0-2 0,0-6-4 0,-1 1-6 16,1 2-8-16,5-3-3 0,0 0-3 0,0-5-4 0,2 1 3 15,4 0-5-15,-2-3 2 0,4-1 0 0,2-5-5 16,2-1-6-16,3-2 5 0,3-3 10 0,-3-5-5 16,3 4-5-16,2-10 2 0,-4 1 0 0,0-2-1 15,-5 5 11-15,3-6-8 0,-3-3 3 0,0 1 2 16,-3-3 1-16,0-1-3 0,-3 0 3 0,-1-1-4 15,1-2 5-15,-2-1 1 0,-2 0-4 0,-1 7 11 16,-4 7 5-16,4 1 12 0,0 7 13 0,0-1 8 16,-1 3-2-16,-3 1-5 0,4 4-3 0,0-3-3 15,0 6-6-15,0 0-3 0,-4 16 3 0,-1-2-5 16,1 5 3-16,-3 6-5 0,4 0-4 0,-1 4 4 16,0-1-4-16,3 1 0 0,-1-2-1 0,0 2-6 15,2-2 0-15,0 0 3 0,0-1-14 0,2-1 13 16,0-6-3-16,-1 0-1 0,3-2 2 0,1-2-5 15,2 2 0-15,-1-5-6 0,-1-3 1 0,-1 0 0 16,5-3-10-16,0 4 4 0,-3-8-7 0,3 2 3 16,-2-3-10-16,4 1 2 0,1-5 3 0,0-2-14 15,3-6 4-15,-3 4-5 0,4-5-1 0,-3 0 11 16,-1-1-3-16,0 1-3 0,0-2 9 0,-3 6-7 16,-5 4 17-16,1-1-13 0,-1 0 15 0,0 1 0 15,2 3 4-15,-4-3 3 0,0 1 5 0,-2 3 5 16,0 0 2-16,8 7 3 0,-8-5 5 0,3 6-8 15,0-1-2-15,1-1 6 0,-2 3-4 0,2 0 0 16,0-1-1-16,-1 0-1 0,2-2 0 0,-1 1-4 16,0-2-10-16,0-2 11 0,3 1-21 0,-3 1 3 0,4-5-3 15,1-2-4-15,2-3-7 0,-2 2 3 16,0-4 2-16,1-1-8 0,-1 2 0 0,0-6-4 16,0 2 0-16,0-4-1 0,-3-1-1 0,2 0 1 15,-3 1 6-15,0 2-5 0,-1 2 8 0,1-2 1 16,-2 2 8-16,-3 3 13 0,2 2 2 0,-2-2-5 15,2 2 7-15,0 3-6 0,-2-2 3 0,0 4 4 16,4-3 4-16,-4 3 8 0,10 7-7 0,-5-2-6 16,-1 2 5-16,5 3 4 0,1 3-3 0,2 1 3 15,-3 2 5-15,2-4-9 0,3 3-3 0,0-3 1 0,-1 2-2 16,0-2 2-16,-4-2-8 0,1 2 2 0,-1-3-9 16,-1-3-3-16,-3 0-4 0,-1 2 14 0,-2-4-12 15,0 1 4-15,-2-2 0 0,-3 2-6 0,-1-2 7 16,-1-2 0-16,-4 0 1 0,-1 1-3 0,-2-2 3 15,0-2-12-15,-4 0-12 0,2-1 0 0,-1-4-15 16,-6 1-9-16,5 0-17 0,-3-2-84 0,-6-4-171 16,0-1 76-16</inkml:trace>
  <inkml:trace contextRef="#ctx0" brushRef="#br0" timeOffset="-153973.608">24674 12360 118 0,'0'0'140'0,"-2"-2"-35"0,2 2-38 0,0 0-34 0,-3-3-45 16,3 3-64-16,0 0-81 0,0 0 36 0</inkml:trace>
  <inkml:trace contextRef="#ctx0" brushRef="#br0" timeOffset="-152806.619">24911 12629 67 0,'4'-4'134'0,"2"-6"-20"0,1 0-7 0,1 3-9 15,0-4-16-15,0 2-6 0,2-5-22 0,-1-2-9 16,-1 3-6-16,0 3-3 0,-4-1-13 0,-1 1 2 16,-1-2 9-16,-2 7-1 0,2-3-4 0,-2 1 2 15,-2 3 8-15,2-4-10 0,0 6 2 0,0 2-8 16,-5-3-3-16,5 3 4 0,-12 5 2 0,8 1 0 16,-3 3 3-16,-1 1-3 0,0 4-2 0,0 0 6 15,2 1-5-15,-1 1 1 0,2 1-10 0,0-2 7 16,1 2-12-16,3-2 4 0,0-1-4 0,1-2 3 15,2 0-2-15,1-2-5 0,2-1-4 0,-3-3-4 16,6 0-6-16,-2-3 6 0,2 1-15 0,1-5 7 16,6-2-8-16,0-4-6 0,2 0 1 0,1-4-3 0,0-2 4 15,1-4 8-15,2 0-4 0,-7 2 1 16,4-3 4-16,-7 2 2 0,3-7-2 0,-1 2-2 16,-7 4 8-16,1-1 2 0,0 4-8 0,-5 3 23 15,0 2 14-15,-2 1-3 0,3 2 12 0,-2 0-2 16,-1 4-5-16,0 2-4 0,0 0 6 0,0 0-12 15,0 0-2-15,-12 10-2 0,6-1 6 0,2 3-5 16,-4-4-3-16,5 4 2 0,-2 2-1 0,1-2 1 16,-2 0-9-16,2 0-2 0,0-2-9 0,1-1-6 0,1 1-2 15,-1 0-2-15,2-4-4 0,0 0 1 0,-1 0 10 16,0-1-10-16,2-1 12 0,0 1 5 0,0-2-1 16,0-3 10-16,0 0 1 0,-2 6 2 0,2-6-1 15,-1 3-3-15,1-3-1 0,0 0 3 0,0 0-14 16,0 0 17-16,0 0-4 0,0 0-2 0,0 0 4 15,0 4-5-15,0-4-3 0,0 0 7 0,0 0 4 16,0 0 3-16,0 0 5 0,0 0 2 0,0 0 4 16,0 0 9-16,0 0-6 0,0 0 7 0,0 0-5 15,0 0-4-15,0 0-4 0,1-12 6 0,-1 12-8 16,0-7-3-16,0 2-6 0,2 0-1 0,-2 0-1 16,0-1 4-16,0 0-4 0,0 0-1 0,-2-1 2 15,1 1-1-15,1-1-1 0,-2 2 6 0,2 0 0 16,-2-2-3-16,0 2 11 0,-1 2 2 0,1-1 0 15,0 1 0-15,2 3 0 0,-2-4 0 0,1-1-2 16,1 5-2-16,0 0-6 0,0 0 3 0,0 0-2 16,0 0-4-16,-9 12-3 0,6-4 0 0,-2 3 2 15,5 1-4-15,-5-2 2 0,5 7-4 0,0-5-2 16,0 0 4-16,0 0-2 0,0-1-8 0,0-1 4 16,5 1 5-16,-1-6-2 0,-3 4-5 0,3-4-2 15,-3 0-2-15,4 2 1 0,-1-4-5 0,1-3-1 16,2 0-1-16,-7 0 3 0,15-8-4 0,-6 1 4 15,2 2-5-15,-2-4 0 0,0-2-3 0,-1 2-1 16,3-4-2-16,-2 3 2 0,1-2-2 0,0-3-5 16,-6 5 1-16,3-2 2 0,-2 4 5 0,-1-1-2 0,0 2 6 15,1 2 3-15,-4 0-8 0,0 2 0 16,2 0 4-16,-3 3 2 0,0 0 0 0,0 0 13 16,5 13-7-16,-2-4 2 0,-6 2 1 0,6-1-6 15,-2 1 6-15,0 0 1 0,3 0-2 0,-4-1 1 16,5-1 2-16,-5 1 5 0,4-3-11 0,-3-2 6 15,3 1-1-15,-4-2-2 0,5 0-3 0,-1-3 5 0,-1 0-2 16,-3-1 0-16,12-2 1 0,-4-2-2 16,0-4 2-16,0 1-1 0,0-5 7 0,-2 3-11 15,3-1 0-15,0-2 2 0,-1 0-3 0,-3-2 1 0,1-2-14 16,-1 1-5-16,1-1 2 0,-1-1 1 0,0 0-5 16,-2 3 7-16,-1 5-16 0,2-1 18 0,-2 4 8 15,-1-1 3-15,-1 5-2 0,0-1-2 0,0 3-2 16,6-2 8-16,-6 2 9 0,0 0-2 0,5 11 0 15,0-7 4-15,3 5-2 0,-3 1 4 0,0-3-6 16,4 3 0-16,-1-3-1 0,1 5 0 0,-3-5 2 16,4 3-6-16,1 0 7 0,-5 0-3 15,4-3 5-15,-2 2-9 0,0-3 7 0,-2 0 1 0,-1 1-2 16,0-4-2-16,-2 0 3 0,-2 1 2 0,3-1-8 16,-2-1 10-16,-2-2-20 0,-1 7-6 0,-3-2-19 15,0 0-21-15,-7 0-25 0,-3 2-45 0,-8-2-66 16,-6 6-211-16,0-5 93 0</inkml:trace>
  <inkml:trace contextRef="#ctx0" brushRef="#br0" timeOffset="-152006.84">21748 13830 101 0,'5'0'138'0,"-5"0"-8"0,15-5-9 0,-3 3-6 16,1-1 2-16,0 1-9 0,6 1-9 0,8-4-3 16,-1 1-8-16,2 1-5 0,5-3-5 0,-3 1-9 15,2 0-9-15,-1 1 0 0,-1-2-4 0,0-1-9 16,-2 2-4-16,-6 2-3 0,-1-2-6 0,-3 2-7 15,1-1-14-15,-6 2-13 0,0-1-13 0,-4 0-5 16,-1-3-12-16,-4 2-20 0,3 0-3 0,-4-1-5 16,-2-2-13-16,-1 2-6 0,-3-4-1 0,-3 2 9 15,1 0 5-15,-3-1 11 0,-1-1 0 0,-1 3 9 16,-3-3 12-16,-2-1 0 0,-2 1 14 0,3-1-3 16,0 0 2-16,4 3 21 0,-5-1 5 0,0 1 6 15,4-2 12-15,2 4 0 0,1 1 19 0,1-3 6 16,0 3 7-16,1 2-8 0,2-1 7 0,-1 2-2 15,1-2-5-15,4 3-9 0,-5-3-2 0,5 3-3 16,0 0-8-16,0 0 4 0,0 0-4 0,-2 8-3 16,2-8-2-16,11 13-6 0,-3-7 5 0,1 3-6 15,7 0 2-15,6 7-3 0,-4-6-1 0,-1 1 7 16,6 0-2-16,-6-2 0 0,0 0-8 0,-2-1 4 16,3 1-7-16,-9-2 5 0,2-1-13 0,-1 1 7 15,-4-5 9-15,0 4-2 0,-2-2 9 0,-1 1 1 16,-3 4-3-16,-3-1-5 0,-3 4-6 0,1-3-8 15,-8 6-15-15,0 1-14 0,-7 1-11 0,-1 1-13 16,6-6-17-16,-2-2-23 0,3 1-16 0,-1 2-23 16,1-4-91-16,-2-1-240 0,5 0 106 0</inkml:trace>
  <inkml:trace contextRef="#ctx0" brushRef="#br0" timeOffset="-151200.608">22819 13580 22 0,'-3'-12'134'15,"-1"3"-8"-15,3-1-11 0,-3-2 3 16,0 3-18-16,3-2-6 0,-4-5-13 0,3 5-5 0,-2-3-8 15,2 2-11-15,-1-1 1 0,-1 4-10 0,1-3 1 16,-1-2-7-16,1 4-8 0,-4 3 2 0,3-3 1 16,-2 3-2-16,0 0 0 0,-2 0-6 0,0 2-5 15,1 3-4-15,-2-1 3 0,-4 3-2 0,3 0-6 16,-1 0 0-16,-1 3-3 0,0-1 0 0,-2 2-2 16,4 1 2-16,-2 2-5 0,2-2-4 0,1 3 4 15,0 1-9-15,3 2 3 0,-2 3 8 0,4-1-6 16,2 3-4-16,2 1 5 0,1 1-5 0,4-1 3 15,3 1 0-15,0-2-6 0,3 6-3 0,6-1 14 16,-6-4-13-16,8 5 4 0,-6-7 10 0,8 2-7 16,-6-4-3-16,0 2-9 0,2-2-3 0,-1-1-2 15,-1 1-4-15,0-4 3 0,-4 1-5 0,-1-3-4 16,-2 0 17-16,0 0-14 0,-3-4 0 0,-2 1 3 16,0 0-7-16,-3 3 14 0,0-3-10 0,-6 2 0 15,0 1-11-15,-5-1 16 0,-3 0-2 0,-1 3 10 16,-7-1-1-16,1-3 6 0,-5 2-4 0,4-2 5 15,-6 0 3-15,5-1 4 0,-5 2 2 0,9-4-6 16,-2 0 8-16,4-1 6 0,2 0 8 0,3-1-3 16,2 0 0-16,3 0 0 0,-1 0-13 0,2 1-2 0,6-1-2 15,0 0-2-15,-5-3 0 0,5 3 0 0,13-10-3 16,-3 1-7-16,6-1-8 0,5-6-7 0,8 2 2 16,-2-2-8-16,1-1 3 0,-1 2-2 0,3-4 2 15,0 5-4-15,2-6 2 0,-2 1 9 16,-2 0-3-16,-3 2 9 0,-2-2-5 0,0 1 12 0,-1-3-4 15,-10 6 7-15,0-2 3 0,-5 2 20 0,0 1 1 16,-3 2 10-16,-1 0 7 0,-1 0 12 0,1 2 7 16,-3 1 5-16,-3-1 12 0,1 3 4 0,2 2-4 15,-1-1-3-15,-2 1-1 0,2 0-4 0,1 5 2 16,-3-4-5-16,2 1-6 0,1 3-8 0,-3-6 0 16,3 6-8-16,0 0-8 0,-2-3 0 0,2 3-5 15,0 0-3-15,-6 12-6 0,5 0 5 0,-3-2-6 16,1 7 1-16,0 3-2 0,2-1-2 0,-2 7-1 15,1 2 4-15,2 2-5 0,-3 0-1 0,3-1-6 16,0 4 4-16,-1 4 2 0,2-3-3 0,-2 13-4 16,1-12 2-16,1-1 0 0,-2-1-5 0,1 2 2 15,0-1 2-15,0 1-2 0,1-1-3 0,2-1-13 16,-1 3-16-16,-2-3-17 0,2-2-22 0,3-4-23 16,0 1-16-16,-2-4-13 0,3-5-11 0,-4-2-127 15,1-3-280-15,1-5 124 0</inkml:trace>
  <inkml:trace contextRef="#ctx0" brushRef="#br0" timeOffset="-150094.192">22843 13754 19 0,'10'-16'102'0,"3"-1"-10"0,0 4-6 0,-2 0-2 16,2 0-18-16,3 4-9 0,-2-2 2 16,-4 6-7-16,3-3 1 0,-3 3-20 0,-1 2 7 15,3 0-17-15,-2 1 8 0,-3 1 6 0,-1 0-12 16,-6 1 5-16,13 2-4 0,-8 2-3 0,-1-3 4 0,0 4-1 16,-4 2-7-16,2-2-2 0,-2 0 6 0,-2 5-9 15,-2-1-3-15,-1 0 0 0,-3 0-8 16,-1-1 11-16,1 0-8 0,-1-3 6 0,0 4-2 15,-1-6-8-15,4 3 6 0,1-1-1 0,-1-2-2 0,3 0-16 16,1-1-1-16,-3 1 11 0,2 1-11 0,3-4-1 16,-1 3 9-16,1-3-4 0,0 0 2 0,0 0 1 15,5 4 4-15,-5-4 2 0,11-2-7 0,0-1 2 16,1-3 7-16,1 3-3 0,2 1-6 16,5-5-4-16,0-3 5 0,-2 0-2 0,0 3-3 0,-4-1-3 15,4 0 4-15,0-2-4 0,-4 2-3 0,-4 1 7 16,1-1-7-16,-1-1 8 0,-3 2 6 15,1 0-2-15,-3 2 4 0,-1-2-3 0,-2 2 8 16,0 0 13-16,-1 0 5 0,-2 0-6 0,1 5 5 0,-2-6 3 16,-4 2 0-16,1 4 4 0,5 0-2 0,-13 4-1 15,8-1 1-15,-3 2-4 0,-2 3 0 0,1-1-1 16,1 4-1-16,3-2 1 0,-3 2-7 0,1 4 1 16,3-1-7-16,0-2 4 0,2 3-1 0,3-1-7 15,2 3-2-15,-1-9 5 0,3 4-5 0,1-3 0 16,4-1-11-16,-1-1 4 0,1-2 5 0,2-2-11 15,0-1 3-15,2-4 0 0,3-1 2 0,0-2-14 16,0-1 1-16,2 0 4 0,-1-4-5 0,0 0 5 16,0 1 2-16,-4-4-6 0,0 1 9 0,0 1-1 15,-1-2 9-15,-3-1-11 0,1 2 3 0,-5 0 1 16,0 4 2-16,-3-3 7 0,2 3 11 0,-3 1 13 16,0 2 8-16,-1-1 20 0,2 4 5 0,-2-2 0 15,0 1-5-15,-1 3-8 0,0 0-2 0,0 0-4 16,-8 9-8-16,7 2-1 0,-5 1-7 0,3-2 2 15,1 7-5-15,-2 2-3 0,0-2-2 0,4-3-3 16,-1 2-1-16,1 0 1 0,0-7-2 0,2 3-2 16,-1 1-5-16,2-4-9 0,0-1-6 0,-1-2-1 15,1-2-1-15,1-2 1 0,-1 1-3 0,3-3 5 16,-6 0 5-16,12-3-4 0,-5-2 0 0,1-4 0 16,-1 1 15-16,3 1-13 0,-5-3 0 0,3 2 2 0,-1-3 6 15,-1 2 0-15,-1-4-6 0,-3 1 10 16,2 3-4-16,0 1 8 0,-3 3-3 0,2 0-1 15,-2 1 0-15,2 1 0 0,-2 0 1 0,-1 3-2 16,0 0 8-16,0 0 3 0,10 7-4 0,-7-1-10 16,1 1 11-16,-2-2-4 0,1 2 0 0,-2-1 3 0,3 2 1 15,0-3-2-15,0 4-9 0,1-3 5 0,1-1-6 16,-2 1 13-16,-1-1-14 0,4-4 0 16,-4 3-2-16,7-3-1 0,-4-1 0 0,2-1 1 15,0-3-5-15,-1 1-9 0,4-5 0 0,-4 2-11 0,3-4 3 16,1 0 1-16,-2-2 1 0,0-2-13 0,-2-1 15 15,0-1-2-15,-1-2 1 0,-1-8 2 16,-1 1 2-16,4 0-6 0,-5-7 10 0,1 2-2 16,-4 1 7-16,0-2-3 0,-1 4 14 0,2 9 9 0,-1 0 1 15,-1 4 20-15,-2 5 13 0,6-1-5 0,-6 3 6 16,2 2-8-16,-1 4-5 0,2 1-3 0,0 0 3 16,-12 17-3-16,8 0 4 0,-2 6 0 0,-2 2-5 15,4 4-3-15,-2-4 1 0,4 2-8 0,0 3 1 16,4-5-1-16,-2 3-1 0,3-5-2 0,2-1-3 15,-1 1 0-15,1-5-3 0,4 1 0 0,-3-2 0 16,2-3-2-16,-3-4-4 0,3 0-4 0,-3-1-8 16,4-1-3-16,0-4-10 0,0-1-14 0,0-3-3 15,4-2-17-15,-3-1-15 0,3-2-14 0,-3-4-13 16,0 1-19-16,3-5-21 0,-5 0-90 0,-2-4-246 16,-1 0 109-16</inkml:trace>
  <inkml:trace contextRef="#ctx0" brushRef="#br0" timeOffset="-149932.234">23727 13384 28 0,'-1'-4'113'0,"1"4"-9"0,0 0 2 16,0 0 1-16,7-3-8 0,0 1 0 0,1-1-7 16,1 1-6-16,1-2-17 0,12-2-2 0,6 0-1 15,0-2-17-15,3 1-5 0,-1-6-53 0,-2 2-65 16,-1 1-101-16,-4-3-189 0,-5 1 84 0</inkml:trace>
  <inkml:trace contextRef="#ctx0" brushRef="#br0" timeOffset="-106418.641">12512 13295 36 0,'0'0'78'0,"4"-2"-9"0,-4 2 0 0,5-1-5 15,-5 1-9-15,4-3-1 0,-4 3-2 16,2-5-6-16,-2 5 9 0,0 0 4 0,0 0-12 0,0 0 9 15,0 0 6-15,0 0 4 0,0 0-2 0,0 0 2 16,2-1-9-16,-2 1-6 0,0 0-2 0,0 0-11 16,0 0 2-16,0 0-9 0,-15 5 5 0,8-4-11 15,2 0-1-15,-4 3 3 0,-3-1-10 0,0 0 0 16,0 2-5-16,-6-1-2 0,0-1 10 0,-1 4-12 16,1-3-1-16,-2 1 5 0,-1-1-1 0,1-2 8 15,-1 3-5-15,0-4 1 0,-2 0 12 0,6 1-2 16,-2-5-4-16,2 1 3 0,3-3-4 0,1-2-4 15,-1-3 4-15,3 0-3 0,-1-3 1 0,5 0-13 16,-1-7 1-16,4 2 3 0,3-2-2 16,-2-4-2-16,5 5 2 0,1-8 0 0,2 0-5 0,2 2-2 15,-1-3 7-15,3 5-4 0,2 0 0 0,-4 4 3 16,1 2 0-16,-1 2-3 0,1-1-1 0,-1 4-4 16,0 4 6-16,-4-4-6 0,2 7 6 0,0-1-1 15,-5-1 1-15,5 3 1 0,-5 0-9 0,4 1 7 0,-3 1-3 16,-1 2 1-16,4-3-3 0,-4 3-12 15,0 0 14-15,0 0 3 0,10 7-3 0,-7-2 6 16,-2 6-12-16,4-1 2 0,-1 7 3 0,3 3 3 16,-1 10-3-16,1-1-3 0,1 0 2 0,-1 4-2 15,-1 1 3-15,2 2-1 0,1 6 2 0,-2-8 1 16,2 0-3-16,0 0 3 0,1 0-1 0,0 1-1 16,-1-3-3-16,2-1 4 0,0-4-4 0,2-1-1 15,-7-1-3-15,2-1-8 0,1-7 8 0,-5-3-2 0,2-4 6 16,-3 1-1-16,-2 0-5 0,-1-5 19 15,4 2 4-15,-4-3 1 0,-4-2 9 0,4 2 7 16,-4-1 5-16,-2-3 16 0,-2 1 5 0,-5-2 5 16,3-2 0-16,-4 1 2 0,-1-2 1 0,-4-3-1 0,1 1-1 15,-3-1-1-15,1 0-2 0,1-2-2 0,-2-1-4 16,2 2-4-16,2-1-7 0,0 2-2 16,5-1-10-16,2 3-2 0,0 0-3 0,2 1-20 15,3 0-26-15,0 1-29 0,1 0-35 0,4 2-31 0,-7 0-16 16,7 0-16-16,0 0-22 0,0 0-23 0,0 0-116 15,16 8-335-15,-11-8 148 0</inkml:trace>
  <inkml:trace contextRef="#ctx0" brushRef="#br0" timeOffset="-105507.808">12554 13322 137 0,'1'-6'142'0,"-1"6"-20"0,4-1-5 16,-4 1-14-16,0 0-2 0,0 0-10 0,11 9-1 15,-7-4-8-15,2 6 2 0,-3-1-5 0,1 1-5 16,2 0-4-16,-1 4-9 0,0 2 5 0,-3-3-6 16,1 2-5-16,-3 0-7 0,2-4-1 0,0 2-10 15,-2-2-4-15,-2-1 4 0,2 0-5 0,0-3-6 16,-2 2-5-16,2-4 0 0,-2 1 4 0,1-3-3 0,1 1 2 15,0-1 0-15,0 0 7 0,0-4-6 16,0 4 9-16,0-4 0 0,0 0-10 0,0 0-5 16,0 0 0-16,-7-11-3 0,7 2-5 0,-3-1-2 0,2-6-4 15,1-2-1-15,1 1 2 0,4-2-3 16,-5 2 1-16,5 2-8 0,-4-3 4 0,5 2 1 16,-4 4 0-16,2 3-2 0,1 0 1 0,-1 3-4 15,1 0 1-15,-3 2 1 0,2 0 0 0,4 4 0 0,-8 0 1 16,14 2-1-16,-5 1 2 0,-1 4 3 0,-2 2-1 15,6-1-1-15,-1 4 5 0,-1 5-2 0,2-3-6 16,-2 1 0-16,0 2 4 0,2-2-3 16,-2 1 2-16,3 1 4 0,-4-2-4 0,1-1-2 0,3-2 2 15,-2 0-2-15,-3-1 1 0,2-2 2 0,-1 0-4 16,0-5 3-16,-1 5-2 0,2-5-4 16,-5-1 1-16,4-2 1 0,1 0-2 0,-3-2-2 15,3-3-3-15,-1-1 3 0,1-4-8 0,1-3-4 0,2-5-1 16,-4 0-7-16,1-7-8 0,2-3-4 0,-4 0-2 15,-3-5-1-15,0-1-7 0,-1-12-2 0,-3 10 9 16,0-13 2-16,-1 15 8 0,-2-1 6 0,0-1-3 16,1 1 7-16,-2 5 7 0,0 3 15 0,0 6 16 15,1 2 3-15,-2 7 15 0,1-1 17 0,-2 3 4 16,3 2-2-16,2 3 1 0,-2-1-2 0,0 1-7 16,2 4-3-16,0 0-8 0,-8 9-3 0,4 1-5 15,2 6 0-15,-4 3-3 0,5 0-2 0,-4 7-3 16,3 3-2-16,-1 0 1 0,3 1-3 0,-1 1 1 15,1-1-1-15,0 1-1 0,4 2 1 0,-3-4-5 16,3 2 2-16,1-5-1 0,-1 1-4 0,3-2-1 16,-2-5-2-16,2-1 2 0,2-2-1 0,0 0 3 15,0-3 0-15,-3-3-4 0,4-2-1 0,-2 0 1 16,2-1-1-16,2-1 3 0,-1-1-2 0,2 1 0 16,-3-6 1-16,2-1-3 0,1 0-3 0,-1-4-4 0,1-1-3 15,1-3 3-15,-4-1-12 0,4-1 1 0,0-4-14 16,-3 0-9-16,-1-2-5 0,-4 0-1 15,0-3-5-15,0 1-2 0,-2-1 3 0,-1 3 11 16,-3-1-2-16,2 5 7 0,-4 1 8 0,-1 5 5 0,2-2 13 16,0 3 8-16,-1 0 2 0,-2 3 0 15,0 0 4-15,4 2 1 0,0 0 4 0,-13 7 1 0,8 2-4 16,-2 2 8-16,1 5 5 0,1 1-4 16,0 0-4-16,1 1 0 0,3 2-3 0,-1-2-1 0,2-1 0 15,5 0-1-15,-2-1 1 0,3 1-3 0,0-3-4 16,0-4-2-16,-2 2-7 0,6-7-4 0,-1 3-8 15,2-4-3-15,-1-1-5 0,0-3-14 16,5 0-7-16,-2-5-26 0,6-6-25 0,-2 0-19 0,-2 0-24 16,7-6-94-16,-8 4-256 0,-4-2 113 0</inkml:trace>
  <inkml:trace contextRef="#ctx0" brushRef="#br0" timeOffset="-104851.767">13666 13413 14 0,'2'-8'93'0,"0"0"-3"16,-1-2-10-16,-1 0-6 0,0-1-10 0,-3-1-9 15,-1 1-2-15,0-1-2 0,-3 2 10 0,-2 1 7 16,-1 1 8-16,1 1 6 0,-3 2 3 0,1 1 3 16,-4-1-6-16,2 5 4 0,-1 5-4 0,-3 1-4 15,4-2-8-15,-2 9-2 0,-2 2 0 0,2-1-6 16,0 4-10-16,-1 4-7 0,4 2-4 0,0-2-1 16,6-3-8-16,1-2 0 0,0 2-4 0,2-2-8 15,3-2-6-15,0-3 0 0,3 0-3 0,-3-2-4 0,7-3-2 16,-3 1-3-16,5-4-4 0,-3-2 2 15,1-2 0-15,4-2 7 0,1-2-10 0,0-4 5 16,3-1-4-16,1-2 2 0,-2-1 1 0,-2-2-1 16,-1-3 3-16,1 3-1 0,-3-2-4 0,0-1 3 0,-2 0-2 15,-2 0 1-15,-2 1-1 0,2 0 3 16,-4 5 0-16,2-1-2 0,-2 3 3 0,0 2 9 16,-1 0-1-16,2 3 11 0,-4-1-5 0,2 5-6 15,3-6-5-15,-3 6-3 0,0 0 4 0,0 0 2 0,3 22-9 16,-5-7 5-16,4 3 1 0,-2 10 0 0,1-1-3 15,3 2-3-15,1 1 3 0,0-1-3 16,0 1 0-16,-1-2 3 0,1 5-3 0,-1-1 2 16,1-3 3-16,0 5-7 0,0-1 9 0,1-1-8 0,-4-4-1 15,0 3-2-15,-2-2-8 0,0 0-8 0,0-1 0 16,0-3-1-16,2 0-12 0,-4-4 12 0,2-3 0 16,-4 0-6-16,0-1-2 0,0-1-4 0,0-3 9 15,-1-2 4-15,1-1-6 0,-5-2 9 0,1 0-2 16,1-1-1-16,-2-2 6 0,-3 0-3 0,1-1 5 15,-2-1 3-15,-4-3-1 0,2 0-3 0,-4 0 1 16,1-5 8-16,1 3-4 0,-5-5 4 0,3 1-2 16,0-1-2-16,0-3-2 0,2-3-15 0,2 2-14 15,3-3-22-15,-1-11-11 0,9 6-26 0,0-5-34 16,1-3-68-16,6-1-216 0,1-2 96 0</inkml:trace>
  <inkml:trace contextRef="#ctx0" brushRef="#br0" timeOffset="-104519.912">13622 13333 157 0,'0'0'186'0,"14"7"-20"0,-9-3-8 16,5 5-17-16,-1 0-10 0,3 4-10 0,1-1-19 15,2 2-11-15,-2 1-2 0,1-1-14 0,0 1-6 0,0-1-10 16,-2-1 3-16,-2 3-12 0,-1-8-1 15,-3 1-8-15,1-2-3 0,-2-1-1 0,-1-1-7 16,0-1-1-16,-1 1 1 0,-3-3-4 0,4 1 6 0,-3-1-2 16,-1-2-4-16,0 0 2 0,0 0-6 0,0 0-3 15,0 0-2-15,-6-14-1 0,1 4-4 0,0-5 0 16,0-3 2-16,0-2-3 0,3-5-2 16,-3 0-4-16,4-3 4 0,-3 2-4 0,4 1 2 0,0 7-3 15,4 0-1-15,-3 1 2 0,6 1-2 0,-5 3-2 16,1 4-9-16,1 1-7 0,2-1-13 0,0 6-17 15,1 3-11-15,0 0-22 0,4 0-24 16,1 3-17-16,0 0-19 0,3 2-135 0,-3-1-296 0,4 4 131 16</inkml:trace>
  <inkml:trace contextRef="#ctx0" brushRef="#br0" timeOffset="-102606.083">14073 13225 170 0,'-5'-4'169'16,"-1"0"-10"-16,2 2-14 0,-1 0-9 0,5 2-17 16,-6-2-14-16,6 2-17 0,-7 0-4 0,7 0-5 15,-8 9-13-15,5-4-1 0,-6 7-3 0,0 2-1 16,1 3 5-16,-2-1-4 0,1 2-5 0,0 1 4 15,-2-4-11-15,4 2-5 0,-2 1-5 0,4-2 0 16,-3 1-13-16,6 0 4 0,-2-5-4 0,0 0 0 16,4-1-7-16,0 0-9 0,0-2 0 0,2-3-3 15,0 1-8-15,-1-3 5 0,4 1-7 0,-1-4 3 16,0 0-2-16,1-1 4 0,-5 0-7 0,14-10 5 16,-5 2-5-16,0 0-2 0,0-7 5 0,1 1-8 15,-1-1-13-15,-2-2-2 0,0-1 3 0,1 0-6 16,-3-1 9-16,1 4 4 0,0 0-2 0,-1 4 0 15,-2 3-1-15,3-1 8 0,-4 6-7 0,0-1 3 16,1 1 7-16,-3 3-2 0,7 0 8 0,-1 4 3 16,-2-1 7-16,2 5-1 0,-2-1-6 0,1 5 12 15,0-2-14-15,1 0 5 0,-2 4-3 0,4-1 3 16,-1-4-6-16,-2 2 4 0,5-1-10 0,-2-1-3 16,-1-1-5-16,2-1-9 0,1-4-9 0,3-1-15 15,-5-2-6-15,2 0-15 0,3-4-3 0,-3-4-11 0,0 3-4 16,1-4-2-16,-1-4-8 0,-3 2 4 0,0-3 6 15,1-3 6-15,-2-3 18 0,-2-4-1 16,2-1 12-16,-3-1 5 0,-3-6 8 0,-2 3 20 16,2-2 20-16,0-1-1 0,-2 1 5 0,-1 0 12 0,0 1 18 15,-1 6 9-15,-1 4 1 0,2 4 28 0,2 3 4 16,-1 4 9-16,0-1 8 0,2 5-10 16,-2-2-3-16,1 5-8 0,1 2-2 0,0 0-8 0,0 0 11 15,-10 18-7-15,9 0-1 0,0 2-6 0,-1 8-8 16,0 2 4-16,-1-1-4 0,3 4-9 0,0-1 0 15,3-1-2-15,-2-1-5 0,0 2-6 0,1-2 2 16,4 0-5-16,-4-1-2 0,1-3-3 0,1-2-1 16,0-5-4-16,2 0 1 0,1-3-8 0,-1-2 1 15,-1-3-3-15,0-1-10 0,3-2-5 0,-4-3-8 16,4-2-5-16,0-3-4 0,2-1-14 0,3-2-12 16,1-8-14-16,-1 0-15 0,1-5-6 0,5-5-19 15,-4-2-9-15,2-1 4 0,-7 1 15 0,1 0 8 16,0-1 18-16,-4 7 12 0,-1 0 14 0,-3 5 19 15,-1 3 22-15,2-1 15 0,-3 3 10 0,2 2 1 16,0 0-3-16,-1 1 8 0,-2 4 12 0,0 0 5 16,0 0 14-16,9 9-4 0,-3-2-2 0,-2 0-3 15,2 4-8-15,-1 2 2 0,-1-3-9 0,2 7-5 16,-1-2-2-16,2 0-1 0,0 1-7 0,-1-4-12 16,-1-2-13-16,0-1-4 0,0 0-6 0,4-2-15 15,-1-1 4-15,-3-1-14 0,0-3-5 0,-2 1-7 16,7-5-11-16,-4-1-3 0,2-2-5 0,1-1-4 15,4 0 8-15,-6-3-3 0,4 3 10 0,-1-3 4 16,-3 4 12-16,1-2 9 0,1 0 4 0,-3 4 15 16,0-1 3-16,-3 1 6 0,3 0 19 0,-1 2-2 0,2 0-7 15,-7 1 22-15,7 0 10 0,-7 0 2 16,7 1 0-16,-3 0-3 0,0 2-1 0,1-1-8 16,-5-2 3-16,5 3-10 0,-1-1 1 0,-4-2-5 15,4 2 2-15,-1-1-5 0,-3-1 0 0,0 0 0 0,0 0 2 16,7 3-2-16,-7-3 1 0,0 0-9 0,0 0 8 15,0 0-4-15,0 0-4 0,0 0-5 16,0-6 4-16,0 1-8 0,0-1 0 0,0 0-4 16,-1 1 2-16,1-2-2 0,0 0-1 0,0 0-3 15,0 4 4-15,0-2 2 0,-3 1-1 0,2-1 7 0,1 5-2 16,0-5 7-16,0 5-3 0,0 0 1 0,0 0-8 16,0-6 11-16,0 6 13 0,0 0-4 0,0 0 1 15,0 0 5-15,0 0-4 0,4 11-4 0,-3-6 5 16,-1-5 0-16,2 6-5 0,0-3-2 0,-2 0-3 15,0-3 3-15,1 6-7 0,3-3 5 0,-4-3-3 16,1 5 1-16,-1-4 0 0,0-1-4 0,3 4 3 16,-3-4 4-16,0 0 1 0,0 5 2 0,0-5 8 15,0 0-3-15,0 0 10 0,0 0 0 0,0 0 1 16,0 0-2-16,0 0-1 0,0 0-2 0,0 0-7 16,0 0-11-16,-9-9 1 0,5 5-4 0,0-2 0 15,3 1 2-15,-4-1-3 0,2 2-1 0,2-3-2 16,-2 4 6-16,2 1-1 0,-1-1 4 0,-1-1-2 15,3 4 3-15,-4-3-4 0,4 3 5 0,0 0-5 16,-1-5 4-16,1 5 6 0,0 0-2 0,0 0-1 0,0 0 1 16,0 0 0-16,0 12 9 0,0-7-6 15,0 0 7-15,0 3-3 0,0-1-3 0,0 3 0 16,1-1 2-16,3 1-6 0,-4 2-5 0,1-3 3 16,3 1-1-16,-4 0-1 0,1-2-7 0,2-1 7 15,-3 0-6-15,0 0 4 0,0-2-1 0,0-1-2 16,0 1 0-16,1-2-6 0,1-1-2 0,-2-2-3 0,0 5-5 15,0-5 2-15,0 6 2 0,0-6-3 16,0 0 1-16,0 0-2 0,4-12-3 0,-2 3-3 0,-1 1-3 16,3-3-4-16,-2 0-3 0,0-1-2 15,-1 1 2-15,4-3 5 0,-2 2 0 0,-2 2-3 16,3 1 9-16,-3-1-3 0,3 5 0 0,-4 0 0 16,4 0 4-16,-4 3 2 0,0 2 2 0,5-2 2 0,-5 2 2 15,9 7 13-15,0-3-1 0,-1 1-2 0,-2 5 0 16,6-3 1-16,-5 2-2 0,2-1-2 0,6 2-3 15,-4-3-3-15,5 1 11 0,-2-3-7 16,4 1 0-16,0-1-4 0,-1-2-6 0,3-3-2 0,0 0-9 16,0-3-9-16,3-2-9 0,5-2 2 0,-1-3-14 15,1-1 5-15,-9 1-9 0,1 2-8 0,1-7-5 16,-3 3 4-16,-8 1-10 0,4-1 10 16,-6 3 5-16,-3-2 4 0,0 2 9 0,-1-1 17 0,0 3 20 15,-4 2 7-15,0-2 13 0,-2 2 21 0,2 0 2 16,-6 1 10-16,1 3 9 0,4-1 4 0,1 2 5 15,-17 2 1-15,7 0-1 0,1 4 0 0,-5-2-1 16,2 2-6-16,1 0-2 0,-3 5-1 0,4-2-8 16,-4 0 0-16,5 2-10 0,2-5-4 0,-1 4-2 15,0-3-7-15,1 2-8 0,5-3-11 0,-2 0-6 16,4-1-1-16,0-1-5 0,2 0 3 0,2 0-1 16,1-3-6-16,1 1 3 0,4-2-1 0,-4-3-1 15,4 1 8-15,4-4-10 0,-5 2 12 0,0-2-4 16,3-2 0-16,-6 3 1 0,-2-4 5 0,5 2-1 15,-3-1 1-15,-2 2 10 0,0 0 7 0,-2 1 3 16,2 3 6-16,0-1 3 0,0-1-1 0,-3 1-2 16,-1 3 4-16,9-2-2 0,-9 2-2 0,0 0-1 15,3 10 4-15,-3 2 0 0,2 5 2 0,-2 1 1 16,0 5 0-16,0 6 0 0,0-1 2 0,0-1-3 0,-2 1 4 16,2 0-1-16,-2 1-6 0,2-2 4 0,4 2 0 15,-4 0-4-15,0-3-2 0,0 3-3 16,4 2 1-16,-4-5-6 0,3-8-1 0,-2 11-2 15,3-3-1-15,-3 2 1 0,-1-10-4 0,3 0 0 0,-6 0-1 16,3-2-2-16,3-4 0 0,-3-2-7 0,0-1-14 16,0-2-20-16,1 1-9 0,-1-4-18 0,0 2-17 15,0-3-24-15,0-3-44 0,0 0-43 0,0 0-163 16,5-16-382-16,-5-2 169 0</inkml:trace>
  <inkml:trace contextRef="#ctx0" brushRef="#br0" timeOffset="-102406.272">14768 12944 139 0,'0'0'173'0,"0"0"-22"16,-6 2-17-16,6-2-19 0,0 0-36 0,0 0-37 15,0 0-56-15,-4-4-59 0,-2 1-52 0,1-2-134 16,-2 1 59-16</inkml:trace>
  <inkml:trace contextRef="#ctx0" brushRef="#br0" timeOffset="-102142.863">13866 13004 189 0,'-6'1'191'0,"1"-1"-20"0,-4077 0-24 0,8160 1-6 16,-4078-1-6-16,0 0-11 0,0 0-9 0,33-8-8 15,-10 3-10-15,5-4-8 0,8-2-2 0,13-3-5 16,2-3-4-16,4 0-4 0,-2-4-5 0,33-5-3 16,-26 7-10-16,0-1 2 0,1-1-7 0,-2 3-9 15,-5 2-2-15,-3 2-9 0,-18 2-13 0,-2 4-20 16,-4-1-21-16,-10 5-14 0,-5 1-31 0,-4 1 2 15,0 0-7-15,-3 0-16 0,-3 0-14 0,-2 2-11 16,0 0-11-16,0 0-13 0,0 0-99 0,-30 6-257 0,13-4 114 16</inkml:trace>
  <inkml:trace contextRef="#ctx0" brushRef="#br0" timeOffset="-101820.736">12849 13084 36 0,'0'0'131'0,"4"5"-8"16,-4-5-3-16,9-2-18 0,2-1 11 0,2 2-15 16,8-2 0-16,-2-2 1 0,9-2-12 0,-1 0-4 15,2 1-7-15,-8 1-6 0,5-1-6 0,-7 1-2 16,2 2-13-16,-4 0-10 0,-3 1-3 0,-1 0-19 16,-2 1-25-16,1 1-26 0,-5-2-30 0,2 0-38 15,-4 2-115-15,0-4-233 0,-1 3 104 0</inkml:trace>
  <inkml:trace contextRef="#ctx0" brushRef="#br0" timeOffset="-95315.176">17267 6829 14 0,'-3'3'18'0,"-3"-3"3"0,2 2-7 0,0 1-1 15,-1 1-8-15,0-1 5 0,-3 2-1 0,3 0 4 16,-4 0-7-16,5-3-5 0,-6 7 8 15,5-4-2-15,-4 4 1 0,0-3 3 0,0 5-2 0,0-2 2 16,-3 2 0-16,1 2-2 0,0 3 5 0,-7 5-1 16,4 2 4-16,-2-1 1 0,-2 4-4 0,2 3 3 15,-6 3 0-15,0 9-3 0,-2 0-2 0,-1 1 4 16,4 1 3-16,5-11-4 0,-7 11 1 0,0-2-4 16,2 1 1-16,1 0-6 0,2 1 6 0,-3 0-1 15,6 1-9-15,-2 1 13 0,-2-1-6 0,1 2 2 16,2 0 0-16,-3 2 0 0,3 0-4 0,-2 3 4 15,4 0-6-15,-1-1 6 0,0 5 1 0,-2-3-8 16,3 6 1-16,-6 20 0 0,9-20-2 0,-8 22 5 16,5-22-6-16,3 27 3 0,0-30-6 0,0 3 1 15,3 0 4-15,0 0-2 0,1 0-9 0,-1-6 6 16,6-1 1-16,-2 1 0 0,3-4 3 0,-1 2 0 16,4 1 2-16,-2-3 0 0,0 0-9 0,1 0 5 15,-1 3 5-15,0-3-4 0,2 1 1 0,-2-1-3 16,2-1-5-16,-2-2 7 0,0-10-7 0,2 12 2 15,0-13 2-15,1-2 0 0,-3 1-1 0,4 2 4 0,0 0 3 16,-2-3-4-16,4-1 2 0,-2 1-3 16,1-1 3-16,3-3-5 0,-1-2-1 0,3-1 2 15,-3 3 1-15,5-4 5 0,-4-7-3 0,2 7 2 16,-1-6-3-16,4-1-2 0,-3 1-1 0,7 1 1 16,-7-2 1-16,3-2 2 0,-2 2 2 0,4 5 1 15,0-2-3-15,-5-4 0 0,6 6 0 0,-4-8 2 16,6 6 0-16,-8-3-3 0,4 0 3 0,-1-1 6 15,-2 1-4-15,1-5 0 0,-2 3-4 0,4-1-1 16,-5 1 1-16,4-4 3 0,-4 0-1 0,1 0-3 0,-1-3 6 16,1 0-12-16,-2-1 4 0,-5-2 6 0,6 2-4 15,-3-2 0-15,-2-1-1 0,1-2 2 16,-1 1-6-16,-2 0-1 0,-2-3-5 0,7 3 3 16,-7-3-3-16,7 1 2 0,-7-1-5 0,0 0-9 0,7-8-10 15,-7 8-13-15,-2-7-62 0,1 0-116 0,-3 1 52 16</inkml:trace>
  <inkml:trace contextRef="#ctx0" brushRef="#br0" timeOffset="-94956.898">16647 10336 31 0,'4'4'75'16,"0"1"0"-16,0 2-9 0,1-2-7 0,2 2 3 15,0 1-5-15,0 1-13 0,7 3-5 0,-2-1 1 16,-1-1-6-16,3 5-3 0,-1-5 1 0,1 1-7 15,-4-4 6-15,7 4-16 0,-3-3 1 0,-1 2-2 16,5-3 5-16,-2 2-2 0,-4-4-7 0,1-1 0 16,-1 1 5-16,1-2-5 0,0 0-15 0,-1-1 10 15,-3-2-4-15,3 0-4 0,-1 0-5 0,-4-2 0 16,5-1-3-16,-2 0-14 0,-4 1-14 0,3-2-1 16,-4-1-18-16,-1 1-48 0,1-3-116 0,-1 2 52 15</inkml:trace>
  <inkml:trace contextRef="#ctx0" brushRef="#br0" timeOffset="-94803.814">16989 10323 96 0,'0'0'92'0,"0"0"-7"16,0 0-9-16,-2-5 5 0,2 5-3 0,0 0-16 16,-7 10-2-16,4 1-4 0,-3 1-7 0,-4 3-5 15,5 1-12-15,-4 2-16 0,0 0-14 0,-3 4-26 16,0 0-33-16,-6 0-68 0,0-4-136 0,6-1 61 15</inkml:trace>
  <inkml:trace contextRef="#ctx0" brushRef="#br0" timeOffset="-93970.482">17102 6936 50 0,'-1'-4'96'16,"1"4"-11"-16,0 0-2 0,0 0-3 0,2-4-4 16,-2 4-6-16,0 0-1 0,0 0-3 0,0 0-15 15,0 0-3-15,0 0-8 0,0 0-6 0,0 0 2 16,-18 8-11-16,13-5 0 0,1 1 4 0,-2-1-11 15,-1 1-3-15,0-1 0 0,2 1-11 0,0-1-2 16,1-1-1-16,-1 1-1 0,2-1-6 0,3-2 7 16,-6 3-1-16,3-3-3 0,3 0 3 0,0 0-3 15,-5 2-2-15,5-2-7 0,0 0-1 0,0 0-2 16,-4 3 4-16,4-3-3 0,0 0 8 0,0 0-4 16,0 0 9-16,9 4-7 0,-9-4 3 0,9 0 1 15,-4 3-2-15,3-6 2 0,1 3-4 0,2 0 12 16,-2 0-7-16,2 0-4 0,4-1 3 0,-1 1-5 15,4-1-4-15,-5 1 1 0,6-3 0 0,-6 3 5 16,4-2-4-16,-6 4 3 0,5 1 6 0,2 2-3 16,-1 0 3-16,1 4 0 0,-2 1 5 0,0 2 4 15,0 3-11-15,2 4 3 0,-2 3 10 0,1 2-19 16,-4-2-26-16,1 2-37 0,-8-7-42 0,2-4-124 16,0 2 55-16</inkml:trace>
  <inkml:trace contextRef="#ctx0" brushRef="#br0" timeOffset="-87822.556">12605 12463 16 0,'0'0'133'0,"0"0"-16"0,0 0-10 0,0 0-6 16,0 0-7-16,0 0-1 0,3 16 1 0,-5-6-5 16,2 5-8-16,2 0-7 0,-2 6 3 0,2 4-7 15,-4 1-5-15,2 3-2 0,0-5-6 0,-2 4-3 16,1-3-2-16,1 2-6 0,0-3-4 0,-2-5-2 16,-1 1-2-16,1-3-5 0,-1 0-2 0,1-4-3 15,0-2 1-15,0-1-1 0,-1-3 0 0,2-2 3 16,1 2 5-16,-2-3 6 0,2-1 12 0,0-3 2 0,-2 5-7 15,2-5-3-15,0 0-6 0,0 0-8 16,-11-10 0-16,8 4-6 0,0-5-1 0,2-1-6 0,0-5-6 16,0-2-2-16,-2-5 3 0,2-4-4 0,-1 3-4 15,2 0 7-15,0 1-6 0,3 5-2 0,-3 0-2 16,3 2 1-16,-1 7 1 0,1-2-4 16,-2 2 1-16,4 0 0 0,-3 4 3 0,1 0-5 0,2 1-1 15,-2 0 1-15,1 3 0 0,2 2 0 0,2-2 0 16,3 4-3-16,-6 0-1 0,8 4 2 0,-3 3 1 15,3 1-1-15,0 4 2 0,-1 3-3 0,5 2 0 16,-1 1 0-16,0 1 0 0,-5-5 1 16,5 5 2-16,-3-4 1 0,-2-3-3 0,2 2 0 15,1 0 2-15,0-2 0 0,-5 0 0 0,6-3-1 16,-6-4 5-16,0 0-7 0,-2-2 6 0,3 0-5 16,-4-2 3-16,2-1-3 0,-3-2 1 0,3 0 4 0,-4-3 1 15,3 0 0-15,-4-6-5 0,5 0 8 0,-2-3-5 16,-1-4 4-16,0 1-2 0,0-10 3 0,-1 1 1 15,0-1-4-15,-3-2 2 0,1-1 3 0,-2 0 3 16,-2 3 4-16,0 6 5 0,0 1 9 0,0-1 0 16,-1 7 3-16,1 0-2 0,-1 0 1 0,2 7-6 15,-2-5 0-15,2 7-8 0,0-1-18 0,-2 1-16 16,3 3-16-16,0 0-19 0,0 0-23 0,0 0-22 16,-6 17-23-16,6-7-21 0,0 2-26 0,0 3-30 15,0 4-102-15,-1 0-322 0,1 1 142 0</inkml:trace>
  <inkml:trace contextRef="#ctx0" brushRef="#br0" timeOffset="-87222.282">13027 12893 112 0,'6'-5'108'16,"-1"0"-2"-16,4-2-12 0,1-2-8 0,-1 1-8 15,1-1-4-15,3-2-9 0,-5 0-6 0,5-3-10 16,-3 4 9-16,-5-2-9 0,3-1-3 0,-3 2 6 0,-2 1 1 16,-1-2 3-16,1 2-3 0,-3 0 10 0,-3-1-3 15,1 1 7-15,-1 2 3 0,-1 3 3 0,-1-2-4 16,1 2 0-16,-1 1-6 0,1 0 1 16,-2 0-7-16,-3 4 1 0,4-2-8 0,-8 4-9 0,8 1 1 15,-4-1-6-15,0 5-4 0,0 1-4 0,4 1-2 16,-4 1-4-16,5 2-1 0,-4 2-5 0,4-1 1 15,1-1-4-15,0 2 1 0,1 1-2 16,2 2-5-16,0-7 0 0,1 2 4 0,3 0-4 0,1 0 0 16,-1-1 0-16,4-2-1 0,1 0-1 0,0-2 1 15,1 0 1-15,1-2 0 0,7-2-1 16,-1 0 0-16,2-2 0 0,1-5-5 0,6 1 6 16,-1-7-10-16,-4 3-13 0,6-4-4 0,-2 0-17 0,-2-3-3 15,0-1-13-15,0-1-4 0,-7 3 1 0,0-1-10 16,-4-1 1-16,0 1 3 0,-1 0 11 0,-5 3 0 15,3-3 4-15,-5 4 11 0,0-2 4 0,0 1-3 16,-2 3 11-16,1 1 3 0,-3-3 2 0,0 5 10 16,-2 0-7-16,1-2 27 0,1 5-1 0,0 2 5 15,-1-5-3-15,-2 2-4 0,3 3 5 0,0 0-3 16,0 0-1-16,-13 8 7 0,7-3-1 0,2 6-2 16,-1-1 6-16,1-1 2 0,-1 7-2 0,2-5 1 15,0 1-1-15,-1 4 4 0,2 0-2 0,0-5-3 16,4 2 2-16,-2 2 1 0,2-5-6 0,4 3 1 15,-1-1-3-15,1-2-2 0,3-2-1 0,-1-1-3 16,4-1 2-16,1-2 4 0,5 1-6 0,2-3-5 16,-2-2-5-16,2-5-13 0,2 1-7 0,-2-3-16 15,6-4-17-15,-2 0-15 0,2-5-14 0,-3 2-17 16,-6 1-10-16,-2-2-14 0,2 2-103 0,-5-1-248 16,1 2 111-16</inkml:trace>
  <inkml:trace contextRef="#ctx0" brushRef="#br0" timeOffset="-86794.456">13718 12620 123 0,'-9'2'126'0,"0"3"2"15,-1 5-4-15,1-5-6 0,-2 4-3 16,1 1-8-16,-2 2-9 0,2 0 0 0,0-2-8 16,2 0-4-16,1 2-10 0,1 0-6 0,2-3-7 0,0 3-10 15,1-3-1-15,0 2-4 0,3-1-8 0,3-1 3 16,-2-4-16-16,4 1 1 0,-1-1-9 0,1-1-1 15,1-2-6-15,2-2-9 0,3-2 3 16,0-2-11-16,0-1 1 0,2-3-12 0,0-4-3 0,1 0-2 16,1-2-1-16,-4-1 2 0,1 2-20 0,-4-6 26 15,7-4-3-15,-6-2 10 0,0 0-3 0,0-4-3 16,-4 3 9-16,0-3-4 0,2-3-1 0,-6 3 6 16,4-5-3-16,-5 3-4 0,0 0 14 0,0 4 5 15,-5 3 12-15,5 4 11 0,-1 6 16 0,1 2 9 16,-3 3 2-16,3 3 0 0,-1 0-2 0,-2 2-9 15,3 4-3-15,0 0-5 0,0 0-2 0,-2 20-11 16,-1-1 8-16,-1 8-4 0,3 1 1 0,-3 4-5 16,4 0 4-16,0-1-3 0,0 3 6 0,5 2-1 15,-2-2 0-15,1 0-2 0,2-2-1 0,2-1-7 16,-1-2-2-16,1-3-3 0,0-1 1 0,2 0-4 16,-4-4-1-16,3-7-3 0,1 0 2 0,1 1-6 15,-4-6-7-15,2-1-12 0,-2 0-21 0,1-4-29 16,4-2-39-16,-2-4-55 0,3-2-59 0,-3-4-114 15,4-4-357-15,-2-2 157 0</inkml:trace>
  <inkml:trace contextRef="#ctx0" brushRef="#br0" timeOffset="-86322.965">14246 12471 181 0,'0'0'168'16,"0"-5"-16"-16,0 5-10 0,0 0-7 0,0 0 1 15,5 9 3-15,-4 3-4 0,2 0-5 0,2 11-9 16,-1 3-4-16,-1 4-7 0,1-3-10 0,-1 5-14 16,-1-3-4-16,-2 0-12 0,4 2-5 0,0-4-9 0,-2 0-2 15,-2-1-9-15,2-6-3 0,-2-1-8 0,0 0-20 16,-2-4-22-16,2 0-22 0,-3-4-23 16,2 0-23-16,-1-5-25 0,0-1-21 0,-1 1-34 15,-2-2-139-15,-4-2-319 0,3 0 140 0</inkml:trace>
  <inkml:trace contextRef="#ctx0" brushRef="#br0" timeOffset="-85962.366">14132 12707 119 0,'5'-3'111'0,"3"2"5"15,3-2-14-15,1 3-14 0,2-3 7 0,0 3 2 0,5 0-10 16,-2 0 4-16,2 1-6 0,0 1-13 0,-1 1-1 15,0-1-6-15,1 2-6 0,-5 1 0 0,2 0 3 16,0 2-1-16,-7 1 8 0,2 1-7 0,1 3-2 16,-3 1-6-16,1 1-5 0,-2-4-1 0,-3 3-2 15,0-4-9-15,-1 0-4 0,0 1-2 0,2 0-4 16,-1-3-5-16,2 2-9 0,-2-3-3 0,-1 0-11 16,3-3-9-16,-2-1-7 0,5-2-7 0,-2 0-11 15,4-4 4-15,1 1-3 0,1-2-11 0,-3-3 13 16,1-3-1-16,4-2 0 0,-3 2-6 0,-3-4 16 15,-1 1 3-15,0-3 12 0,-6 1 13 0,4 0 7 16,-7-1 10-16,0 0 15 0,-7 1 8 0,4-2 8 16,-1 1 9-16,-1 1 8 0,-3 0 6 0,2 7-7 15,-3 1-9-15,0 2-10 0,-5 1-17 0,1 3-24 16,-6 2-24-16,3 4-34 0,-6 1-45 0,-5 7-50 16,-2 0-176-16,2 1-346 0,2 3 153 0</inkml:trace>
  <inkml:trace contextRef="#ctx0" brushRef="#br0" timeOffset="-69715.133">24522 11073 109 0,'0'0'116'0,"0"0"-9"16,-6-9-10-16,6 9-11 0,0 0-4 0,0 0-11 15,0 0-9-15,0 0-5 0,0 0 3 16,0 0-1-16,0 0-15 0,0 0 3 0,0 0-2 0,0 0-5 16,0 0 4-16,0 0 1 0,0 0-2 0,0 0-1 15,2-6-9-15,4-1-5 0,2 6-2 0,1-6 2 16,8-3-4-16,-2 2-12 0,11-6 5 0,-1 4 4 15,2-2-8-15,-2-1-4 0,1 1 2 0,1 0-2 16,5-1-1-16,-4 0 3 0,0-2-6 0,4 1 1 16,-4 2-1-16,2 1-7 0,-2-1 2 0,-3-1 2 15,0 3 2-15,-6-1-5 0,-2 5 8 0,-1-5-1 16,-2 3-3-16,-1 1 3 0,-4 1-8 0,1 0 5 16,-5 1-14-16,2 2 13 0,-4 1 2 0,1 0 4 15,1-1-19-15,-5 3 13 0,7-2 9 0,-7 2-6 16,0 0-1-16,4 0 2 0,-4 0 0 0,0 0 0 15,0 0-1-15,-20 5-8 0,5 2 5 0,-12 7 2 0,-2 0-4 16,-7 3-4-16,-10 4 7 0,1 2 5 16,1 0-5-16,-4 3 3 0,5-5-4 0,7-2 0 15,2-4-1-15,0 2 1 0,5 1 3 0,1-3-6 16,0 0 7-16,10-5-6 0,1 1 1 0,2-2-2 16,5-4-1-16,2-1 0 0,-1 1-1 0,3-1 2 15,1-1 2-15,0-1 0 0,2 1 0 0,3-3 5 16,-5 3-11-16,5-3 6 0,0 0 0 0,-3 2 2 15,3-2-2-15,0 0 0 0,0 0 2 0,27-9-2 0,-11 1 5 16,1 0-3-16,1-1 1 0,8-4-4 0,2 3 0 16,-1-2-6-16,2 0 11 0,1 0 1 0,2-1-6 15,-2-1 2-15,2 4 0 0,0-1 4 16,-1 4-6-16,-3 0 3 0,-3 0-1 0,-5 2-1 0,-2 2-2 16,-1 1 1-16,-4 0-3 0,-2 0 0 0,-2 1 6 15,-1-1-4-15,-3 1-1 0,1 0 4 0,-6 1-7 16,8 0 4-16,-8 0 1 0,8 0-4 0,-8 0 7 15,0 0 8-15,8 0 16 0,-8 0 4 0,0 0-2 16,0 0 7-16,0 0 7 0,0 0 0 0,0 0-4 16,5-3 2-16,-5 3-1 0,0 0-1 0,0 0-7 15,0 0 0-15,0 0-8 0,0 0-19 0,0 0-33 16,0 0-29-16,0 0-43 0,0 0-61 0,0 0-135 16,-28 3-321-16,28-3 141 0</inkml:trace>
  <inkml:trace contextRef="#ctx0" brushRef="#br0" timeOffset="-68343.662">5677 5654 33 0,'0'0'134'0,"0"0"-11"0,0 0-13 0,0 0-12 16,0 0-5-16,0-5-5 0,0 5-5 0,0 0-3 16,0 0-12-16,0 0 0 0,0 0-12 0,0 0-11 15,0 0 1-15,0 0-3 0,0 0-10 0,0 0-1 16,0 0 2-16,-12 14 2 0,7-8-11 0,-4 3 6 15,-1-1-10-15,-3 3-1 0,-1 1 1 0,1-1-4 0,-1-1 9 16,-1 2-11-16,5-4 2 0,-3 0-5 16,6-1 0-16,0 0-3 0,-1-3-2 0,5-1 6 15,-4 0-10-15,6-1 7 0,-3 3-5 0,4-5-4 16,0 4 2-16,0-4 0 0,5 3 2 0,-5-3 1 16,18-4-6-16,-6 0 1 0,3-3 1 0,3 0-2 15,2-3 1-15,6-1 3 0,-3-4-8 0,-3 6 3 16,-2-1 1-16,0-2 0 0,-3 2 2 0,1 0-4 15,0 0 3-15,-3 1 0 0,-2 4-3 0,-2 1 2 16,-2-1 2-16,-2 2 7 0,0-2 14 0,-4 5 5 0,4-2 11 16,-3-1 1-16,-2 3-4 0,0 0-9 15,0 0-1-15,-17 8-3 0,3 3-19 0,-14 4-26 16,-7 5-36-16,-11 9-51 0,-8 5-167 0,-23 16-299 16,-4-4 132-16</inkml:trace>
  <inkml:trace contextRef="#ctx0" brushRef="#br0" timeOffset="-61516.768">6570 14420 107 0,'-4'-3'133'0,"4"3"-14"0,0-6-6 15,0 6-8-15,-4-3-1 0,4 3-11 0,0 0-4 16,0 0-2-16,0 0-8 0,0 0-3 0,0 0-5 15,0-4 0-15,0 4-4 0,0 0-15 0,0 0-5 0,0 0 4 16,0 0-3-16,0 0-13 0,0 0 3 16,0 0-3-16,0 0 7 0,4 23-4 0,-4-8-1 15,0 6-1-15,4 8 5 0,-4 2-10 0,4 1-1 16,-4 0-8-16,0 0-2 0,2-1 0 0,-2-1 2 16,3 2-5-16,1-3-3 0,-4-1 0 0,1-2-4 0,2-2 3 15,-3-6-2-15,2 0-2 0,-2-1 1 16,1-5-5-16,2-4-1 0,-2 4 2 0,-1-7-2 15,2 2 0-15,-4-3 1 0,4 1 2 0,-2-1-2 0,0 0 7 16,0-4 5-16,2 3 9 0,-2-3-5 0,0 0 12 16,0 0-4-16,-4-17-3 0,4 6-4 0,0-1 1 15,0-7-6-15,0 0-1 0,0 0 1 0,-1-11-1 16,1 1-4-16,-3 1 0 0,2-2 2 16,1-3-4-16,-2 6-3 0,2 1 3 0,2 2-3 0,-4 6 1 15,-1-1-5-15,3 12 5 0,0-4-4 0,0 6 0 16,0-1 0-16,0 0-2 0,0 2-4 0,0 1 2 15,0 3-3-15,0-7-1 0,0 7 3 16,0 0 1-16,0 0-3 0,18 12 1 0,-9-4-1 16,6 4-1-16,-2 3 4 0,1 6 0 0,4-1-1 0,1 2-1 15,0-1-1-15,0 1 2 0,3-4 0 16,-4 3-1-16,4-3 3 0,-2 0-3 0,-7-4 2 16,10 1 0-16,-7-3-3 0,-1 0 2 0,-1-2 2 0,0-1-4 15,-3-2 5-15,1-1-2 0,1 0 1 0,-4 1-2 16,3-5 1-16,-3-2-4 0,2 1 5 0,1-2-6 15,-8 0 0-15,5-5 5 0,1 2-4 0,-2-5 8 16,-2 0-4-16,2 0-3 0,-2 0 0 0,2-8-3 16,-4 0 20-16,1-2-10 0,-1-10-6 0,0 5 0 15,-3-6 0-15,-2 4 2 0,1-1 5 0,0 1 1 16,-2 7-6-16,1 0 3 0,-4 1 2 0,4 0 4 16,-3 2-1-16,0 5 11 0,-1 0-9 0,2 5 1 15,0-2-1-15,0 3-1 0,-1-2 0 0,4 3-6 16,-1-2 0-16,-3 3-19 0,2 1-21 0,2 2-29 15,0 0-25-15,0 0-29 0,-2-5-9 16,2 5-18-16,0 0-8 0,0 0-14 0,0 0-100 0,8 13-289 16,-7-8 129-16</inkml:trace>
  <inkml:trace contextRef="#ctx0" brushRef="#br0" timeOffset="-61086.438">7288 14565 71 0,'0'0'189'0,"-6"-7"-13"16,6 7-18-16,-5 0-13 0,5 0-16 0,0 0-11 15,-12 11-12-15,11-7-9 0,-4 6-9 0,1-2-11 16,0 5-6-16,0-3-7 0,3 2-10 0,-3 7-2 15,4-2-6-15,0-3 4 0,3 3-13 0,-2-2-6 16,-1-3-4-16,4 1-1 0,-3-1-2 0,7 2-2 16,-2-3-3-16,1-1-6 0,-2-3-1 0,-1-1-8 15,3-2-2-15,-1-1-1 0,2 0 1 0,1-1 1 16,1-4-3-16,-2 2 11 0,-2-3-14 16,3-4 6-16,-1 1-1 0,-1-3-3 0,0-1 3 0,-2-1 0 15,-1-1-4-15,2-6 8 0,-2 3 1 0,-3-4-4 16,-2 5 0-16,1-3 4 0,-2-2 0 0,-5 2 1 15,4-1 1-15,-6 5 3 0,2-2 2 0,-1 2 3 16,0-1 1-16,1 4-1 0,1 2-3 16,-3-1 2-16,5 4-8 0,-2 2-6 0,1-1-14 0,-2 2-18 15,7 2-17-15,0 0-7 0,-19 6-19 0,15-2-9 16,2 0-20-16,-1 4-12 0,3-2-11 0,0 2-15 16,0 2-80-16,0 1-238 0,3 0 105 0</inkml:trace>
  <inkml:trace contextRef="#ctx0" brushRef="#br0" timeOffset="-60508.738">7503 14509 112 0,'0'0'127'15,"0"0"0"-15,7 17-5 0,-5-8-2 0,3 1-13 0,-1 6-6 16,0-2-7-16,1 3-5 0,-2 2-8 0,-1-4-3 15,0 4-4-15,1-7-11 0,3 5-7 0,-4-5-8 16,0-2-4-16,2 2-2 0,-1 0-9 0,-1-5 3 16,2 3-6-16,-4-2-3 0,1-2-4 0,2 0-3 15,-2-4 1-15,1 2-2 0,0-1-1 0,-1 1 5 16,-1-4 6-16,0 0 9 0,0 0 1 0,0 0-12 16,0 0-1-16,0 0-6 0,0 0 10 0,-3-23-5 15,2 12-11-15,0-6 2 0,-2 5-5 0,3-8 1 16,-6 1 1-16,5 1-4 0,-2-2-1 0,1 1 1 15,-2-1-2-15,4 9 5 0,-1-1-2 0,-1-1 2 16,1 8 1-16,0-2-1 0,1 0 0 0,0 1 0 16,-2 2-3-16,2 4-3 0,-2-8-1 0,2 8-2 15,0 0 2-15,0 0 2 0,0 0-3 0,17 12 2 16,-10-3 0-16,1 2 3 0,2 4-3 16,1-2 1-16,1 1 4 0,2 2-8 0,0-3 0 0,-5 3 3 15,5-2-4-15,-1 3 1 0,-3 0-2 0,4-1 1 16,-1-4 1-16,1 0-2 0,0 0 0 0,-1-1 2 15,-3-2-2-15,0-4 0 0,2 2 0 0,-2-1-1 16,0-2 3-16,0 0-2 0,2-1-1 0,-3-3 1 16,1 0 0-16,-1 1-1 0,-2-2-3 0,4-5 0 15,-1 0 1-15,-2-2-3 0,2 0 5 0,-2-1-3 16,-2-4 0-16,2-3 3 0,-4-2 2 0,3-1 0 16,-4 0-3-16,1 2 5 0,-4 0-3 0,1-1 0 15,-1 1 0-15,-4-3-1 0,0 3 1 0,-3 2 3 16,7 5-3-16,-5-2 5 0,2 3-3 0,-1-1 1 15,2 5-1-15,-1 0-5 0,-1-2-5 0,0 5-28 16,2-2-29-16,2 4-30 0,-5-8-34 0,2 5-39 16,3 3-131-16,0 0-324 0,0 0 144 0</inkml:trace>
  <inkml:trace contextRef="#ctx0" brushRef="#br0" timeOffset="-59944.208">8105 14518 98 0,'0'0'138'0,"-7"0"-10"0,7 0-11 0,0 0-8 0,-2-4-13 16,2 4-10-16,0 0-12 0,0 0-3 16,0 0-3-16,0 0-9 0,0 0-5 0,9-6-1 0,-2 3-23 15,2-2 11-15,4 2-5 0,5-2-4 0,4 0 1 16,-2-2-7-16,10 2-7 0,-2-2 7 0,9 0-1 15,-3 0 0-15,3-2-7 0,-2 1 1 16,2-2 1-16,-4 3-4 0,5-5 2 0,-7 7-2 0,1-1-4 16,-5-1 9-16,-7 5-8 0,1 0-11 15,-8 0-1-15,-1 1-11 0,-1 0-26 0,-4 1 16 0,1-3-19 16,-2 3-8-16,-6 0-5 0,5 0-10 16,-5 0-17-16,0 0-6 0,0 0 0 0,0 0-9 0,-22 6 3 15,15-5-59-15,-5 1-163 0,1 0 72 0</inkml:trace>
  <inkml:trace contextRef="#ctx0" brushRef="#br0" timeOffset="-59743.252">8456 14437 16 0,'-1'5'99'0,"1"3"-4"0,0-1-9 0,0 2-1 15,1 3-5-15,-2 0-1 0,2 0-2 0,2 4-7 16,-2-4-5-16,2 6 1 0,-1-1 0 0,1-1-8 15,0-5-8-15,-1 4-6 0,-1-4-20 0,5 4 9 16,-2-3-3-16,-3 0-1 0,2-2-21 0,2 2-16 16,-3-1-16-16,0 0-16 0,-1-4-18 0,4 3-22 15,-4-5-79-15,2 2-172 0,1-3 78 0</inkml:trace>
  <inkml:trace contextRef="#ctx0" brushRef="#br0" timeOffset="-59090.252">8723 14505 112 0,'-4'7'137'16,"4"-1"-17"-16,-5-1-2 0,1 6-8 0,3-2-9 15,-1 2-12-15,-1 4-10 0,3 0-8 0,0-2-11 16,0 2-5-16,0-2-2 0,3-1-8 0,-1 1-4 15,-2-1-8-15,1 0 5 0,3 3-12 0,-3-3-1 16,3-5-4-16,-2 5-14 0,0-7-3 0,-2 4-4 0,1-4-12 16,2 1-3-16,-3-1-4 0,0-1-10 15,0-1 0-15,0-3 17 0,0 4-7 0,0-4 1 16,0 0 3-16,0 0 2 0,0 0-2 0,-8-10 2 16,3 4-1-16,5 0 5 0,-5-3 4 0,0-3 12 15,2-1-10-15,2 1 11 0,-3-6-5 0,0-2 9 16,3 1 15-16,-3-6-12 0,2 4-1 0,2-4 0 15,4 5-1-15,1-6 7 0,-3 7-8 0,3 3-2 16,-2 0-2-16,7 2 3 0,-5 2 1 0,0 4-5 16,3-3 1-16,1 6 2 0,0-5 1 0,0 7-8 0,1 2 1 15,-1-1 0-15,3 2-3 0,-2 1 9 16,1 1 5-16,1 4-7 0,-2 0 4 0,-1-3 0 16,0 4 4-16,-1 0 1 0,-3 1-11 0,5 0 7 15,-5 1-11-15,-2 1 4 0,-1 0 0 0,-1-1 7 0,-2 0-2 16,-1 3-6-16,-5 1 1 0,3-2-3 15,-7 1 0-15,-1 1 1 0,1 1-5 0,-4-2-2 16,-2-2 0-16,2 0-5 0,-2-3 9 0,4 0-5 16,0-2-4-16,2-2 11 0,-2 1-6 0,4-1-3 15,-1 0 3-15,4-3 1 0,0 1-3 0,6-1 2 0,-10 3-7 16,7-3 5-16,3 0-2 0,0 0 3 0,-7 1-3 16,7-1-2-16,0 0 5 0,0 0 4 15,0 0-6-15,15 6 2 0,-8-6 0 0,-1 4 4 16,4 2-6-16,1-1 8 0,0 1-1 0,-1 1 2 0,8 1 7 15,-1 2-5-15,-3-1 5 0,0 0-5 0,4 2-1 16,-2-2 8-16,0 0-7 0,4 2-3 0,-6-3-5 16,4 1 12-16,-2-1-9 0,0-1 3 0,-2-2-5 15,0-1 4-15,-6 1-11 0,7-2-13 0,-3-2-5 16,-3 1-25-16,2-4-27 0,-1 1-14 0,-1-4-104 16,-1 3-214-16,-1-4 94 0</inkml:trace>
  <inkml:trace contextRef="#ctx0" brushRef="#br0" timeOffset="-58828.577">9126 14436 126 0,'0'0'122'0,"-3"11"2"0,3-4 0 0,-2-2-9 16,0 5-8-16,2 1-8 0,2 6-1 0,0-2-13 15,-2 2-1-15,3-1-5 0,-1 0-8 0,0 1-2 16,0-1-10-16,1-3 4 0,-2 3-13 0,5-1-5 16,-6-2-7-16,4 0 3 0,1-2-7 0,-4 0-3 15,2-1-6-15,1 1-14 0,-3-3-19 0,1-3-16 16,0 0-14-16,-1 2-18 0,3-2-31 0,-4-2-7 16,4-1-33-16,-3 1-84 0,-1-3-230 0,0 0 102 15</inkml:trace>
  <inkml:trace contextRef="#ctx0" brushRef="#br0" timeOffset="-58455.57">9273 14454 38 0,'0'0'153'0,"1"-3"-12"0,-1 3-15 0,0 0-2 15,4 8-4-15,-3-1-9 0,3 3-7 0,-3-1-5 16,1 7-10-16,6-1-1 0,-5 4-9 0,3-1-10 15,-1-1 3-15,2 2-4 0,0-1-6 0,0-2-7 16,1-1-5-16,-1 1-2 0,-2-1-7 0,5-1-4 16,-4-4 1-16,0 1-5 0,-1 0-6 0,1-3-4 15,1 0-1-15,-5-2 1 0,1-1-3 0,2 1-4 0,-4-2-4 16,3-2 0-16,-1 1 3 0,-3 1-2 16,0-4-4-16,6 2-2 0,-6-2 7 0,0 0-6 15,9-6-1-15,-5-1-4 0,0-3 1 0,1 1 4 16,0-3-1-16,0-2 1 0,-1-4-4 0,1 2 3 15,0-4-4-15,2-3 1 0,-3 3 0 0,3-4 2 0,-2 7-5 16,-2-2 1-16,1 1 1 0,-1 2 0 16,-1-1 0-16,1 3-3 0,-1 0 2 0,0 4-5 15,2 0 6-15,-3 3-18 0,1 2-5 0,-2 2-28 16,2 1-17-16,2-1-15 0,-4 3-11 0,0 0-16 16,13 5-11-16,-6-2-21 0,0 2-105 0,0 0-264 15,2 2 117-15</inkml:trace>
  <inkml:trace contextRef="#ctx0" brushRef="#br0" timeOffset="-58001.374">9786 14405 3 0,'-2'-2'187'0,"0"-1"-11"0,2 3-15 0,0 0-10 15,0 0-15-15,0 0-15 0,-8 5-4 0,5 3-17 0,0 2 1 16,0 3-14-16,0-2-6 0,-1 5-7 0,2-4-6 15,-1 4-6-15,2 1-7 0,-2-2-10 0,3 2 0 16,-1-4-3-16,0-1-7 0,-2-2-3 0,2 4 0 16,2-2-3-16,-3-2-5 0,0 0-2 0,2-1-3 15,0-2-3-15,0-1 1 0,-2-2-6 16,2 1-8-16,0 1-2 0,0-2-2 0,0-4-4 0,0 2-1 16,0-2 4-16,0 5-2 0,0-5 3 15,0 0 0-15,0 0-6 0,0 0 2 0,-3-12 10 0,6 5-5 16,-3-5-2-16,2-3 2 0,0-1 3 0,3-4-4 15,-4-4 2-15,3-3-4 0,-2 9 5 0,2-3-2 16,0-5-1-16,-1 9 0 0,-1 0 3 0,2 3-6 16,-3 4 1-16,4 0 5 0,-3 3-1 0,0-1-2 15,-2 4-1-15,1-1 2 0,1 2-6 0,-2 3 13 16,5 0 1-16,-5 0 5 0,8 8-2 0,-2 1 5 16,0 3-6-16,2 3 4 0,-2 2-3 0,2 0 0 15,-2-1-2-15,2 4-7 0,-4-1 4 0,6 5 4 16,-6-5-2-16,5 4-3 0,-4-3-1 0,0-3 7 15,2 0-7-15,-5-1-9 0,2-2-15 0,-4-2-15 16,4 0-21-16,-2-2-16 0,-2 2-22 0,-2-4-18 16,2 2-21-16,-5-3-18 0,0-1-99 0,2-3-269 15,-4-1 119-15</inkml:trace>
  <inkml:trace contextRef="#ctx0" brushRef="#br0" timeOffset="-57826.447">9703 14597 95 0,'0'0'130'16,"-2"-2"-9"-16,2 2-18 0,1-5-7 0,-1 5-5 16,5-3-15-16,0 2-3 0,5-1-4 0,1 1-11 15,0-1-7-15,7-1-4 0,1-3-9 0,-2 2 3 16,7-1-4-16,3-3-17 0,-7 1-15 0,6-3-27 16,-6 2-26-16,8-1-40 0,-8 0-78 0,-2-1-180 15,-1 0 81-15</inkml:trace>
  <inkml:trace contextRef="#ctx0" brushRef="#br0" timeOffset="-57135.406">9628 14364 14 0,'0'0'118'15,"0"0"-10"-15,0 0-2 0,-3-5-7 16,3 5-15-16,0 0-4 0,0 0-10 0,0 0-1 16,0 0-7-16,0 0 11 0,0 0-1 0,3 12 9 15,3-7 2-15,-3 5-9 0,1 2-1 0,-2 3 1 0,5-1-1 16,-2 3-5-16,1 1 3 0,-1 0-5 16,-1 2-4-16,1-2-4 0,-2 0-7 0,2 1-2 15,1-1-6-15,-2-1-3 0,-1 0-5 0,-1-5-4 16,2 2-5-16,-1-4-1 0,-2 4-1 0,0-4-7 15,0-1-14-15,1 1-17 0,0-1-21 0,-2-1-22 0,0-3-26 16,2 2-17-16,0-2-27 0,-1-2-25 0,-1-1-101 16,0-2-273-16,4 5 121 0</inkml:trace>
  <inkml:trace contextRef="#ctx0" brushRef="#br0" timeOffset="-55879.03">10382 14390 108 0,'-5'-2'149'0,"5"2"-7"16,-4-2-1-16,4 2-12 0,-5-1-10 0,5 1-10 16,0 0-13-16,0 0-1 0,-9 5-14 0,5 2-1 15,-4 0-3-15,3 4-9 0,-1 3 2 0,-3 3-10 16,0 0-2-16,4 0-7 0,-3 3-4 0,2-2-3 15,-3 0-4-15,1 9-2 0,3-8-7 0,-1-1 0 16,0 0-8-16,0-2 4 0,1 0-3 0,1-2-7 16,0-2-1-16,0-2 0 0,3-3 1 0,-3 2-7 15,3-4 1-15,-2 0-4 0,0 1 1 0,3-4 1 0,0-2 3 16,-1 3 0-16,1-3 5 0,0 0 1 0,-2 7-6 16,2-7-4-16,0 0 6 0,-2-15-5 15,2 5 0-15,2-2-1 0,-2 1-2 0,2-9 2 16,2 3-3-16,-1-3 1 0,2 2-3 0,-1-8 2 15,1 6-5-15,-1-5 0 0,1 1 3 0,0 4 1 16,-1 1 1-16,-1 0 0 0,0 2 2 0,0 8-2 16,-2 1-2-16,1 2-1 0,-2-3-2 0,2 5-2 15,1 0 0-15,-3-2 0 0,0 6 1 0,1-5 0 16,-1 4-1-16,0 1-2 0,0 0 3 0,0 0 0 16,0 0-5-16,14 6 0 0,-10 3 6 0,0-4 0 15,1-2 4-15,-1 9-4 0,2-7 1 0,-2 2-4 16,0-2 1-16,1 2 2 0,-1-1-2 0,0 1 2 15,-2-5 2-15,2 3-3 0,-4-3-2 0,5 2 10 0,-4-1 0 16,2 0 9-16,-3-3 6 0,0 4-2 0,0-4 5 16,4 3 0-16,-4-3 9 0,0 0 3 0,0 0 2 15,1 2 1-15,-1-2 0 0,0 0-7 0,0 0 4 16,0 0-9-16,0 0-3 0,0 0-2 16,-5-12-3-16,5 5-1 0,-2 3-5 0,1-4 4 0,1 1-7 15,-1 2 0-15,0 0-2 0,-3 0 5 0,4 0-5 16,-1 1-2-16,1 4 0 0,-3-5-2 15,3 1-3-15,0 4-2 0,-1-6 3 0,1 6-6 16,0 0 1-16,0 0 1 0,0 0-5 0,-1 17 1 0,2-5 1 16,-2 5 5-16,1-5-1 0,-2 5-3 0,5 0 2 15,-3 1-2-15,1 3 2 0,-1-5-2 0,1 4 3 16,-1 0-6-16,0-2 6 0,-1-1-1 16,1 0 2-16,-1 0-4 0,1-5 0 0,0-2 5 0,0 4-4 15,1-6 3-15,-2 1 0 0,2-3-3 0,-1 1 4 16,-1-3-3-16,2-1 2 0,-1 1-2 0,0 2 3 15,0-6-5-15,1 5 0 0,-1-5 5 0,2 5-2 16,-2-5-1-16,0 0 1 0,1 2 1 0,-1-2-2 16,0 0-3-16,0 0 2 0,0 4 1 0,0-4 5 15,0 0-5-15,7 3-1 0,-5-1 0 0,-2-2 2 16,7 2 1-16,-2-1-3 0,2 1 2 0,3-2 1 16,0-2 2-16,2 1-7 0,1 1 8 0,3-1-3 15,2-2 1-15,1 0 0 0,-1 2-3 0,5-3 2 16,-1 0 1-16,-2 1-2 0,7-3 3 0,-1-2-2 15,-3 7-2-15,4-5 1 0,-7-1 0 0,2 4 2 16,-2 2-2-16,1-1 3 0,-1-4-3 0,1 2 1 16,-2 2 2-16,-1-1-3 0,-1-2-1 0,0 1-1 15,-3 0 5-15,4 0-3 0,-4-2 1 0,3 3-2 16,-6-2 1-16,1 1 3 0,-2-1-2 0,0 1 0 16,-1-2-3-16,0 4 1 0,-2-1 1 0,-1-1 1 15,0 2 5-15,-1-1-6 0,-2 1 4 0,1 0-4 16,0 1 0-16,-4 1-2 0,6-3 1 0,-6 3 2 15,0 0 1-15,6-1-4 0,-6 1 2 0,0 0-14 16,0 0-22-16,0 0-28 0,0 0-27 0,0 0-45 16,0 0-52-16,0 0-190 0,0 0-408 0,0 0 182 15</inkml:trace>
  <inkml:trace contextRef="#ctx0" brushRef="#br0" timeOffset="-55136.461">7401 15272 66 0,'-7'-1'241'0,"-1"-1"-44"0,3 0-34 0,-1 1-25 16,0-2-18-16,2 2-18 0,4 1-8 0,-6-3-10 16,4 1-5-16,2 2-4 0,-5-2-12 0,5 2-3 15,0 0-10-15,0 0-5 0,0 0-1 0,0 0-3 16,0 0-8-16,0 0-1 0,0 0 0 0,27 3 0 15,-14-3-1-15,7 1 2 0,-1-1-9 0,12 0 5 16,4 0-6-16,0 0 0 0,2 0 2 0,18-2-4 16,-2 0-1-16,3 0 2 0,2-3-6 0,5 0 14 0,0-1 9 15,3 2-12-15,30-6-1 0,-5-1 4 16,2 3 0-16,-1-3 10 0,4 0 2 0,0-1-3 16,0 0-2-16,2-1-1 0,2 2 1 0,-2-2-2 15,1 0-2-15,5 0 0 0,-9 4 2 0,5-1 0 16,-2 3-3-16,-6-1-2 0,0 5-4 0,-33 2-1 0,5-2-1 15,-3-1-2-15,-1 1 0 0,-2-2 2 16,-7 3 5-16,-14-1 6 0,6 2 4 0,-7 1 9 16,-2-2-3-16,-3-2 3 0,0 1-1 0,-10 1-2 15,-3 0-1-15,0 2 3 0,-9-1 1 0,5-1 1 16,-7 2 1-16,-1 0 6 0,-1-4 8 0,-5 4 6 16,8 0 2-16,-8 0-1 0,11-1-5 0,-11 1-7 15,0 0-2-15,8 0-9 0,-8 0 0 0,0 0-4 16,5-2-10-16,-5 2-1 0,0 0-12 0,0 0-10 15,0 0-24-15,0 0-24 0,0 0-28 0,10 1-30 16,-10-1-33-16,0 0-42 0,0 0-48 0,0 0-49 0,0 0-264 16,0 0-575-16,0 0 256 0</inkml:trace>
  <inkml:trace contextRef="#ctx0" brushRef="#br0" timeOffset="-9626.155">12046 14675 4 0,'12'-4'77'0,"1"2"-8"15,6-1 0-15,-2 1-8 0,6-3-7 16,-3 4-12-16,0-2 7 0,1-1-2 0,-2 0-4 16,3 2 5-16,-3-1-1 0,2 1-9 0,-2-4 1 0,0 2 0 15,0 3-3-15,-1-3 1 0,1 2-9 0,-7-2 7 16,8-2-3-16,-10 5-17 0,8-3 13 16,-5 4 3-16,6-4-2 0,-6 4-10 0,1-2 1 0,-5 1 6 15,3 0-10-15,-4 0-2 0,0 1 0 16,-1 0-1-16,3 0-2 0,-4 0 2 0,-6 0-13 0,9 1 9 15,-9-1-1-15,8-1 8 0,-8 1-12 0,5-2-9 16,-5 2-5-16,0 0-17 0,7 2-17 0,-7-2-16 16,0 0-31-16,0 0-67 0,0 0-170 0,0 0 76 15</inkml:trace>
  <inkml:trace contextRef="#ctx0" brushRef="#br0" timeOffset="-9136.625">11934 14954 27 0,'0'0'79'0,"0"0"-10"0,0 0-1 0,0 0-9 15,0 0-7-15,0 0-4 0,0 0-3 0,0 0-3 16,0 0 3-16,0 0-4 0,0 0-5 0,0 0-7 16,0 0 3-16,0 0-7 0,0 0 4 0,0 0-3 15,0 0-4-15,0 0-6 0,0 0-1 0,0 0 3 16,0 0-5-16,0 0 1 0,0 0-4 0,0 0 0 15,0 0-2-15,0 0 0 0,0 0-5 0,0 0-11 16,0 0-16-16,0 0-21 0,0 0-24 0,0 0-56 16,13 1-133-16,-13-1 60 0</inkml:trace>
  <inkml:trace contextRef="#ctx0" brushRef="#br0" timeOffset="-8462.967">12111 14740 47 0,'0'0'105'0,"0"0"-9"15,0 0-7-15,0 0-18 0,0 0-2 0,0 0-10 16,0 0 2-16,0 0-5 0,0 0-6 0,0 11-2 16,0-11-7-16,6 10-6 0,-2-5-1 0,1 4 1 15,0-1 3-15,3 4-2 0,1 1-2 0,1 1-4 16,0 1 8-16,4 2 2 0,-5-1-5 0,6 5-6 16,2 1-5-16,1 1 3 0,-4 0-2 0,4-2-1 15,-3 2-4-15,4-4 1 0,0 1-3 0,1 0 1 16,-2 1-2-16,0-4 0 0,-2-2-1 0,-2-1-1 15,3 1-2-15,-3-4-4 0,1 3 8 0,-2-2-8 16,1 0-1-16,0-1-2 0,-4-3 2 0,-1 1-5 16,-1 0 6-16,0-2-4 0,-3-1 1 0,0-1-1 15,0 0-5-15,0-1 5 0,-1-2-7 0,-1 4-20 16,0-2-13-16,0-2-26 0,0 2-30 0,-1-3-27 16,-2-1-82-16,0 0-214 0,0 0 94 0</inkml:trace>
  <inkml:trace contextRef="#ctx0" brushRef="#br0" timeOffset="-7680.627">12090 14970 10 0,'0'0'68'15,"0"0"-1"-15,1-5-8 0,-1 5-5 0,0 0-4 16,3-3-5-16,-3 3 0 0,3-3-8 0,-3 3-1 15,0 0-4-15,0 0 8 0,0 0-3 0,13 3 1 16,-13-3 2-16,7 4-9 0,-3 0 6 0,0 1-6 16,1 0 7-16,0 3-2 0,1 1-9 0,3 2 9 15,-2-3-7-15,2 6 10 0,2 0-2 0,-2 4-3 16,0-2 2-16,4 6-3 0,-3 2-3 0,0-1 3 16,3 2-2-16,-4 1 3 0,-1 4-6 0,3 1 4 15,-2 1 1-15,0 2-2 0,2-2-2 0,-3 2 3 16,2 12-4-16,-3-14-4 0,-1 1-2 0,2 2 2 15,0-2 0-15,-2 1 1 0,0-4-5 0,1-2-4 16,-2 4 1-16,3-6-5 0,-1-1 1 0,1 0-5 16,-2-8 7-16,-1 0-4 0,3-1-4 0,-3 0 2 15,4 1-4-15,-5-5 5 0,2 2-5 0,2-5-4 16,-2 2 5-16,3-2-6 0,-5 0 3 0,1 0-1 16,2-4 0-16,-2 1-7 0,-3-1-5 0,2 1-13 15,0 0-22-15,0-4-25 0,-3 4-23 0,2-5-26 16,-1 2-108-16,-2-3-245 0,0 0 109 0</inkml:trace>
  <inkml:trace contextRef="#ctx0" brushRef="#br0" timeOffset="-5030.072">13219 14323 80 0,'2'-5'91'0,"-1"3"-14"0,1-2 2 16,-2-1-9-16,2 2 6 0,-2-1-6 0,0 4-2 15,0-8-10-15,0 5-1 0,-2 0 1 0,-1-1-9 16,2 0-7-16,-2-1 2 0,1 2-6 0,-1-2-10 16,-1 1-3-16,-2 0 10 0,1 0 0 0,0 1-3 15,-5-6 6-15,4 6-6 0,-2 0 2 0,-2-1 2 0,1-1 1 16,-2 3 0-16,1 2-3 0,-2 0 2 15,-3 2-8-15,2 3-3 0,-2 2 4 0,-2 3-7 16,-1 0 1-16,-3 7 4 0,1 4 2 0,1-1-3 16,2 5-4-16,2 2-1 0,-1-2 0 0,4 4-1 15,5-1-1-15,0-2-1 0,6 0-4 0,-3 1 5 0,4-1-7 16,0-6-1-16,8 6 3 0,-2-7-6 16,2-1 1-16,7-1-4 0,-2-4 4 0,9 4 6 15,1-5-9-15,-3-4-5 0,7-5 2 0,1-3-13 16,0-3-11-16,0 1-26 0,2-4-13 0,-1-5-19 0,-2 0-28 15,0-5-16-15,-3 2-112 0,-4-1-253 0,-7 1 112 16</inkml:trace>
  <inkml:trace contextRef="#ctx0" brushRef="#br0" timeOffset="-4587.197">13286 14291 115 0,'0'0'131'0,"-1"-4"-4"0,1 4-14 0,-3-3-13 15,3 3-22-15,0 0 6 0,0 0-16 0,0 0 2 16,0 0 6-16,0 0 2 0,0 0-1 0,-1 15-1 0,1-7 2 16,0 1-1-16,1 4-3 0,2 5 4 15,-3 6-4-15,1 3-6 0,-1-2 0 0,3 2-7 0,-1-1-8 16,1-1-7-16,-2 0-5 0,4 3 4 0,-2-2-7 16,-2-2-6-16,3-4-1 0,-3-3-5 15,2 0-2-15,-1 0-3 0,2-6-5 0,-4-2-6 0,4 0-5 16,-4-2-3-16,0-1-5 0,4-3 4 0,-4 0-1 15,0-3 0-15,0 0 4 0,0 0-2 16,0 0 4-16,9-18 1 0,-8 9-3 0,3-1-1 16,0-7-2-16,0 0-2 0,-2-1 3 0,0 0-2 0,5-1-2 15,-4 2-1-15,2 0 7 0,-1 0 0 0,-1 6-4 16,0 1 0-16,0-1 0 0,-1 5-2 0,2-1 1 16,0 3 1-16,-2-3 0 0,3 1-1 15,-1 2 0-15,1 3-2 0,1 0 8 0,1-1-7 16,-1 2 0-16,1 3 2 0,-1 1-2 0,3 0 3 0,1 4 3 15,-2-3-8-15,3 4 4 0,1 3 2 0,-3-4-4 16,5 4 4-16,-7-1 1 0,5 1 0 0,1-1 0 16,-8 1-6-16,3-2 5 0,2 4-7 0,-5-6-9 15,4 1-14-15,-2-3-17 0,-2 1-19 0,-1-1-11 16,-2-3-13-16,3 1-20 0,-1-3-8 0,-1 2-20 16,-3-3-117-16,2 1-272 0,-2-1 120 0</inkml:trace>
  <inkml:trace contextRef="#ctx0" brushRef="#br0" timeOffset="-3936.139">13636 14458 138 0,'0'0'197'0,"0"0"-19"16,2-4-25-16,-2 4-13 0,0 0-8 0,0 0-1 15,0 0-9-15,13 9-7 0,-11-3-5 0,8 0-6 16,-3 2-14-16,-1 0-2 0,2 1-4 0,2 0-4 15,-2 3-8-15,-1-4-7 0,1 6-4 0,-1-3-7 16,1-2-3-16,-3 0-5 0,2 1-7 0,-5-1-3 16,2-3-4-16,1 1-1 0,0-3-5 0,-1 0-6 15,-1 0 1-15,-2 0-2 0,2-1-1 0,-2-1-2 16,-1-2 1-16,1 4 6 0,-1-4-3 0,0 0-2 16,0 0-2-16,8-10-2 0,-2 3 0 0,1-3-1 15,-5-1 0-15,6-7 1 0,-3 2-2 0,1 0-6 16,2 0 5-16,-2-2-4 0,2-1 0 0,0 4-1 15,-5 3 0-15,1 1 0 0,0 1-1 0,-1 4-3 16,1 0-1-16,-3 0 2 0,5 2-12 0,1 0-7 16,0-2-13-16,-2 6-19 0,3-1-11 0,0-1-20 15,-1 2-12-15,4 2-6 0,1-2-8 0,-3 1-10 16,4-1-1-16,-3 3 8 0,3-1 7 0,-4-2 13 16,1 1 7-16,-2 0 6 0,-3 1 14 0,3-2-1 15,-8 0 27-15,9-2 13 0,-9 2 16 0,6 2 25 16,-6-2 15-16,5 2 5 0,-5-2 13 0,0 0 3 15,0 0 0-15,0 0 8 0,0 0-2 0,-1 4-9 16,1-4 2-16,-7 6-3 0,4-1-3 0,-4 2-1 16,0 3-5-16,4 0 6 0,-4 0-8 0,1 2-7 15,0 0-1-15,2-2 0 0,-1 3-3 0,1-2-8 16,3 5 0-16,-3-3-5 0,3-1 1 0,1 0 0 16,0-2-3-16,0 0-2 0,0 0-8 0,1-4-3 15,4 0-2-15,-1-1-8 0,0-1-4 0,1-1 1 16,5-3-7-16,-2 0 0 0,1-3-1 0,1-2-4 15,0-3 3-15,1 2 10 0,-1-1-3 0,-1-3 2 16,-4 0-3-16,4 1 5 0,-2-2 2 0,-2-4-4 16,-1-1 4-16,-1 6 1 0,-2-7 6 0,-2 5 3 15,-2-5-4-15,-1 6 7 0,-1 0 3 0,-1-1 1 16,1 3 0-16,0 0 0 0,-2 1-1 0,2 3-12 16,0 1-10-16,-2 1-14 0,1 2-21 0,0 1-22 15,6 0-30-15,-12 1-16 0,7 4-26 0,-2 0-123 16,3-1-288-16,1 1 127 0</inkml:trace>
  <inkml:trace contextRef="#ctx0" brushRef="#br0" timeOffset="-3426.158">14143 14423 28 0,'0'0'149'0,"7"5"2"0,-6-1-13 15,3 0-3-15,-4 1-10 0,4 1-13 0,1 4-10 16,-4-1-9-16,2-4-14 0,1 3-1 0,-3 0-12 15,4-2-1-15,-4 1-10 0,2-2-8 0,-2 2 2 0,2-1-7 16,-3-3-3-16,2 1-8 0,1-3 1 16,-3-1-9-16,1 7-3 0,-1-7 4 0,3 3-14 15,-3-3 12-15,1 2-7 0,-1-2 0 0,0 0-9 16,0 0 0-16,9-12 2 0,-4 4-2 0,0 2-2 0,-1-5-6 16,3 3 1-16,-1-2-1 0,1 0 0 15,-1-1 3-15,0 3 1 0,-1-1-8 0,0 3 12 16,-1 1-4-16,0-1 2 0,0 1 0 0,-1 4 2 15,1-1 8-15,-4 2 12 0,0 0 3 0,15 5 1 16,-9 0 7-16,1 2-1 0,1 2 0 0,-4-1-1 0,4 1-8 16,1 1 1-16,-2 0-2 0,1-1-1 15,-4 0-5-15,6 2 1 0,-5-4-3 0,4 0-1 0,-1 3-1 16,-2-5 0-16,2 2-8 0,-7-2 3 16,4-3-5-16,-1 1 0 0,0-3-2 0,2 3-2 0,-6-3 3 15,9-3 1-15,-3 0-1 0,0 1-5 0,0-8 1 16,4 3-3-16,-2-3-5 0,2-4-2 0,-2 3-5 15,-2 1 2-15,3-5 2 0,-4 5 0 16,3 1 3-16,-4 2-1 0,1 2-5 0,-1 0 6 16,0 2-1-16,0 2 2 0,1 1 8 0,-5 0 6 0,12 3 5 15,-8 2 3-15,1 1-3 0,2 2-2 0,4 0-1 16,-4 1 0-16,0 1-1 0,2 0-3 16,0-1 2-16,0 1-5 0,-1-1 3 0,3 2-5 15,1-5-15-15,-3 4-18 0,0-3-24 0,-2 0-28 0,1-4-32 16,0-2-31-16,-1-1-162 0,-7 0-335 0,10-3 148 15</inkml:trace>
  <inkml:trace contextRef="#ctx0" brushRef="#br0" timeOffset="-3290.26">14765 14326 47 0,'2'4'62'0,"-1"-1"-22"0,3 4-33 15,0-2-33-15,0 0-29 0,2 1 13 0</inkml:trace>
  <inkml:trace contextRef="#ctx0" brushRef="#br0" timeOffset="-3039.785">14935 14408 14 0,'-7'-3'188'0,"7"3"-9"0,0 0-5 0,-5-2-1 0,5 2-22 15,0 0-11-15,-11 2-11 0,4 1-7 0,4 4-13 16,-5 0-3-16,3 1-6 0,-2 3-8 16,2 0-5-16,-1 0-5 0,1 0-7 0,0 0-3 0,2 1-6 15,-1-2-5-15,4 1-5 0,0 0-4 0,0 0-3 16,4 1-6-16,0-6-2 0,0 4-2 0,1-5-1 16,5 4 1-16,-2-4-5 0,5-1-1 0,-1 0-4 15,6-4-2-15,1-1-10 0,2-3-16 0,-4 5-34 16,1-5-27-16,-6 3-45 0,8-7-54 0,-8 3-67 15,3 2-114-15,-6-3-367 0,2-1 163 0</inkml:trace>
  <inkml:trace contextRef="#ctx0" brushRef="#br0" timeOffset="-2593.472">15694 14404 172 0,'-7'1'241'0,"7"-1"-20"0,0 0-19 0,0 0-11 15,0 0-19-15,0 0-15 0,0 0-10 0,14-7-15 16,3 0-8-16,2 5-11 0,1-4-9 0,10-3-14 16,-5 3-5-16,-3 4-12 0,-1-5-8 0,-1 2-12 15,2 1-27-15,-2-1-33 0,-3 2-45 0,2-1-37 16,1 0-52-16,-1 3-66 0,-6-2-105 0,-1 1-338 16,-2-1 149-16</inkml:trace>
  <inkml:trace contextRef="#ctx0" brushRef="#br0" timeOffset="-2295.036">16460 14056 253 0,'0'-5'244'15,"2"1"-26"-15,-2-1-23 0,0 5-19 0,0-5-21 16,0 5-11-16,0-4-20 0,0 4-11 0,0 0-9 16,0 0-9-16,10 14-10 0,-5-6-11 0,0 8-7 15,3 3-8-15,-3 6-5 0,1 0-4 0,-1 3-2 0,3-1-8 16,-10-1-5-16,4 1-1 0,-2-7-16 16,0-1-10-16,-2 1-14 0,-1-2-14 0,2-1-22 15,-2 0-25-15,-1-5-13 0,0-1-23 0,2-5-1 16,1-3-20-16,-1 4-15 0,-2-1-19 0,1-5-101 0,-4-1-280 15,7 0 125-15</inkml:trace>
  <inkml:trace contextRef="#ctx0" brushRef="#br0" timeOffset="-1982.736">16374 14012 5 0,'-3'-11'206'15,"0"1"-7"-15,3 3-16 0,-1 1-14 0,1 1-20 16,0 1-10-16,1 0-17 0,3 1-11 0,3 2-11 15,-2 1-8-15,9 2-13 0,2 3-2 0,2-1-7 16,2 3-5-16,6 3-12 0,1 2-2 0,1 1-5 0,-3 3-3 16,1 1-6-16,-5 0-6 0,2 2 0 0,-3 0-5 15,1-1-1-15,-5 3-6 0,0 1 3 0,-7-5-4 16,-2 0-4-16,0 0 3 0,0 2-2 0,-7-2 0 16,4 0-2-16,-8-2-1 0,-2 0 3 0,0 1 1 15,-3-1 2-15,-6 0 7 0,3 0 0 0,-9 3 2 16,5-5 0-16,-2 0-5 0,-6 2 5 0,4-7-5 15,-6 6 0-15,1-4-5 0,4-5-9 16,1 3 7-16,0-2-4 0,0 0-15 0,2-1-18 0,0 0-18 16,0-1-18-16,1 3-13 0,4-5-20 0,3 1-22 15,5-3-31-15,-4 0-21 0,9 0-143 0,-8-3-333 16,7 1 148-16</inkml:trace>
  <inkml:trace contextRef="#ctx0" brushRef="#br0" timeOffset="-740.902">16869 14042 45 0,'0'0'166'0,"0"0"-14"16,-3-3-11-16,3 3-15 0,0 0-13 0,0 0-15 15,0 0-7-15,0 0-14 0,0 0-4 0,-6 8-11 16,6-4 0-16,0 2-7 0,0 3-2 0,3-1 3 0,0 4-1 15,-3 7-4-15,2-1 3 0,2 1 1 0,-1 5-5 16,-2-5-7-16,1 1-8 0,2 5 4 0,-3-4-9 16,1-4-1-16,-1 2-2 0,1-2-1 15,0-3-1-15,-2-2-3 0,2-1-4 0,0-2-5 0,-1-3-1 16,0 2 3-16,-1-3-3 0,0-1-6 0,0-1 8 16,0 3 1-16,0-6 1 0,3 3 2 15,-3-3-7-15,0 0 3 0,0 0 0 0,7-13-5 16,-3 7 3-16,0-4-4 0,-1-1 2 0,2-4-5 0,-1-1 3 15,-1-2 2-15,3-1-7 0,-5-3 2 0,8-2-1 16,-7-3-2-16,2 7-3 0,3-3 11 0,-4 4-6 16,1 2 1-16,-3 5 2 0,2 4 10 0,-3-1 2 15,5 3-1-15,-5 2-6 0,1-1 3 0,-1 3-2 16,0 2-1-16,5-5 1 0,-5 5-1 0,7 6 6 16,-1 0-4-16,-3-1 4 0,7 5-5 0,-5 0 2 15,0-1-2-15,3 4 2 0,-3 1-4 0,3 1 0 16,1-1-1-16,-3 2 0 0,1-4-2 0,-1 0-1 15,0 1 0-15,-1-4 0 0,0 1 3 0,-1-3-6 16,3 3 0-16,-4-3-2 0,1-1-2 0,0 0 5 16,-1-3-2-16,-2 1 2 0,3-1-5 0,-2-1 5 15,-2-2-2-15,2 4 0 0,-2-4-3 0,0 0 0 16,8-9 0-16,-2 4 3 0,-1-3-3 0,1-2 0 16,1-6 3-16,0-1 0 0,2-6-3 0,-5 4-1 15,5 0-2-15,2-5 4 0,1 1 1 0,-7 4-1 16,5 1 1-16,-6 1 1 0,1 3 0 0,0 5-2 15,-1-2 4-15,3 2 4 0,-5 3 1 0,3 0 0 16,-5 2-3-16,4-2 2 0,-3 5-4 0,-1 1 6 16,7-1 6-16,-7 1 9 0,9 7 0 0,-2 1 2 15,-3 1 2-15,5 8-2 0,-1 0 0 0,-2 2-2 16,4 6 2-16,-1-3-3 0,-2 2 0 0,3 1-4 16,-1-2-2-16,-3-4 3 0,0 1-4 0,2 6-1 15,-3-7-2-15,1-1-1 0,1-2-4 0,-3 4-1 16,0-5 0-16,2 1 10 0,-2-4-9 0,0-4-7 15,-3 5 3-15,0-3 2 0,2-4-7 0,-3 2 4 16,1-2-2-16,2 0-4 0,-2-2-15 0,-1-1-14 16,0 1-26-16,0-4-27 0,0 6-29 0,0-6-49 15,0 0-50-15,0 0-198 0,0 0-443 0,0 0 196 16</inkml:trace>
  <inkml:trace contextRef="#ctx0" brushRef="#br0" timeOffset="-176.24">15870 14857 82 0,'0'0'112'0,"-8"4"-2"16,8-4-7-16,-3 3-12 0,1 1-8 0,0-2-4 0,2-2-5 15,-2 3 8-15,2-3-6 0,-1 6-14 0,0-2 6 16,1-4-1-16,2 4-5 0,-2-4 3 0,2 5-3 15,0-3 5-15,-2-2 0 0,4 6-2 0,-4-6 1 16,5 4 3-16,-3-4-2 0,2 3-3 0,2-1 0 16,-1 2 1-16,1-2-1 0,2-2-5 0,-3 1 0 15,9-1 0-15,-4 2-7 0,3-2-2 0,-3-2-3 16,3 2-6-16,6 0-1 0,-2 0-4 0,1-1-4 16,1-2-10-16,1 3 8 0,1-3-5 15,-3 2-13-15,1 0-18 0,-4 1-29 0,2-3-43 0,3 3-45 16,1-3-55-16,-4 1-169 0,4-3-376 0,-1 2 167 15</inkml:trace>
  <inkml:trace contextRef="#ctx0" brushRef="#br0" timeOffset="852.964">16583 14683 15 0,'-1'-4'201'16,"-2"1"-16"-16,3 3-14 0,0 0-23 0,0-5-11 16,0 5-17-16,0 0-8 0,0 0-16 0,0 0-4 15,0 0-15-15,-5 22-6 0,5-10-4 0,-1 6-10 16,-2 0-12-16,2 3 8 0,1 5-16 0,-1 2 1 16,-2-1 1-16,3 3-4 0,-1-3 6 0,-3-1-4 15,4 1-5-15,-2-1-5 0,-1-8-2 0,3 1-1 16,0-1-4-16,0-3-2 0,-4-2-3 0,4-4-9 15,0 2-10-15,-3-6-10 0,2 1-10 16,1-2-1-16,0 1 3 0,0-2-6 0,0-3-12 0,-5 4-7 16,5-4-3-16,0 0 5 0,0 0 0 0,-4-16 6 15,3 6 5-15,1 0 2 0,0-4 11 0,-2-3-5 16,0-2 9-16,2-7-2 0,-5 0 5 16,2-3-4-16,3 0 2 0,0-2 3 0,0-3 2 0,4 1 1 15,0 4 3-15,1 0 9 0,4-1 3 0,-5 6 9 16,5 0 7-16,-1 7-1 0,2 0 1 0,-1 2 4 15,-1 1-8-15,1 5 6 0,-2 1-6 0,2 0-2 16,0 0-2-16,-3 3-2 0,2 2 3 0,-1 0 0 16,-2 1 0-16,2 1 0 0,1 0 6 0,-8 1 3 15,10 1 3-15,-10-1 3 0,9 3 0 0,-5-2 0 16,1 6 1-16,-1 0 1 0,-2-2 8 0,2 3-8 16,-2-1-8-16,-2 2 4 0,1 1-1 0,-2 1-1 15,-1-1-1-15,-3 0-4 0,3-1-1 0,-4 1 2 16,4-3-3-16,-2 1-3 0,-1 2 1 0,1-6 0 15,2 2-1-15,-2 1-3 0,1-5-3 0,1 1-1 16,-2-1 6-16,4-2-4 0,-4 7-1 0,4-7 1 16,-2 2-3-16,2-2-1 0,-4 3 2 0,4-3-2 15,0 0 0-15,-3 4-1 0,3-4-1 0,0 0 1 16,0 0-3-16,0 0 2 0,0 0 2 0,0 0-4 16,0 0 1-16,0 0 0 0,0 0 4 0,0 0-3 15,0 0-1-15,0 0-3 0,0 0 4 0,0 0 0 16,0 0 5-16,-4081 0 5 0,8162-10 0 0,-4081 10 2 15,0 0 4-15,0 0 0 0,0 0-1 0,0 0-2 16,-1-6-2-16,1 6-1 0,0 0-3 0,0 0 0 16,0 0 0-16,0 0 0 0,0 0-1 0,0 0-2 15,0 0-2-15,0 0 1 0,0 0 2 0,0 0-4 16,0 0 0-16,0 0-5 0,0 0 6 0,0 0 1 16,0 0 0-16,0 0 2 0,0 0 0 0,0 0 2 15,0 0 0-15,0 0-2 0,0 0 1 0,0 0-5 16,0 0 0-16,0 0 0 0,0 0-1 0,0 0 2 15,0 0-2-15,0 0 2 0,0 0-1 0,0 0-4 16,0 0 1-16,0 0 3 0,0 0-4 0,0 0 2 0,0 0-1 16,0 0 1-16,0 0-3 0,0 0 2 15,0 0 2-15,0 0-4 0,0 0 0 0,0 0-3 16,0 0-2-16,0 0-1 0,0 0-2 0,0 0 1 16,0 0 1-16,0 0-4 0,0 0 1 0,0 0-4 15,0 0-4-15,0 0 3 0,0 0-3 0,0 0-2 16,0 0-2-16,0 0-2 0,0 0-10 0,0 0-15 15,0 0-13-15,0 0-24 0,0 0-21 0,0 0-32 16,0 0-34-16,0 0-156 0,0 0-355 0,0 0 157 16</inkml:trace>
  <inkml:trace contextRef="#ctx0" brushRef="#br0" timeOffset="2167.857">16619 14650 58 0,'1'-5'144'0,"-1"2"-9"0,4-1-11 0,-3-1-8 15,-1 2-16-15,0 3-6 0,3-4-5 0,-3 4-3 0,0 0-3 16,1-3 3-16,-1 3-4 0,0 0-4 16,0 0-13-16,0 0-3 0,0 0 0 0,0 0-2 15,0 17 0-15,-1-7-6 0,0 7-2 0,-2 9-4 16,3 0-4-16,-1 0-3 0,1 2-6 0,-3 0 0 0,3 1-5 15,0-1-4-15,0 1-6 0,0 0 3 16,-1 0-5-16,0-6 2 0,-2-3-1 0,2 0-5 16,-3-3-2-16,3 0 0 0,-3-5-2 0,4-4-1 15,-1 3-1-15,1-4-2 0,-3-1-1 0,3-1 3 16,0-1-2-16,0 1 0 0,0-1-2 0,0-4-2 0,0 5-2 16,0-5-4-16,-4 3-6 0,4-3-13 15,0 0-5-15,0 0-9 0,0 0 4 0,-2-12-10 16,2 7 5-16,0-2 6 0,-3-2 0 0,3-1 2 15,0 2 7-15,-4-2 1 0,4 0 6 0,0 0-1 16,0 1-1-16,0 0 5 0,3 1-1 0,-2-1 2 0,2 1 1 16,2 2 1-16,0-2 2 0,4 0 3 0,-3 1-3 15,3-2 3-15,2 2-3 0,0 0-1 16,7-3 7-16,-7 4-2 0,4-3-3 0,3-1 2 16,1 1-4-16,-3 1-9 0,-1-3 4 0,-2 5-1 15,-4-3 3-15,9 1-4 0,-8 1-1 0,-1 0 0 16,-1 0 14-16,-2-1-10 0,1-1 6 0,-4 1 3 0,2 1-1 15,-2-2 2-15,-1 1 9 0,0-1 3 0,-2-1 6 16,0 0 9-16,-2 0 8 0,1 2 4 16,-1-2 6-16,0 5 11 0,-3-5 6 0,4 6 10 0,-1 0-1 15,-1-3-1-15,2 4-7 0,-2 0-6 0,3 3-8 16,0 0-4-16,0 0-4 0,0 0-2 0,-13 17-6 16,7-6-3-16,2 6-3 0,0 0-1 15,-1 2 1-15,1 5-2 0,2-4-1 0,-1-3 2 16,-1 11-4-16,4-2-3 0,-1-1-3 0,-4-7 4 0,5 1-3 15,5-1-6-15,-4-1 3 0,-1 0-2 0,0-3 1 16,3-2-3-16,-2-3-4 0,3 1 3 0,-3 0 0 16,-1-3-3-16,4 0-5 0,-4-3 3 15,2 1-7-15,-2-1-8 0,0 0-2 0,0-4-4 0,2 4-5 16,-2-4 1-16,0 0 2 0,0 0-5 0,8-1-2 16,-8 1-16-16,7-11-6 0,0 2-1 0,-3 1 2 15,1-1 7-15,0-3 4 0,1 2 8 0,-2 2 1 16,2-3 2-16,0 3 3 0,-3 2 7 15,0 0 2-15,0 1 4 0,0 1 3 0,1 1 1 0,0 1 9 16,-4 2 14-16,6 0 3 0,-6 0 5 0,7 5 2 16,-2-1-4-16,-1 4 4 0,2-1-4 0,0 3 2 15,-2-4-5-15,3 3 1 0,-2 0-8 0,6 0 3 16,-6 0-1-16,3-1 0 0,1 0-2 0,1 1-5 16,-2-4-1-16,1 2-9 0,2-2-5 0,1 0-2 15,3-2-6-15,1 0-10 0,-3-3-6 0,5-1-5 16,-4-1-7-16,2-5-4 0,2 1 1 0,-2-2 0 15,0-2-2-15,-1-2-5 0,2 1 1 16,-6-3-1-16,3 1 4 0,-4-3 2 0,1-2 2 0,-4 3 14 16,2-2 7-16,-6 5 16 0,1 0 17 0,-3 2 19 15,-1 2 20-15,0 1 11 0,-1 1 1 0,-3-1 10 16,1 3-9-16,-2 3-1 0,-4-1-3 0,3 2 0 16,-3 2 1-16,-3 2-4 0,-2-2 2 0,5 6-10 15,-5 1-2-15,3-2-9 0,0 2 1 0,3-1-8 16,1 0-4-16,1-2-5 0,-1 4-11 0,0-4-10 15,4 3-9-15,1-2-9 0,0-2-11 0,1-1-2 16,1 2-4-16,1-3 2 0,2 1 3 0,0-2-3 16,3 0 1-16,-6-2 4 0,9 0 5 0,-3 0 0 15,-6 0 3-15,11-1 4 0,-5 1-2 0,-6 0 2 16,10-1 1-16,-5-1 4 0,-5 2-1 0,7 0 2 16,-7 0-1-16,7 3 0 0,-2-2 8 0,-1 2 1 15,0 0-1-15,0 0 0 0,0 3 1 0,1-1 18 16,1 4-18-16,-1-1 3 0,0 4 0 0,3 0 0 15,-3 1 11-15,4 1-10 0,-4 2 4 0,3-3-5 16,-4 3 2-16,3-2 3 0,-3 2-5 0,1-1 5 16,0 0-9-16,-2 0-1 0,-2-2-12 0,1-1-2 15,-2 0-6-15,1 0-15 0,-2 1-4 0,1-2-12 16,-2 0-7-16,0 0-3 0,-1-3-8 0,-1 5-8 16,-1-5-11-16,1 3-89 0,-3-2-199 0,2-4 88 15</inkml:trace>
  <inkml:trace contextRef="#ctx0" brushRef="#br0" timeOffset="2559.927">17352 14685 170 0,'0'0'215'0,"0"0"-20"16,0 0-14-16,-1 16-8 0,1-5-19 0,0 7-12 15,1 9-14-15,-2 2-11 0,0 1-10 0,2 1-11 16,-1 2-10-16,1 3-9 0,-1-5-9 0,4 1-4 16,-4 0-7-16,-4-3-8 0,4-3-4 0,-2-6-4 15,0 1-6-15,2-4-5 0,0 0-2 0,0-7-5 16,-1 1 2-16,1-3-3 0,1-1-4 0,-2-2 0 16,1 3-6-16,0-6 0 0,0 1-3 0,0-3-2 15,0 0-3-15,0 0-2 0,0 0-5 0,14-14-6 16,-5 8-5-16,-2-7-2 0,2-1-2 0,1 0-6 15,-3 4-2-15,1-2 3 0,-1 2 2 0,1 1 6 16,0 2 1-16,-3 0-2 0,3 3 6 0,-3 2-2 16,1 0 4-16,2 2 6 0,0 2 5 0,1 0 2 15,-3 3 1-15,2-2 0 0,1 2-4 0,-2 2 4 16,1-2 2-16,0 2-1 0,1-2-2 0,-2 2-2 0,0-2-6 16,0-3-24-16,-3 2-31 0,0 0-31 0,1-4-36 15,-5 0-49-15,10-1-119 0,-10 1-316 16,3-4 140-16</inkml:trace>
  <inkml:trace contextRef="#ctx0" brushRef="#br0" timeOffset="2721.277">17119 14736 159 0,'0'0'171'0,"0"0"-34"0,0 0-17 15,0 0-41-15,0 0-63 0,0 0-130 16,0 0-123-16,0 0 54 0</inkml:trace>
  <inkml:trace contextRef="#ctx0" brushRef="#br0" timeOffset="3524.717">17960 14674 68 0,'2'-5'145'0,"0"2"-10"0,-2-1-2 0,0 4-12 16,3-4-14-16,-3 4-13 0,1-4-7 0,-1 4-9 16,2-4-4-16,-2 4-4 0,0 0-11 0,0 0 4 0,0 0-1 15,0 0 7-15,3 16-3 0,0-6-7 0,-2 0 2 16,-1 4-9-16,0-1-3 0,3 5 0 16,-3-4-9-16,1 3 0 0,-1 0-6 0,0-1-5 15,0 1 0-15,4-3-5 0,-4-1-1 0,2 0-3 0,-2 3 2 16,2-7-6-16,0 5 2 0,0-3-7 15,0 0 3-15,1-3-1 0,-1 1-9 0,1-1 7 16,-1-3-13-16,-1 5 8 0,-1-5-4 0,2 0-4 16,-2-1-13-16,0 1-11 0,1-1-14 0,-1-1-13 0,0-3-10 15,1 7-14-15,-1-7-16 0,0 2-11 0,0-2-23 16,0 0-116-16,0 0-262 0,0 0 115 0</inkml:trace>
  <inkml:trace contextRef="#ctx0" brushRef="#br0" timeOffset="4314.281">17990 14711 61 0,'-9'-4'96'15,"6"2"3"-15,3 2-22 0,-8-2 3 0,6 0-5 16,2 2-2-16,-6-4-5 0,6 4-1 0,-5-4-12 16,5 4-2-16,-3-2 1 0,0-2-1 0,3 4-3 15,-1-8-4-15,2 4-6 0,1 0-9 0,0-3 4 16,1 2-4-16,1 1-3 0,0-1-4 0,3-2 3 16,-2 2-1-16,4 0-5 0,-1 0-1 0,3 0 4 15,0-2-11-15,2 3 6 0,-2 0 5 0,3 3 0 16,5-5 2-16,-6 4-5 0,1 2-3 0,0-2 0 15,0 2-3-15,-2 2-1 0,3 1-2 0,-5 2 4 16,1-1-2-16,-3 1 2 0,-1 2 8 0,1 0-3 16,-7 0-1-16,-1 3 0 0,-1 2-1 0,-3 0-2 15,-4 3-3-15,-3 0 1 0,0 2 4 16,-4-3-7-16,0-1-6 0,-6 3 0 0,6-4-1 0,-2-2 3 16,3 0-7-16,0 0 10 0,3-4-6 0,2 1-4 15,1-4 3-15,2 2-3 0,-1-3 5 0,2 1-1 16,1 1-16-16,-1-4 8 0,5 0-6 0,-5 3-10 15,5-3 6-15,-1 3 21 0,1-3-9 0,0 0-9 16,0 0 7-16,0 0 0 0,0 0-4 0,14 2 0 16,-14-2 6-16,10-2-1 0,-10 2 1 0,15-2-3 15,-8 2 0-15,3 0 1 0,0 0 3 0,4 2 0 16,-1 0-2-16,1 3 0 0,3 1 4 0,-2 1-9 16,2 1 10-16,1-2 3 0,-3 5-11 0,2-3-4 15,0 4 12-15,-4-1-11 0,0-2 6 0,-2 0-1 16,-2-1-16-16,-1-2 0 0,1 2 3 0,-4-1 5 15,-4-2-3-15,3 0 12 0,-4 2-5 0,-1-3 4 16,-3 1-3-16,0 0 5 0,-1-1-5 0,-4 3 6 16,-2-3 1-16,-2 0 10 0,2 0-13 0,-2 0 8 15,-5-1-1-15,-2 1 1 0,1-1-7 0,-2 1 0 16,1-1 3-16,0 0-4 0,2-3 6 0,-5 0-3 16,7 1-1-16,-1-2-11 0,-2-2-12 0,1 2-16 15,5-3-23-15,2-1-24 0,0 3-20 0,5-1-109 16,2-3-232-16,-1-1 103 0</inkml:trace>
  <inkml:trace contextRef="#ctx0" brushRef="#br0" timeOffset="4828.009">18312 14713 84 0,'0'7'144'15,"4"4"-6"-15,-3 6-13 0,3-1-8 0,-3 3-7 16,6 5-8-16,-5-5-2 0,6 0-9 0,-3 6-10 0,0-5-8 16,0 5-9-16,-1-7 1 0,0 1-9 15,2-1-3-15,-3-2-9 0,-2 1-5 0,4-1-7 16,-4-5-3-16,1 0 3 0,-1 2-13 0,-1-5 9 16,0-1-7-16,0-1-5 0,0 1-5 0,0-2 1 15,-1 0-3-15,1-2-11 0,0-3 1 0,-2 5-8 16,2-5-6-16,-6 0-9 0,6 0 4 0,0 0 1 15,-7-7-2-15,3 4-1 0,-2-1 11 0,1-6-9 16,-1 3 1-16,-3-3-4 0,3-3 2 0,-2-2 0 16,-1 0 6-16,0-1 3 0,1-4-1 0,-1-3 8 0,3-5-1 15,-3 0 5-15,4-3-11 0,-3 2 10 16,6 0 0-16,2-3 5 0,0 4-1 0,2 9 9 16,2-1-2-16,1 2-1 0,4 2 2 0,0 1-1 15,0 2 2-15,0 0-3 0,4 4-1 0,-3 3-3 0,6-1 4 16,-4 0-3-16,2 6 2 0,3 0-2 15,1 2 5-15,-7 2 0 0,3-1-1 0,0 1-7 0,-4 2 3 16,5 0 7-16,-4-1-9 0,0 2 4 0,1-2 3 16,-7 1 2-16,4 0 6 0,-4 0-4 15,0-1-2-15,-2-1 12 0,-2 2-5 0,-1 0 5 0,0 2 1 16,-4-3 0-16,-1 3-4 0,-1 0-6 16,-3 0 6-16,-3-3 4 0,-2 3-13 0,0-2-3 15,-7 0-9-15,2 3-13 0,-1-2-25 0,-8 0-3 16,5-2-28-16,0-2-37 0,4 1-27 0,-11 2-106 15,10-1-258-15,5-1 114 0</inkml:trace>
  <inkml:trace contextRef="#ctx0" brushRef="#br0" timeOffset="5712.491">16016 15509 64 0,'0'0'102'0,"0"0"-11"0,0 0-2 16,0 0 0-16,0 0-25 0,6-1 5 16,-6 1 7-16,0 0-3 0,0 0-2 0,13-1-4 15,-8-2-5-15,5-1-15 0,-2 3-13 0,11-4 18 0,0 3-12 16,9-7-9-16,-1 2-21 0,6 1-29 0,1-1-50 15,-2-1-106-15,2 0-187 0,3-1 83 0</inkml:trace>
  <inkml:trace contextRef="#ctx0" brushRef="#br0" timeOffset="10689.604">13141 15190 101 0,'-7'-3'110'15,"7"3"-6"-15,0 0-14 0,-5-4-12 0,5 4-7 16,0 0-9-16,0 0-6 0,0 0 2 0,0 10-6 16,0-4 8-16,4 3 7 0,-4 2-4 0,3 6-3 15,-3 0-2-15,2 2-2 0,1 7 0 0,-1 3 4 16,2 1-5-16,-2-1-4 0,-2 0 0 0,3 0-8 15,-3 0 1-15,3 0-7 0,-3-2-1 0,0 1-2 16,-3-3-8-16,3-6-13 0,0 0-4 0,0-2 2 16,0 2 3-16,0-6-2 0,0-2-6 0,0 1 0 15,-1-4-2-15,1 0-1 0,0-4-10 0,1 1 8 16,-2 0 0-16,1-1 0 0,0-4-2 0,-2 5 0 16,2-5-7-16,0 0-6 0,0 0 0 0,0 0 0 15,0 0-10-15,-8-16 9 0,5 6-10 0,2-1 8 16,-2-2 5-16,-2-2-3 0,4-2-4 0,-2 0 10 15,0 0-8-15,1 0 3 0,2 2-5 0,2-1 8 16,-2 6-1-16,3 1 6 0,-3-1-4 0,3 2 0 16,-2 1 8-16,4 0-4 0,-1 6 3 0,5-2-5 15,-1 0 2-15,1 2 4 0,5 0-1 0,-5 2 3 16,2 1-2-16,1 0-2 0,0-2 12 0,-2 0-7 16,5 1-8-16,-4 2 6 0,3-3 0 0,-5 3 1 15,0-2-13-15,0 0 13 0,0-2-5 0,-3 1 1 16,1 0 0-16,-2-4 14 0,-5 4-19 0,10-1 9 15,-6-1-1-15,1 0 5 0,-2-1 0 0,-2-3 2 16,0 1 6-16,1 0-17 0,-2-3 9 0,2-1 2 16,-2 3-8-16,-2-1 2 0,2-2-4 0,-3-3 5 15,-1-3 2-15,3 4-10 0,-4 0 4 0,2 0 14 16,-2 4-6-16,0-1 19 0,4 1 4 0,-2 5 9 16,-1-5-3-16,3 5-1 0,-4-4-5 0,5 4-2 15,0 2-8-15,0 0 5 0,0 0-4 0,-8 13-4 16,4 5-1-16,4-1 2 0,-6 8-2 0,3-2-2 15,3 4 1-15,-1 0-3 0,1 1 5 0,0 1-1 16,1-2-4-16,2-2 2 0,-2 2 0 0,4-2-1 16,-1-5 1-16,-4-1 0 0,1 0-5 0,3 1 0 15,-1-3 1-15,2 0 1 0,-4-5-1 0,6-2-8 16,-1-1 3-16,-5 1-3 0,6-2 2 0,-5-1-4 16,2-2-3-16,0 2-14 0,1-5-11 0,1 3-20 15,-1-5-25-15,2 0-36 0,-7 0-19 0,10-5-118 16,-6 3-268-16,3-8 119 0</inkml:trace>
  <inkml:trace contextRef="#ctx0" brushRef="#br0" timeOffset="11839.341">13516 15768 45 0,'5'-3'73'0,"2"-1"-12"0,2-3-4 0,1-1-3 16,-1 0-1-16,0-1-10 0,0 0-7 0,0 1 3 15,0-6-1-15,-4 3 1 0,2 2-6 0,-1-3-1 16,-3 5 4-16,1-4 2 0,-2 1 11 0,-4 2 0 16,1-2 6-16,0 3 11 0,-2 2 3 0,2-2 1 15,0 1 5-15,-2 2 5 0,-2 1-26 0,-4 1 4 16,6-1-2-16,-2 2-18 0,5 1 1 0,-14 1-7 15,4 3 8-15,5 0-6 0,-3 2-7 0,3 2-5 16,-1 1 3-16,-2 2 0 0,2 6-4 0,3 0-7 16,-2-2 3-16,5 2-2 0,-3 0-5 0,2 1-1 15,-3-1-3-15,13-1-9 0,-9 1 10 0,4 0 2 16,1-4 0-16,0 0-1 0,3-3-2 0,2 1 1 16,-1-1 2-16,2-1-1 0,1-3-8 0,5-2 5 15,2-1 1-15,-3-3-3 0,3-2-5 0,1-2 5 16,-1-1-5-16,0-3-5 0,0-1-1 0,-1-4-8 15,0 1 1-15,0-5 1 0,-1 2-6 0,-4-2 1 16,4-4 1-16,-4-2 9 0,1 0-4 0,-6 3 2 16,-2-1 6-16,1 3-10 0,-5-1 2 0,-1 2 8 15,1 2 9-15,-2 4 8 0,0 1 16 0,-2 3 8 16,1 1 6-16,1 0 3 0,-1 1-5 0,-2 2-4 16,3 3-2-16,0 0-8 0,0 0-2 0,-14 9 1 15,8 2-4-15,1 0-3 0,-5 1-1 0,3 0-4 16,0-1 1-16,1 1-2 0,1-1-3 0,-1 0 1 15,1 3-1-15,1-4-1 0,0 1 1 0,0 0-4 16,2-2 2-16,-1-2-1 0,3 1-4 0,-1-4 2 16,-3-1-8-16,4 1 1 0,-1 1-6 0,1-2 2 15,-1 1-2-15,-2-1 8 0,3-3-5 0,0 4-2 16,0-4 4-16,0 0-3 0,0 0 2 0,0 0-2 16,0 0 2-16,0 0-1 0,0 0 5 0,14-7-3 15,-14 7 2-15,0 0-4 0,0 0 2 0,9 3 1 16,-9-3-2-16,4 3 5 0,0-2 0 0,0 3-5 15,2 0 0-15,-1-2 4 0,0 1 0 16,1 0 1-16,1 0 1 0,3 1-1 0,-2-2 0 0,2 0-1 16,0-1-2-16,2 1 3 0,-2-4 0 0,3 1-2 15,0-1 2-15,-1-1-2 0,1-1 2 0,-3-1-6 16,3 0 3-16,0-1 0 0,-2 0-2 0,-2-1 6 16,0-1-12-16,3-1 8 0,-6 1-1 0,2-1 3 15,-2-1-2-15,0-1 4 0,0 1-5 0,-3 0 2 16,0-2 2-16,0-1 3 0,-3 4-3 0,1 4 6 15,0-6 7-15,-2 5-10 0,1 0 15 0,-1 2-2 16,-1-1 6-16,2 0 1 0,-1 1-7 0,1 4-6 16,-3-4-4-16,3 4-10 0,0 0-6 0,0 0 1 15,0 0-5-15,0 0-8 0,0 0 2 0,0 0-12 16,-5 13-6-16,7-8-3 0,-1-2 2 0,1 2 1 16,2-1 8-16,0 2 2 0,1-2 3 0,2 1 2 15,0 0-2-15,-2-1 4 0,4 1 5 0,-1-1-2 16,2 5 3-16,-1-4-9 0,0 3 12 15,1-2 4-15,-2 2-5 0,-2-1 6 0,2 0-1 0,1 3 1 16,0-4-2-16,-4 2 7 0,3 0-7 16,-2-3 5-16,-2 1 5 0,1 1-7 0,2-2 4 0,-5-1-9 15,2-1 9-15,0 1-6 0,-1-2 8 0,0 0-2 16,-3-2-5-16,9 3 1 0,-9-3-2 0,5 0 4 16,-5 0 2-16,7-6-2 0,-3 0 10 0,-4080 0-6 15,8161-3-5-15,-4079 0 5 0,-2-1-7 0,3-5-1 16,-4-4 9-16,6 0-5 0,-4 1 5 0,1-1-4 15,-2-5-1-15,-1 5 4 0,4-5 2 0,-4 4 1 16,-1 3 1-16,2 0 10 0,-4 6 4 0,1 1 14 16,-1 2-3-16,2-2-2 0,-2 4 2 0,1 5-6 15,0-2 0-15,-1 3-3 0,0 0 1 0,2 10-1 16,0 2 3-16,-1 4-2 0,3 3 1 0,-2 1-6 16,-1 7 4-16,5-7-5 0,-5 5-3 0,3 0-3 15,-2-6-4-15,1-1 9 0,4 3-19 0,-2-3-9 16,-1-2-33-16,-1-4-18 0,0-1-24 0,2-1-20 15,-1-2-26-15,-3 0-99 0,2-3-254 0,-2-2 112 16</inkml:trace>
  <inkml:trace contextRef="#ctx0" brushRef="#br0" timeOffset="11991.998">14306 15647 75 0,'0'0'126'0,"10"-3"-16"15,-5 1-9-15,7-2-11 0,-1 3-8 16,1 0-15-16,3-2-20 0,3 0-24 0,9-2-19 0,-3 0-41 16,3-3-78-16,-7 4-124 0,1-3 54 0</inkml:trace>
  <inkml:trace contextRef="#ctx0" brushRef="#br0" timeOffset="12285.674">14776 15530 63 0,'4'-6'127'0,"1"-2"-2"0,-4 4-20 0,3 1-10 16,0-2-7-16,-3 1 1 0,2 2 5 0,-3 2 0 15,0 0 7-15,9 9 0 0,-8-4 0 0,3 6-10 16,-3 4-5-16,4 1-8 0,-1 2-7 16,-4 1-6-16,4-2-5 0,-4 2-9 0,5 2-5 0,-5-3-4 15,4 3-10-15,-4 0-19 0,0-4-24 0,0-1-25 16,-4 2-15-16,3-5-50 0,-2-2-21 0,-1 0-128 16,-1-1-271-16,-5-2 121 0</inkml:trace>
  <inkml:trace contextRef="#ctx0" brushRef="#br0" timeOffset="12739.032">14683 15398 26 0,'11'-3'123'15,"2"3"-5"-15,6 3-14 0,-1-1 0 0,5 3-14 0,4 2-4 16,1 3-4-16,-1 1-5 0,0 2-1 0,-3 0-10 15,0 4-5-15,-2 1-5 0,-4 0-2 0,1 6 0 16,-10-10-2-16,1 3-3 0,-3 7-10 16,1-7 0-16,-6 2-2 0,-2-2 3 0,0 4-4 15,-2-3-1-15,-4 3-1 0,-4 2-9 0,1-5 3 16,-4 4-5-16,-1-7 0 0,3 1-2 0,-4-2-1 16,0 2-1-16,-5 0-7 0,5-6-8 0,-2 2 2 15,3-2-6-15,-1-2-2 0,3-4-7 0,2 2-8 16,1-4 1-16,0 2-5 0,1-1-6 0,-4079-2-4 15,8169-1-10-15,-4094-4 9 0,10-2-15 0,2 0-2 16,0-3 10-16,4-1-9 0,6-5 10 0,-5 1-9 0,7-3 16 16,2 3-2-16,-1-2 8 0,1 3 7 15,0 0-7-15,1 1 5 0,-1 1 5 0,3 3 13 16,-4 1 3-16,-2 5 9 0,3 0 5 0,-1 2 5 16,0 2 13-16,-2 2 5 0,0 2 3 0,2 0 7 15,3 4 1-15,-2-1 1 0,-5 1-2 0,0-1 2 16,1 1-5-16,0 3-3 0,2-1-5 0,-2-1-4 0,-2-2-7 15,-1-1 3-15,1-2-9 0,1 2-9 16,-3-4-23-16,1-1-35 0,5-3-37 0,-6 0-60 16,5-4-98-16,-2-3-260 0,1-2 116 0</inkml:trace>
  <inkml:trace contextRef="#ctx0" brushRef="#br0" timeOffset="14218.904">15323 15652 29 0,'4'2'54'0,"-4"-2"-7"15,8 0 6-15,-8 0 8 0,0 0-1 0,7-5 1 16,-5 3 12-16,1-2-7 0,-1 1 5 0,-2 3 6 15,-2-7-4-15,2 7 4 0,-2-4 7 0,-1 0-1 16,3 4-2-16,-7-2-14 0,7 2-5 0,-10 0-5 16,10 0-1-16,-11 2-5 0,6 0-5 0,0 2-3 15,-4-1-3-15,4 3-5 0,0-2-11 0,0 0 6 16,1 0-6-16,1 4-3 0,-2-2-1 0,4 2-2 16,6 1-1-16,-4-1 0 0,2 1-4 0,-2 0-6 15,4 1 3-15,2-2-4 0,2 2 7 0,1-1-12 16,-1-1 0-16,-1 1-5 0,3 0 5 0,0-4 4 15,-2 5-4-15,1-4-6 0,1 3 1 0,-5-1 1 16,-1-5-6-16,2 3 0 0,-5-1-9 0,1 0 6 16,-2-1-4-16,-1 3 5 0,-3-2 1 0,1-2-1 15,-1 2 0-15,-5 0-5 0,2-1 10 0,1 0-2 16,-4 0-4-16,2 0 8 0,2-2-3 0,-2-1-1 16,1 1-4-16,1-2 0 0,5 0 5 0,-10 2-13 15,3-2 2-15,7 0-7 0,0 0 4 0,0 0-9 16,-6-6-1-16,6 2-5 0,3-1 2 0,0 0 3 15,2-6 7-15,2 5-3 0,-1-5-7 0,3 1-2 16,-1-1 12-16,-1 1-12 0,5-2 9 0,-2-1 12 16,-2 3-7-16,2 1 3 0,-3-2 8 0,1 5 5 15,2-2 14-15,-6 4-9 0,1-1 4 0,-1 0-11 16,1 2 8-16,-1 2 13 0,-4 1 5 0,0 0 11 16,10 5-2-16,-10-3 5 0,2 3 0 0,0 0 3 15,-2 1-4-15,0 1 1 0,0 1 1 0,4-3-2 16,-4 1-1-16,0 0-4 0,1-1-2 0,-1 0-6 15,2-2-2-15,-2 2 5 0,0 0-11 0,2-1 5 16,3-1-5-16,-2-1 1 0,-2 1-1 0,-1-3-1 16,10 4-5-16,-8-2 14 0,5-2-10 0,-7 0 4 15,9-1-16-15,0-3-4 0,-4 2-8 0,3-2-4 16,0-1-1-16,2 1-2 0,-3-3-2 0,0-1 7 16,2 2-4-16,2-5-7 0,-6 3 4 0,0-2 8 15,2 2-3-15,-2 0-12 0,-1 0 20 0,-3 0 9 16,3 3 11-16,-4-1 10 0,1-1 6 0,-1 2 6 15,-1 0 3-15,0 2 1 0,-1-2 5 0,1 1 2 16,1 4-9-16,-7-4-1 0,7 4-6 0,0 0-2 16,0 0-2-16,-12 8-2 0,8-3-1 0,0 3 8 15,0 1-3-15,-2 1-2 0,4 2-1 0,0 0 4 16,0 3-8-16,2-4 5 0,0 2-6 0,1-1 0 16,2 1-1-16,-1-4-3 0,6 4-2 0,-6-2 2 15,5-4 1-15,-1 3 0 0,1-3-1 0,0-2-4 16,1-2-2-16,1 0-2 0,1-2 3 0,0-1-9 15,0 0 10-15,3-1-5 0,-3-2-2 0,2-5-3 16,-1 6-7-16,0-5-6 0,5-3-4 0,-7 3-3 16,0-1 0-16,2-2-8 0,-1 2-3 0,-5-3-1 15,4 1 4-15,-3 0 2 0,-1-2-1 0,-2 2 5 16,-2 1 1-16,0-2 7 0,-1 2-1 0,-1 0 12 0,1 2 7 16,-1 1-2-16,-2-1 6 0,3 1-4 15,0 3 7-15,-3-1 1 0,2-1 0 0,0 1-2 16,-1 1-1-16,2 3 8 0,-2-6-3 0,1 2 9 15,1 4-5-15,0-5 9 0,0 5 2 0,-5-4 3 16,5 4 2-16,-7 0 6 0,7 0 1 0,-5-3-3 16,5 3-3-16,-5-2-3 0,5 2-7 0,0 0 1 15,-6-1-1-15,6 1-5 0,0 0-1 0,-5-3-4 16,5 3-3-16,0 0 5 0,0 0-6 0,0 0 3 16,0 0-7-16,0 0 4 0,0 0 1 0,-5-1-4 15,5 1 1-15,0 0-4 0,0 0 1 0,0 0 0 16,0 0-1-16,0 0 1 0,-7-1-1 0,7 1 0 15,-5 5 2-15,1 0-6 0,-1-3 0 0,0 4 3 16,4 4-2-16,-4-1 3 0,2 0-3 0,2 1-5 16,-2 2 7-16,3 0-3 0,0-2 0 0,0 1 4 15,0 0-2-15,0 0-5 0,3-1-7 0,-2-3-2 16,4 2 3-16,-2-3-6 0,1 0-1 0,-2 0 5 16,3-3-1-16,2-1 7 0,-2-1-1 0,1-1 2 15,1 1-2-15,-7-1 0 0,14-4 0 0,-9 2-1 16,6-3 1-16,-2 0 0 0,-3 2-12 0,2-4 3 15,-2 2 0-15,1 0-7 0,1-2 5 0,-3 2-3 16,0-2 5-16,-1 2 2 0,0 0 2 0,-1 0-3 0,0 0 7 16,-2 3 3-16,2-2 6 0,-1 1 0 15,0 0-3-15,-2 3 3 0,2-4-5 0,-2 4 2 16,0 0 0-16,0 0 1 0,0 0 4 0,0 0-8 16,9 9 2-16,-7-6 2 0,1 2 2 0,2 0 1 15,-4 1-1-15,1 0 0 0,2 0-6 0,1 0 3 16,-3 0 1-16,2 2 4 0,0-3 2 0,2 3-1 15,-3-2-3-15,-2 0 0 0,4 4-10 0,-5-5-4 16,0 3 2-16,3-2-4 0,-2 1 7 0,-2 0-13 16,-2 0-5-16,3 0 1 0,-4-2 3 0,3 2 1 15,-3-1 3-15,-2 0 4 0,2-1 1 0,0 0 0 16,-1 0 6-16,-1-1-2 0,-2 0 2 0,3 0-4 16,-1-3-1-16,-1 2 4 0,-1 1 18 0,0-2-7 15,1 0 6-15,0-2-12 0,0 2 2 0,-1-1-15 16,1 1 11-16,-1-2-9 0,0 0-5 0,2 1-21 15,6-1-32-15,-9-1-35 0,9 1-89 0,-7-5-214 16,4-1 94-16</inkml:trace>
  <inkml:trace contextRef="#ctx0" brushRef="#br0" timeOffset="14371.095">16106 15719 104 0,'7'-2'205'0,"-2"2"-25"0,-5 0-16 0,14-1-18 16,-10 1-16-16,-4 0-49 0,9 3-70 0,-9-3-75 16,7 2-96-16,-3-1-173 0,-4-1 77 0</inkml:trace>
  <inkml:trace contextRef="#ctx0" brushRef="#br0" timeOffset="16578.385">18445 14083 22 0,'0'0'48'0,"0"0"4"0,0 0-11 0,0 0-1 16,0 0-9-16,0 0 2 0,0 0-5 0,0 0 5 16,0 0-3-16,0 0-6 0,0 0 4 0,0 0 2 15,0 0 4-15,6 2-10 0,-6-2 7 0,0 0-5 16,10 1 7-16,-2 1 10 0,-1-1-6 0,-1-1-2 16,9-1-4-16,3 1 4 0,0 0-12 0,10 0 4 15,0-2-7-15,2 1 2 0,2 1-6 0,0-1 2 16,2-2 1-16,-1 2-5 0,2 0-2 0,-2-3 0 15,-1 2-2-15,2 1-7 0,-3 0 0 0,1-1 9 16,-4 1-5-16,-7 2 5 0,0-1-3 0,0-2-6 16,-3 2 0-16,1-1 4 0,-4 1-5 0,-1 0 7 15,-5-4-3-15,5 1-2 0,-6 3-2 0,0 0-1 16,-1-2-2-16,-1 2-8 0,2-1 15 0,-8 1-3 16,8-1 0-16,-3 0-3 0,-5 1-6 0,5-3 1 15,-5 3-11-15,3-1-3 0,-3 1-9 0,7-3-16 16,-4-1-4-16,-3 4-19 0,0 0-69 0,4-4-147 15,-4 4 65-15</inkml:trace>
  <inkml:trace contextRef="#ctx0" brushRef="#br0" timeOffset="16987.062">19094 13896 30 0,'-2'-3'91'0,"2"3"16"16,0 0-34-16,0 0-5 0,-4-4-11 0,4 4-5 15,0 0-8-15,0 0 5 0,0 0-7 0,0 0-6 16,0-5-2-16,0 5-1 0,0 0-14 0,0 0 17 16,0 0-5-16,0 0-3 0,14 6 3 0,-9 0 1 15,1-5 0-15,1 2-9 0,5 2 4 0,-3-1 0 16,4 1-5-16,1 0 1 0,3 2-9 0,-2-2 5 15,0 0-2-15,3 0-5 0,-6 0 4 0,2 0 1 16,-1-1-12-16,-1-1 8 0,0 2-4 0,-3 0 0 16,4-2 4-16,-6-1-5 0,2 2-19 0,0-1 22 15,-4 1-13-15,-1-1 8 0,0 0 10 0,2-1-13 16,-2 2-1-16,1 0 15 0,-5 0 7 0,4 1 2 16,-4 0 1-16,-4 2-2 0,3 0-5 0,-4 2 11 15,-1 4-6-15,-3-4-6 0,-2 4 2 0,-2 1-2 16,3 1 3-16,-5-4-5 0,2 2-6 0,-1 1 8 15,0 1-9-15,-1-1-2 0,-3 3-25 0,3-2-20 16,-1 1-24-16,1-2-38 0,-2-3-29 0,-2 9-77 16,2-11-220-16,4 3 98 0</inkml:trace>
  <inkml:trace contextRef="#ctx0" brushRef="#br0" timeOffset="24689.635">18508 13868 2 0,'12'-4'45'16,"-3"-3"0"-16,8-3-8 0,-3 0 1 0,-3 3 1 0,1 2-12 15,-2-2 4-15,3 1-8 0,-2 1 2 0,1 1 0 16,-1-1-10-16,-3 3 3 0,-3 0-4 16,3 2 2-16,-3 0 2 0,-5 0 10 0,10 2 4 15,-5 3 10-15,-3 2-2 0,-2 2-6 0,0 2 5 0,-2 7-7 16,-3 0 6-16,-2 7-9 0,0 2 5 0,-2-2-9 15,3 3-4-15,-1-1 2 0,-1 2-3 0,-1 1 9 16,2 0-3-16,-2 3-7 0,3 0 5 0,-2-1-9 16,3 2-9-16,-2 0 8 0,0-1-2 15,3 1-2-15,3-1-12 0,-2 2 10 0,3-1 0 0,-1 0 3 16,4 2-12-16,2-3 7 0,-1-3 3 0,2 0 2 16,4-4-6-16,2-2-2 0,3 0 3 15,0-5 0-15,-1-4-1 0,6 2-11 0,-4-5 8 16,3-2 0-16,-2-3-4 0,-1-2-3 0,4 3 7 0,-3-6-2 15,1 0 0-15,-1-2-2 0,-3 0 9 0,-3 0-2 16,-1-3-7-16,0 2 0 0,-3 1 1 0,0-1-2 16,-1 0 5-16,-6 1 10 0,7-3-14 15,-7 3 5-15,3-3-2 0,-3 3-3 0,0 0 1 16,0 0-3-16,-16 7 3 0,9-5 4 0,-5 4-6 0,-3-1 6 16,0 3-4-16,-1 1 6 0,-1 0-2 0,2 0 1 15,-3 3-1-15,2 0 1 0,1-1 1 0,2 0-2 16,-1 5 1-16,5 0-14 0,-1 1 13 0,3 3-5 15,-1 4 8-15,0 2 0 0,4-2-10 0,2 2 9 16,3 2-12-16,-2 1 9 0,3-3-6 0,0 1 6 16,0 2 0-16,3-1-4 0,-1 0-1 0,1 1 3 15,-3 0 0-15,1-3-2 0,-1 2-8 0,0-3 5 16,-2 2-2-16,-2 0-2 0,0-9 4 0,-1 0 4 16,-1-1-8-16,0-5 0 0,-1 2 4 0,0 0-4 15,-3-5 13-15,0 3-4 0,-1-4 1 0,0 0 2 16,-1 0 2-16,1-3 10 0,-2-1 8 0,-2 1 0 15,0-1 5-15,-1-1-3 0,0-2 2 0,1 0 5 16,-5-1-3-16,-2 0 4 0,8 0 2 0,-3-1-7 16,-2-2 3-16,1 1-1 0,0-3 1 0,-1 2-3 15,4-1-6-15,-5-1-2 0,5-1 4 0,2 3-5 16,-1-1 0-16,2-3-3 0,1 4-4 0,0 1 2 16,0-2-6-16,1-1-13 0,2 3-15 0,-2 0-22 15,3-1-25-15,-2 1-36 0,-1 0-35 0,-1-2-71 16,0 0-227-16,1 2 100 0</inkml:trace>
  <inkml:trace contextRef="#ctx0" brushRef="#br0" timeOffset="55034.369">18596 14915 22 0,'0'0'72'0,"0"0"-1"0,1-4 0 16,-1 4-10-16,0 0 4 0,0 0-5 0,0 0-6 15,0 0-2-15,0 0-6 0,1-4 1 0,-1 4 0 16,0 0 0-16,0 0-6 0,0 0-3 16,0 0 9-16,0 0-5 0,0 0-5 0,0 0 5 0,0 0-11 15,0 0 0-15,0 0-2 0,0 0 2 0,0 0 2 16,0 0-4-16,0 0-7 0,0 0-4 0,0 0 6 16,0 0-11-16,0 0 3 0,0 0-1 15,0 0 0-15,0 0 2 0,0 0-5 0,0 0 4 0,0 0-2 16,0 0-5-16,0 0-2 0,0 0-6 0,0 0 12 15,0 0-6-15,0 0 4 0,0 0-5 0,0 0-3 16,0 0 11-16,0 0-13 0,0 0 1 16,8 8 3-16,-8-8 0 0,13-2-1 0,-6 2 2 15,5-1-3-15,3 0-1 0,-2 1-5 0,6-3 4 0,-5 2-2 16,4 1 9-16,5 0-7 0,-1-3 2 0,6 0-1 16,0 0 0-16,0-1 2 0,0 2 7 0,0 0-22 15,3-1 16-15,0 2-4 0,-2-2 10 0,0-1-4 16,-2 0 1-16,-4 4 0 0,-2 0-5 0,-1-2 6 15,-1 2-4-15,-1 0-2 0,-4 0-5 0,-1 0 0 16,0 0 2-16,-3 0 3 0,-2 0-6 0,-1 0-8 16,1 0 11-16,-8 0 0 0,10 0-8 0,-10 0-6 15,9 0-7-15,-9 0-10 0,7 0-10 0,-7 0-9 16,5-1-9-16,-5 1-17 0,0 0-13 0,0 0-95 16,0 0-198-16,0 0 87 0</inkml:trace>
  <inkml:trace contextRef="#ctx0" brushRef="#br0" timeOffset="55505.311">18635 15029 37 0,'0'0'62'0,"-3"1"-7"16,3-1-5-16,0 0-1 0,0 0-1 0,0 0-7 15,0 0-2-15,0 0 3 0,0 0-7 0,0 0 2 16,0 0 0-16,0 0-4 0,0 0 8 0,0 0-19 16,0 0 25-16,0 0 5 0,0 0-2 0,0 0-8 15,0 0 0-15,21-1-2 0,-12 1-4 0,3 0 1 16,0-2-3-16,1 2 3 0,6-1-5 0,-1 0-8 15,-1-1 2-15,6 1-6 0,-3-1 3 0,1 2 2 16,0-1-7-16,9-2-3 0,-4 2 4 0,4 0-2 16,-10 0 2-16,6-1-10 0,-3-1 6 0,-1 0 2 15,-2 3-4-15,1-2-2 0,0 2-2 0,-4-2 2 16,2-1-4-16,0 2 1 0,-6 1 2 0,1-1-7 16,-1 0 0-16,-3 0 3 0,0 0-1 0,-2 1-3 15,0 0 1-15,-3-2 3 0,-5 2-6 0,10 0 5 16,-10 0 3-16,9 0-1 0,-9 0-4 0,6-3 2 15,-6 3-2-15,0 0 0 0,0 0-1 0,0 0 2 16,7 0-6-16,-7 0-5 0,0 0-7 0,0 0-11 16,0 0-18-16,0 0-25 0,0 0-6 0,0-4-15 15,0 4-102-15,0 0-204 0,0 0 90 0</inkml:trace>
  <inkml:trace contextRef="#ctx0" brushRef="#br0" timeOffset="56191.094">18998 14770 79 0,'-2'-2'108'0,"2"2"-3"15,0 0-3-15,0 0-6 0,0 0 4 0,-3-4-3 16,3 4 0-16,0 0-2 0,0 0 4 0,-4-2-10 15,4 2-5-15,0 0-5 0,0 0-5 0,0 0-4 0,0 0-8 16,0 0-5-16,0 0-5 0,0 0-6 16,0 0 1-16,0 0-5 0,0 0-5 0,0 0 0 15,0 0-3-15,0 0 1 0,0-5-6 0,0 5 1 16,0 0-5-16,0 0-6 0,0 0 3 0,0 0-2 16,0 0 2-16,0 0-4 0,21 6 3 0,-11-3-3 0,0-1 1 15,3 0-7-15,-2 3-1 0,3-1 1 0,3 0-5 16,3 3 6-16,-3 0-5 0,2 0-2 15,0 1 0-15,2-2-1 0,-2 2 3 0,0 2-3 16,-1 0-2-16,1-1 5 0,-2 3-4 0,1-4 0 16,0 4-5-16,-8-5 6 0,4 3-2 0,1-2-1 15,-7-1 2-15,2-1 1 0,-1 2-5 0,0-3 5 16,-1 4-2-16,-6-4-2 0,6-2-2 0,-4 1 0 16,1 0 3-16,-4 1 0 0,3-1-4 0,0 0 1 15,-3-1 4-15,2 1-6 0,-2-1 5 0,4-1 0 0,-2 1 1 16,-3 2-1-16,0-1-2 0,0 0 1 0,1 0-2 15,-1-4 4-15,-1 7-2 0,-1-2-2 0,-1 0-1 16,0 0-2-16,2 1 3 0,-3-1-1 0,0 1-1 16,-4-1-2-16,2 1 2 0,-3 5-6 15,-4-6 0-15,-1 4 0 0,0 1 2 0,-4-1-4 0,2 1 4 16,-5-1-4-16,-3 2 3 0,-4 1 5 0,5-3-5 16,-7 1 5-16,11-3 3 0,-9 4 1 0,5 1 4 15,5-7 3-15,-2 1-2 0,3 1 5 16,3-5 1-16,3 4-4 0,-1-5 0 0,4 2-1 15,1-2-5-15,3 0 2 0,-2 2-1 0,2-2 1 0,4-1 2 16,0 0 11-16,-9 3-17 0,9-3 1 0,-5 1-1 16,5-1 2-16,0 0 2 0,-7 0 0 15,7 0 2-15,0 0-1 0,0 0 2 0,0 0 3 16,0 0-1-16,0 0 1 0,0 0-5 0,0 0 2 0,-5 3-4 16,5-3 0-16,0 0-3 0,0 0-20 0,0 0-28 15,0 0-26-15,0 0-49 0,0 0-47 0,0 0-139 16,0 0-335-16,0 0 148 0</inkml:trace>
  <inkml:trace contextRef="#ctx0" brushRef="#br0" timeOffset="59166.325">19646 14748 23 0,'5'-6'173'0,"4"1"-6"0,0-2-1 0,1-1-6 16,-2-1-8-16,1 1-7 0,1-1-2 15,-1 0-4-15,-1 1 0 0,0-3-3 0,-1 1-4 0,-1-1-3 16,0 1-9-16,-3-1-5 0,1 1-9 0,-4-2-9 15,4 2-5-15,-4-1-9 0,-2 3-1 0,2 3 2 16,-2-2-18-16,0-1-5 0,-2 3-6 0,0-2-9 16,0 3-4-16,-2 1-4 0,-4 2-1 0,2 0-3 15,-4 1-8-15,0 1-2 0,-1 0-3 0,0 2-5 16,-1 4-4-16,1-1 1 0,-2 0-7 0,-4076 5-2 16,8159 0-5-16,-4080 0-2 0,3 0-3 0,2 0-8 15,4-1-3-15,-1 1-2 0,1 2-7 0,1 2-1 16,4 2 1-16,-1-1-1 0,7 0-1 0,4-2-5 15,-3 3 4-15,9 3-3 0,-1 1-2 0,2-1 0 16,-2-2-5-16,3 0-1 0,3-2-1 0,-2 2-1 16,-6-5 3-16,0 1 6 0,0 1 2 0,-2-4-3 15,1 1-4-15,-1 0 4 0,-3-4-1 0,-1 0 5 16,0 0-3-16,-1-3 4 0,-2 1 4 0,-2 0-1 16,0-2 7-16,0-1 1 0,-2 2 7 0,0-3 13 15,-2-2 2-15,1 4 4 0,-1-4-2 0,-5 5 6 16,-2-4 4-16,2 0 7 0,-6 2 2 0,-1-2 4 15,-3-1 5-15,-2 0 1 0,-2 0 2 0,2 0 2 16,-4 0-6-16,2 0-1 0,-1-1 2 0,0-2 0 16,2 3-6-16,0-1-5 0,7 1 0 0,-2 0-3 15,0 0-7-15,0 1-14 0,4-1-18 0,3 0-20 16,-4 0-39-16,10 0-25 0,-9 0-23 0,9 0-20 16,0 0-31-16,0 0-149 0,0 0-352 0,0 0 156 15</inkml:trace>
  <inkml:trace contextRef="#ctx0" brushRef="#br0" timeOffset="59515.949">19871 14829 72 0,'0'0'201'0,"0"0"-10"0,0-4-16 0,0 4-16 16,0 0-18-16,0 0-14 0,0 0-11 0,-4 11-4 15,3-2-11-15,-2 1-12 0,1 4-6 0,-1-1-9 16,2 3-6-16,1-1-8 0,0 1-4 0,1 0-5 15,-1-3-7-15,3 1-5 0,-1 2-5 0,2-3-5 16,4 2-7-16,-2-4-8 0,3-1-6 0,-1-3-8 16,2 1-5-16,3-2 2 0,-2-2-3 0,3 0-5 15,-2-4 1-15,1 0-1 0,1-1-2 0,-3-5 0 16,2 1 4-16,-2-2 2 0,2-3-2 0,-4 0 3 16,0-3 0-16,-2 2 6 0,-2-1-3 0,-3-5 5 15,-2 0 1-15,0 0 3 0,-2-2 4 0,-3 5 11 16,-2-3 1-16,-1 2 5 0,2 2-1 0,-7-1 0 15,6 5 1-15,-2 0-2 0,-1 3 0 0,2-1-2 16,1 4-11-16,-3 1-1 0,1 2-14 0,2 0-16 16,-3 2-14-16,0 3-13 0,1 2-35 0,0 1-26 15,2 1-23-15,2 3-25 0,-2 0-120 0,3-2-297 16,2 3 131-16</inkml:trace>
  <inkml:trace contextRef="#ctx0" brushRef="#br0" timeOffset="60295.598">20293 14854 137 0,'-3'-6'165'0,"3"1"-1"0,-1 3-7 0,1-3-13 15,-3-1-10-15,3 6-11 0,0-4-4 0,0 4-5 0,0-4 0 16,0 4 1-16,-4-3-5 0,4 3-2 0,0 0-10 16,-2-3-8-16,2 3-13 0,-12 5-5 15,7 0-4-15,-4 2-10 0,-1 3-7 0,1 0-5 16,0 1-3-16,-5 2-2 0,3 1-7 0,0 2 1 16,0-4-2-16,1 2-4 0,2-2-5 0,2 0-1 0,0-2-4 15,4 2 1-15,-1-3-4 0,1 0-1 16,1-2-1-16,1 0-3 0,0-2 1 0,0 2-4 15,1-3-3-15,1 0 1 0,0-1-2 0,3-1 1 16,-5-2-4-16,11-4 1 0,-6 1-1 0,6-4-3 16,-2-1 5-16,5-1-13 0,-1-5 1 0,0 2-7 0,-1-4-7 15,3 0-5-15,-1-5 3 0,0-1-2 16,-6 5-4-16,4-8 0 0,-1 0-3 0,-1 0 3 16,-2 0 9-16,-3-1-5 0,4-1 3 0,-4 1 1 15,0 3 5-15,-1-3 2 0,-3 7 3 0,2 0 1 0,-2 2 10 16,-1 0 9-16,-1 3 8 0,0 2 7 0,-2 1 9 15,2-1 7-15,0 3 5 0,-1 2 9 0,2 1 2 16,-1 2-8-16,0 0-4 0,-2-2-5 0,3 6-4 16,0-2-6-16,0 2-2 0,0 0-2 15,-10 16-3-15,6 2-2 0,-2-1-1 0,-1 7-1 0,0 5-2 16,-2 0 0-16,1 0-6 0,3-1 1 0,4 2-1 16,-3 0-1-16,1-2 1 0,2-1-3 15,2 0-2-15,-1-2 1 0,3-5 2 0,-2 1-3 16,2-3 1-16,2-1-1 0,-1 0-1 0,2-2-10 15,0-4-6-15,-1-2-3 0,2 1-4 0,3-2-1 16,0-3-5-16,1-2-2 0,-4-1 0 0,6-2-2 16,-3-1-5-16,-1-3 4 0,5 0-4 0,-4-3-5 15,4-4-5-15,-1 1 0 0,-1-4-3 0,-2-1 2 16,-1-2-2-16,-3 2 7 0,3-6 1 0,-1 4 2 0,-2 2 6 16,-3-1 9-16,-3 6 7 0,5-1 16 0,-4 3 13 15,1 0 3-15,-2 2-2 0,2 0-2 0,-2 6 0 16,0-2 1-16,0 2 11 0,0 0 17 0,5 17-15 15,-5-5 1-15,3 0-4 0,-3 6-1 0,2 1-1 16,-1 0-6-16,2 1 0 0,-3-2 1 0,4 2-1 16,-2-2-4-16,5-1 0 0,-4-1 0 0,4-1-4 15,-3-2 0-15,4-5-7 0,-1 4-1 0,2-4-9 16,-1-3-12-16,0-1-9 0,1-1-25 0,-2-2-32 16,3-2-47-16,1-6-52 0,-3 2-136 0,0-3-351 15,-1-1 155-15</inkml:trace>
  <inkml:trace contextRef="#ctx0" brushRef="#br0" timeOffset="60456.935">20598 14779 22 0,'-9'1'202'15,"9"-1"-23"-15,-4 0-22 0,4 0-36 0,-5 3-37 16,3 1-49-16,2-4-44 0,-3 6-37 0,3-2-79 15,0-4-134-15,1 8 60 0</inkml:trace>
  <inkml:trace contextRef="#ctx0" brushRef="#br0" timeOffset="61216.426">20763 14826 88 0,'-2'7'223'0,"2"1"-16"16,-1 1-16-16,0 0-19 0,0 2-14 0,1-2-18 15,1 3-13-15,0 1-13 0,2-2-11 0,-1 0-5 0,1 0-16 16,-1 2-5-16,2-1-5 0,0-3-11 0,-1 0-5 16,3-1-8-16,-2-1-12 0,1-1-4 0,-1 1-10 15,-2-3-4-15,1-1-6 0,1 2-5 0,-2-3 1 16,2-1-1-16,-4-1-4 0,0 0 2 0,13-3 0 15,-9-2-6-15,2-1 1 0,-2-2 2 0,3-2 0 16,-2-1 4-16,3-2-5 0,-4-4 0 0,0 5 1 16,0-3-1-16,-3 4 6 0,3 0 3 0,-4 0 8 15,2 5 3-15,0-1 6 0,-1 3-4 0,3 0-4 16,-4-2-2-16,1 2-5 0,-1 4 4 0,0 0-3 16,3-1-2-16,-3 1-2 0,9 11 1 0,-8-7 2 15,4 5-4-15,2-1 0 0,-4 1 1 0,1 0-2 16,3 1-2-16,-3 0-1 0,2-1 2 0,-2 1 2 15,6-2-6-15,-4 0-6 0,1 0-7 0,-2-3-13 16,-1 2-7-16,3-4-5 0,-2 2-8 0,1-3-5 16,1-2 1-16,0 0-5 0,-7 0 4 0,11-5 4 15,-4 1-4-15,-1-4 7 0,-1 2 4 0,1-2 3 16,-1-4 1-16,-1 0 6 0,0 0-3 0,-2 2 11 16,0-2 17-16,-1 2 13 0,2 0 23 0,-4 3 8 15,2 2 1-15,-1 1 0 0,3-1-6 0,-1 1-3 16,-2 4-3-16,0-4-4 0,0 4 0 0,0 0 3 15,0 0-4-15,6 13 0 0,-2-8-2 0,-4 1-2 16,3 5 0-16,-1-5-3 0,-1 2-2 0,2 4-3 16,1-3 2-16,-3-1-3 0,0 0 0 0,2-2-6 15,2 1-7-15,-5-2-9 0,3 1-6 0,-1-3 0 16,-2 1 2-16,2-1-6 0,-2-3 6 0,3 1-2 16,-3-1 1-16,0 0 4 0,8-8-1 0,-7 2 0 15,3 1 1-15,-1-2-2 0,-2-2-4 0,-1-2 6 16,0 4-1-16,4 0 0 0,-2 2 10 0,-2 1-9 15,0-2 6-15,3 3-1 0,-3 3 0 0,1-6 5 16,-1 6-2-16,4 0 7 0,-4 0 3 0,0 0 3 16,0 0-3-16,9 8 1 0,-6-4 2 0,-1 0-3 15,1 1 1-15,-1-2-3 0,1 1 1 0,2 0-2 16,-1 1 1-16,0-1 0 0,1-1 0 0,-1 2-1 16,2-1-2-16,-1-2-2 0,0 1-3 0,0 0-3 15,0-1-4-15,2 0-5 0,-1-1-13 0,1 0-8 16,-1 2-12-16,2-2-12 0,-1 2-22 0,0-3-16 15,0 2-26-15,0 1-23 0,2-2-107 0,-2 1-275 0,2 0 121 16</inkml:trace>
  <inkml:trace contextRef="#ctx0" brushRef="#br0" timeOffset="65844.639">9463 12634 42 0,'0'0'114'0,"0"0"-11"0,-6-5-4 0,6 5-8 0,0 0-9 16,0 0-5-16,0 0-10 0,0 0-8 0,0 0-3 15,0 0 2-15,0 0-22 0,0 0 0 16,0 0 3-16,0 0-8 0,0 0-15 0,0 0 10 16,0 0 5-16,0 0-6 0,0 0-1 0,0 0 5 15,0 0-3-15,0 0 1 0,16-4 0 0,-12 1-1 0,5 2 8 16,1-4-5-16,2-1-6 0,-2 1 1 0,2-1 2 15,3-2-7-15,2-1 0 0,-1 1-2 16,8-5 2-16,-6 2-9 0,9-3 9 0,-4-1-6 16,-1 2 1-16,2-2 0 0,-2-1 1 0,1 2 1 0,-5 5-5 15,-2-4-1-15,2 4-6 0,-1-1 1 0,-6 3 8 16,2 2-6-16,-4-1-1 0,1 0-6 0,-6 3 5 16,1 0-4-16,2-2 2 0,-4 4-2 15,0 0 1-15,3-2-3 0,-6 3-8 0,5-2-8 0,-5 2-7 16,3-2-24-16,-3 2-11 0,0 0-17 0,0 0-3 15,0 0-9-15,0 0-10 0,-10 14-91 0,3-8-203 16,0 3 91-16</inkml:trace>
  <inkml:trace contextRef="#ctx0" brushRef="#br0" timeOffset="66189.609">9391 12911 99 0,'0'0'100'0,"0"0"-3"0,0 0-8 15,8-11 8-15,-4 7-11 0,0 1 3 0,1-2-3 16,0 0-2-16,0 1-3 0,0-3 1 0,3 0 0 16,2 1-8-16,-2-3-5 0,2 2 3 0,1-2-4 15,2-2-4-15,0-1 0 0,2 2-1 0,0-2-7 16,0 2-5-16,0-3 2 0,8-2-2 0,-8 2-5 15,2 1-4-15,6-5 4 0,-1 1 0 0,-4-1-4 16,-2 4 1-16,-2 4-5 0,0-4-1 0,2 1 3 16,-2 0-3-16,-4 4-6 0,0 2 3 0,-1-1-7 15,-2 2-3-15,-1 0 0 0,-3 0 0 0,0 3-8 16,0-2 4-16,3 1-3 0,-6 3-5 0,4-5-1 16,-4 5-4-16,5-2-15 0,-5 2-26 0,0-1-28 15,0 1-34-15,0 0-39 0,0 0-49 0,0 0-133 16,-9 11-344-16,0-5 152 0</inkml:trace>
  <inkml:trace contextRef="#ctx0" brushRef="#br0" timeOffset="68558.678">18455 15425 5 0,'0'0'74'16,"0"0"-7"-16,0 0-6 0,12-9 0 0,-12 9 6 16,0 0-8-16,7 0-3 0,-7 0 3 0,8-1 3 15,-8 1 2-15,0 0-5 0,5 0-1 0,-5 0 0 16,10 0-1-16,-10 0-6 0,9 0 5 0,-5 2-5 16,5 2-1-16,1 1 5 0,-1 1-8 0,8 0-1 15,-1 4 1-15,2 1-1 0,-1 2-5 0,10 2 4 16,-2 0-8-16,2 2-3 0,2 2-1 0,-2-3-2 0,4 0 2 15,-4 0-9-15,1-2 2 0,-4 1 2 16,4-1-5-16,-1-1 2 0,0-3-14 0,-3 1-4 16,3-1 1-16,-9-3-5 0,2 3 3 0,1-2-3 15,-4-1 7-15,2 0-6 0,-4-2 0 0,4 0-2 16,-5 0-1-16,-4-3-2 0,2 2-2 0,-5-1-14 0,1-1-10 16,0-2-22-16,0 3-20 0,-8-3-16 0,11-3-23 15,-6 2-27-15,-1-2-76 0,-1-2-227 0,-1 1 101 16</inkml:trace>
  <inkml:trace contextRef="#ctx0" brushRef="#br0" timeOffset="68939.061">19084 15468 18 0,'0'0'165'0,"-3"-3"-18"0,3 3-10 0,0 0-16 16,-4-2-3-16,4 2-14 0,0 0-21 16,0 0-14-16,0 0-3 0,0 0-5 0,0 0-2 15,0 0-9-15,0 0-7 0,0 0-5 0,0 0 0 16,17 6-6-16,-7-3 1 0,-6 0-4 0,5 3-6 16,1 0-5-16,-2 1-3 0,0 1 4 0,2 2-3 15,1 2-4-15,0 1-3 0,-1 2 6 0,4-1-1 0,-5 0-4 16,2 0-1-16,-2 1-1 0,0-1 0 15,3 0-6-15,-3-1-3 0,-3-1 9 0,2-1-1 16,2 2 5-16,-6-1-4 0,2-5-2 0,-2 4-5 16,0-2-1-16,0 0-1 0,-3 0 6 0,5 1-6 15,-5-5 1-15,-1 4 0 0,0-3-1 0,-1 3 4 16,-1 2-11-16,-5-4-1 0,5 4 1 0,-2-3-17 16,-4 2-1-16,-1-3-16 0,-2 7-3 0,-2-2-17 15,0-2-6-15,2 1-21 0,-2 0-17 0,0 1-86 16,0-1-207-16,-2 0 93 0</inkml:trace>
  <inkml:trace contextRef="#ctx0" brushRef="#br0" timeOffset="73418.113">19812 15557 13 0,'4'-5'40'16,"0"1"-5"-16,2-3 6 0,-2 2-7 0,0-2 0 15,0 2-1-15,1 0 2 0,-4-1 3 0,3 4 4 16,0-1 1-16,-3-3-3 0,3 1 2 0,-3 1 15 15,-1 1-12-15,0-3-4 0,3 3-2 0,-2-1 3 16,-1 4-7-16,0-7 10 0,-1 2-10 0,1 5-8 16,0-10 0-16,-3 6 5 0,3-1-1 0,0 0-9 15,0 0 8-15,-1-2-3 0,-3 3-2 0,4-4 0 16,-1 6 1-16,0-1 8 0,-1-2-1 0,1 1 1 16,1 4-8-16,-4-5 3 0,4 0-6 0,0 5-1 15,0 0-4-15,-4-3-1 0,4 3 3 0,0 0-6 16,-2-4-3-16,2 4 2 0,0 0 0 0,0 0-3 15,0-3 2-15,0 3-8 0,0 0 1 16,0 0 0-16,0 0 2 0,0 0-2 0,0 0 0 0,0 0-4 16,0 0-2-16,0-5 4 0,0 5-1 15,0 0 4-15,0 0-4 0,0 0-1 0,0 0-9 0,0 0 5 16,0 0-4-16,0 0 9 0,0 0-7 0,0 0 3 16,0 0-9-16,0 0 0 0,0 0 5 0,0 0-8 15,0 0 8-15,0 0 3 0,0 0-1 0,0 0-2 16,0 0 2-16,0 0 1 0,0 0 1 0,0 0 0 15,0 0-10-15,0 0 15 0,0 0-9 0,0 0-2 16,0 0 6-16,0 0 0 0,0 0-2 0,0 0-2 16,0 0 3-16,0 0 4 0,0 0-1 0,0 0 3 15,0 0 6-15,0 0 3 0,0 0-9 0,0 0-7 16,0 0 5-16,0 0-5 0,0 0 0 0,0 0 9 16,0 0-5-16,0 0 3 0,0 0-8 0,0 0-1 15,0 0 8-15,0 0-1 0,0 0-2 0,0 0 2 16,0 0-4-16,0 0 3 0,0 0-5 0,0 0 10 15,0 0-7-15,0 0 2 0,0 0 2 0,0 0 3 16,0 0-2-16,0 0 6 0,0 0-6 0,0 0 1 16,0 0 10-16,0 0-7 0,0 0 2 15,-3-5-4-15,3 5 5 0,0-7-7 0,0 7 11 0,0 0-10 16,0-4-3-16,0 4 3 0,0 0-7 0,-1-5 10 16,1 5-4-16,1-3 0 0,-1 3-1 0,0 0-3 15,0 0 3-15,0-6 10 0,0 6-2 0,0 0 4 16,0 0-3-16,0 0-3 0,0 0 1 0,0 0-1 15,0 0 3-15,0 0-5 0,0 0 1 0,0 0-5 16,0 0 1-16,0 0 1 0,0 0 0 0,-4 15-1 16,4-9-4-16,0-1 1 0,0 1 1 0,-1 6 2 15,2-1 3-15,-5 6 5 0,3 1 3 0,1 9 5 16,0 3 7-16,-1 5 2 0,2 11-3 0,-1-10 6 16,0 13-3-16,1-15-6 0,2 0 0 0,-2 1-3 15,3-4 3-15,-1 2-4 0,2-2 1 0,0-4 0 16,0-2-6-16,3-6-2 0,1 5-3 0,-3-9 4 15,3-1-3-15,0 1 1 0,-3-5-3 16,2-2-4-16,-3-3 2 0,3 0-3 0,-4 0 2 16,2-2-1-16,0-1 0 0,-2-2-2 0,-4 0 1 0,8-4-13 15,-2 1 0-15,-3-2-12 0,1-3-12 0,-2 0-15 16,0-2-20-16,-1-1-24 0,-2 2-10 0,-1-4-32 16,-2 2-106-16,1 0-260 0,-5-1 116 0</inkml:trace>
  <inkml:trace contextRef="#ctx0" brushRef="#br0" timeOffset="73614.834">19912 15765 98 0,'19'-7'99'0,"-1"0"-5"0,0 1-17 0,3-1-1 15,-1 1-14-15,-4 0-13 0,1-1 2 0,-7 3-19 0,-1-2-17 16,0 1-26-16,-3-1-24 0,-3 2-67 0,-3-3-109 16,-3 0 48-16</inkml:trace>
  <inkml:trace contextRef="#ctx0" brushRef="#br0" timeOffset="73785.277">19765 15417 90 0,'19'-17'87'16,"4"0"-5"-16,1 0 4 0,2 3-25 0,-2-2 0 15,2 5-6-15,1-1-4 0,-7 7-8 0,-1-2-19 16,2 3-16-16,-1 3-29 0,-2 3-24 0,-8 4-52 16,2-1-106-16,-3 5 47 0</inkml:trace>
  <inkml:trace contextRef="#ctx0" brushRef="#br0" timeOffset="74117.953">20199 15708 120 0,'9'4'128'0,"3"0"-13"0,-1 2-8 0,8 1-12 16,-2 2-6-16,2-2-12 0,8 7-6 0,-12-5-6 15,14 3-4-15,-6 2-8 0,-5-4-4 0,-1-2-4 16,-3 3-7-16,4-3-1 0,-5 1-2 0,1-1-11 15,-4-2 4-15,3 1-19 0,-4-1-14 0,-5-1-18 16,4-1-20-16,-2-1-8 0,-2 0-18 0,-2-2-22 16,-2-1-70-16,0 0-175 0,0 0 78 0</inkml:trace>
  <inkml:trace contextRef="#ctx0" brushRef="#br0" timeOffset="74333.531">20415 15583 132 0,'0'0'141'0,"-11"14"-2"0,8-3-17 0,-2 4 0 15,-1 4-13-15,2-3-5 0,-2 3-11 0,-1-1-8 16,0 6-8-16,0-5-4 0,2 1-7 0,-1-2-10 16,2 1-6-16,-3-1-3 0,2 2-7 0,1-3-6 15,-2 3-15-15,0-4-20 0,-2-1-18 0,7-4-30 16,-3 0-18-16,0 0-21 0,0-1-31 0,2 0-76 15,-2-3-211-15,1-3 95 0</inkml:trace>
  <inkml:trace contextRef="#ctx0" brushRef="#br0" timeOffset="74768.208">20497 15923 96 0,'5'-3'131'15,"3"0"-11"-15,2-1-11 0,0-1-17 0,0 2-7 0,4-3-3 16,-2 0-6-16,2-3-17 0,4 1 4 0,-1-1-5 16,-3-1-13-16,2-2 4 0,0-2-10 0,0 2-6 15,-2-2 0-15,0-1-1 0,-1-2-7 0,-1 2 0 16,-2-2-5-16,-2 2-1 0,-2-2 1 15,-1 3-7-15,-3 0 11 0,0 2-1 0,0 3 11 16,-4-2 7-16,0 5 6 0,0-3 2 0,1 5 2 0,-3-1 1 16,0 0-2-16,-1 5-4 0,0-4-2 15,-4 3-3-15,3 1-5 0,-5 5-5 0,2 0-1 16,-1 0-7-16,2 2-5 0,-2 5 2 0,-2 1-2 16,5 2-2-16,-1-1 2 0,3 2-4 0,0-3-4 15,0 4 2-15,3-1-5 0,2-1-1 0,0-2 3 16,2 3-3-16,-2-2-2 0,3-2 3 0,4-4-3 0,-2 5-2 15,1-7 1-15,1 5 0 0,1-7-3 16,7 2 2-16,2-1 1 0,1-4-7 0,-2-1-2 16,2-1-12-16,1-3-17 0,-2-1-25 0,5-1-32 15,-3-5-23-15,6-3-23 0,-8 5-139 0,0-5-300 16,-2 0 133-16</inkml:trace>
  <inkml:trace contextRef="#ctx0" brushRef="#br0" timeOffset="75157.261">21004 15579 106 0,'-7'4'152'0,"2"0"-5"0,1 0-19 0,0 1-4 16,0 4-7-16,-4-1-11 0,5 2-2 16,0 1-7-16,-1 4-3 0,0 1-8 0,2-3-9 15,-1 4-6-15,3-4-4 0,0 4-6 0,0-1-8 16,3-3-2-16,-1-2-16 0,2 0 8 0,0 1-3 15,1-1-5-15,0-1-3 0,2-3-2 0,-1 4-1 16,0-5-4-16,1 1-4 0,4-3 4 0,1 0-8 16,-2-4 1-16,3-3-8 0,-2 2-4 0,3-3-17 15,-4-3 1-15,7-2-18 0,-4-3-1 0,-3 0-25 16,3-1-4-16,-4-1 0 0,-1-1-4 0,-1 0-1 16,0-2 21-16,-5-1 0 0,2 1-8 0,-4 0 0 15,-1 2 15-15,-2 1 0 0,2 2 12 0,-2 2 7 16,-2 0 8-16,0 1 13 0,3-1 8 0,-1 4 4 15,-1 0 6-15,4 1 2 0,-4-1 3 0,3 2-8 16,1 2-2-16,-1-4 0 0,1 6-6 0,-4-4 3 16,4 4-5-16,-3-3-7 0,3 3-2 0,0 0-3 15,0 0 4-15,-1-4-6 0,1 4-2 0,0 0-8 16,0 0-19-16,0 0-16 0,-1-5-41 0,1 5-135 16,-5-3-242-16,5 3 107 0</inkml:trace>
  <inkml:trace contextRef="#ctx0" brushRef="#br0" timeOffset="76025.415">20997 15795 26 0,'4'-11'68'0,"-1"2"-8"0,4-4 2 0,-2 2-6 16,0-6-2-16,3 4-3 0,-2-1 1 0,0 2-6 15,-1-2 3-15,-1 4-2 0,0 1-5 0,-2-3 7 16,-1 4 5-16,0-2 2 0,-1 3 8 0,0 2 6 15,0-2-6-15,0 2-1 0,-1-2 2 0,0 0-1 16,-1 4-6-16,2-2-6 0,-2 1-5 0,0 1-3 16,-2 0-5-16,1 1-7 0,3 2-2 0,-4-5 0 15,4 5-6-15,-7-3-6 0,5 2-3 0,2 1-9 16,0 0-5-16,-9 0-8 0,9 0 0 0,0 0 0 16,-10 0-7-16,10 0 4 0,-9 2-3 0,6 0 2 15,-2-1-9-15,5-1 13 0,-8 4-6 0,5-2 4 16,-4 1-3-16,5-2 1 0,-2 1 5 0,0 0 5 15,4-2-1-15,-5 2-4 0,5-2 4 0,0 0-3 16,0 0 6-16,0 0 13 0,-8 2-8 0,8-2-8 16,0 0 1-16,0 0 0 0,0 0 2 0,0 0 2 15,0 0 3-15,0 0-6 0,0 0 8 0,0 0-11 16,0 0 9-16,0 0-3 0,0 0-4 0,0 0 2 16,-4 3 1-16,4-3 4 0,0 0-9 0,0 0 5 15,0 3-7-15,0-3 4 0,0 0-1 0,0 7 0 16,0-7 4-16,0 7-7 0,0-1 9 0,-1 0-2 15,1-1-2-15,0 2 11 0,0 1-3 0,0 0-13 16,0 0 5-16,-2-2-5 0,2 1 5 0,-4 2 4 16,10-4-4-16,-8 4 1 0,2-3 0 0,2 0 2 15,-4-1-7-15,4-2 1 0,-4 2 0 0,2-5 3 16,3 8 2-16,-3-4-10 0,2-2 15 0,-2-2-14 16,5 3 13-16,-1-1-9 0,-4-2-1 0,6 2 0 15,-6-2 4-15,14-2-6 0,-14 2 7 0,12-2-9 16,-6 1-1-16,2 0 1 0,-2 1 7 0,-1-3-5 15,-5 3-2-15,10 2 5 0,-10-2-6 16,7 0 2-16,-7 0 7 0,7 1 4 0,-3 0-6 16,-4-1 1-16,5 8-1 0,-5-4 2 0,2 1 3 0,0 1-3 15,-2 1 0-15,0 0 5 0,0 1-15 0,0 1 15 16,0 1-5-16,2-2 0 0,-2 0 0 0,1-1 0 16,-1 2 1-16,0-2-2 0,1 1-2 0,2-2 0 15,-3 1 9-15,1-2-12 0,-1 0 3 0,0 0 6 16,3 2-4-16,-3-4 5 0,2 2-3 0,-2-1 1 15,2-1-4-15,-2-3 4 0,4 4 1 0,1-3-3 16,-5-1 1-16,12-1 3 0,-7-2 0 0,5-1 0 16,-2-3-8-16,2 0-1 0,0 1-4 0,3-4-31 15,1-3-1-15,-1 1-8 0,-3-1-18 0,0-1-12 16,-1-4-13-16,-2 4-76 0,-3 2-180 0,1 1 81 16</inkml:trace>
  <inkml:trace contextRef="#ctx0" brushRef="#br0" timeOffset="76504.318">21221 15591 116 0,'0'0'161'0,"-10"-3"-9"0,10 3-7 0,0 0-11 16,-8 0-6-16,8 0-8 0,-7 3-8 0,2-3-9 15,5 0-5-15,-10 3-6 0,6 0-9 0,-1 3-7 16,-2 0-8-16,-3 3-2 0,5 0-5 0,-4 0-8 15,5 3-3-15,0-1-3 0,-2 4-6 16,2-3-4-16,3 4-1 0,-3-3-5 0,4 1 0 0,0 3-4 16,1-5-7-16,3 0-5 0,-4 0 4 0,4-1-1 15,5 0-1-15,-4-2-6 0,3 4 0 0,-2-6-7 16,2 1 3-16,1-1-10 0,0-5 7 0,1 5 0 16,1-5-6-16,0-2 3 0,3 0-2 0,-4-2-4 15,4-2-1-15,-3 1-5 0,4-6 0 0,1 1-2 16,-3 2-5-16,1-5-1 0,-1 0-5 0,2-1-3 15,-5-3 3-15,1 2 2 0,0-1 5 0,-3-1 2 16,-2 0-2-16,1 1 6 0,0-1 3 16,-3 3-8-16,-2 3 10 0,1 0 3 0,0 6 4 15,-1-4 8-15,0 3-1 0,1-1-4 0,-3 2 1 0,0 3 1 16,0 0 7-16,0 0 2 0,9 9-1 0,-5 2 6 16,-1-5 0-16,-2 8 0 0,4 4-3 0,2-4-2 15,1 1-2-15,-3 1 1 0,2-1-5 0,-1 0-1 16,-1-4 1-16,3 0-1 0,-2 0-4 0,2-1 2 15,-3 0-4-15,3-3-1 0,-2-2-4 0,2 1-7 16,-3-2 0-16,4-4-15 0,1 0-23 0,-1-3-31 16,4-2-27-16,2-4-31 0,-3-3-27 0,-2 4-100 15,-4-4-285-15,1-3 127 0</inkml:trace>
  <inkml:trace contextRef="#ctx0" brushRef="#br0" timeOffset="76642.939">21610 15463 47 0,'0'0'102'0,"0"0"-4"0,0 0-27 0,0 17-28 0,3-10-22 15,-1-1-18-15,3 0-31 0,-1 4-32 16,0-3-64-16,1-2 28 0</inkml:trace>
  <inkml:trace contextRef="#ctx0" brushRef="#br0" timeOffset="77332.129">21762 15511 173 0,'0'0'166'0,"-1"-4"-7"0,-2-1-21 0,-1 2-9 16,4 3-12-16,-9-1-17 0,9 1-7 0,-13 4-8 0,4-2-13 15,0 4-1-15,-3-1-9 0,3 4-3 0,-1-1-2 16,0 1-8-16,-3 3-3 0,5-3-5 0,-1 1-5 16,1 1-3-16,2 0-1 0,2 0-8 0,2 0-1 15,0 2-1-15,2 0-2 0,3-3 0 16,1 1-4-16,1 2-2 0,3-6 1 0,4 5-8 15,0-2 0-15,5 0 1 0,-1-1-2 0,0-2-5 0,0 0 4 16,-2 2 0-16,-1-3-5 0,-5-4 1 16,2 1-2-16,-5-2-1 0,0 4 4 0,0-2-7 15,-1-2-4-15,0 3-4 0,-2-1 1 0,-2-1 2 16,0-2 6-16,-6 7 1 0,2-3-2 0,-1 1 1 16,1-4-4-16,-2 2 5 0,-4-1 1 0,-1 1 1 0,2-1 5 15,-1 0 4-15,3 2-9 0,0-2 8 0,1-1-1 16,1 1 10-16,-3-2 0 0,8 0 2 0,-8 1 2 15,8-1-5-15,-6 0 1 0,6 0-2 16,0 0-2-16,0 0 1 0,0 0-4 0,-3-4-4 16,3 4 3-16,9-12-1 0,-1 5 0 0,4-3 1 0,-1 0-3 15,4-4 2-15,-2 1 5 0,6-6 4 0,-6 4 6 16,8-7 4-16,-2 1 2 0,0 0 1 0,1-1 2 16,-3 0 0-16,1 4-1 0,-5 2 0 0,-1 3 1 15,-3-1 2-15,-1 4 5 0,0 3 0 16,-3-3 2-16,-3 6 4 0,2 1-1 0,0 1 5 15,-3-3 4-15,0 1-4 0,-1 4-1 0,3-4-5 0,-3 4-6 16,0 0-3-16,0 0-6 0,0 0 3 16,-9 10-8-16,3-3 1 0,-2 1-5 0,4 1 1 15,-2 1-6-15,1 0 1 0,2 1-4 0,-1 1 0 16,0 4 0-16,0 0-2 0,2-5-1 0,2 1 6 16,0 5-11-16,2-6 0 0,1 1 1 0,2 0 0 0,-1-2 1 15,3 2 0-15,-1-4-3 0,4 1 0 0,-3-2 1 16,1 1 3-16,4-4-2 0,-2 1 2 15,2-2 4-15,-1-2 2 0,2 0 3 0,-1-2-4 0,8 1 4 16,-5-2-3-16,-2 0 1 0,-1-1 4 16,2 1-7-16,-1-2-2 0,-1 1 0 0,0 0-1 15,1-2 1-15,-1 1-5 0,-3 2 1 0,4-5 3 0,-3 4-1 16,-1-2-3-16,-5 3 2 0,6-1-2 0,-5 0-1 16,-1 2 0-16,1-2 0 0,-1 1-7 15,-4081-1-11-15,8158 0-17 0,-4077 0-21 0,-4 3-29 16,2-11-35-16,-2 7-41 0,3 0-45 0,-6-2-50 15,1-1-139-15,-2 5-428 0,-1-3 190 0</inkml:trace>
  <inkml:trace contextRef="#ctx0" brushRef="#br0" timeOffset="78305.5">18515 15850 28 0,'0'0'97'0,"0"0"4"16,-5 0-20-16,5 0-11 0,0 0 0 0,0 0-13 16,0 0 1-16,0 0-11 0,0 0 3 0,0 0-15 15,-2-5 3-15,2 5-2 0,0 0 5 0,0 0 0 16,0 0-7-16,0 0-4 0,0 0-15 0,0 0 6 15,0 0 3-15,0 0 3 0,0 0 8 16,0 0 11-16,0 0-5 0,15 10 1 0,-10-4-1 16,0-2-1-16,8 3-7 0,1 4 2 0,-1 0-4 15,7 4 14-15,6 3-5 0,-1 3 5 0,3 2 0 16,9 8-4-16,4 5 0 0,3 2 2 0,0-1 0 0,2 3 1 16,-3 1-4-16,5-3-2 0,1-1-5 0,-3-4-1 15,-1 1-7-15,-1-3 1 0,0-1 2 0,-14-8-3 16,11 7-5-16,-10-8-3 0,3-1 2 15,-2 2-4-15,-4-4-2 0,-2-3 2 0,2 2-1 16,-1-5-5-16,-3 3-2 0,-1-4 3 0,-5-3-3 0,-3 1-11 16,-2-5 14-16,0 3-2 0,-3-2-6 0,-1 0 4 15,0-4 2-15,-4 2-11 0,0 0-7 0,2-1-1 16,-7-2-3-16,6 3-3 0,-6-3-29 0,0 0-18 16,0 0-21-16,0-8-24 0,0 4-15 15,-1-2-13-15,-2-1-120 0,-3 0-276 0,-2 0 123 16</inkml:trace>
  <inkml:trace contextRef="#ctx0" brushRef="#br0" timeOffset="78689.268">19425 16405 24 0,'0'0'111'15,"0"0"-10"-15,0 0-16 0,0 0 1 16,0 0-4-16,0 0-24 0,0 0 0 0,0 0-2 16,0 0-7-16,8-3-5 0,-8 3 1 0,0 0-12 15,15 5 10-15,-7 0-5 0,6 2-8 0,-3 0 1 16,4 3-6-16,1-1 2 0,-1 1 3 0,3 2-9 16,6 2 0-16,-6-4 3 0,0 2-14 0,0-3 6 0,-1 1 0 15,2 0 0-15,-3-2-10 0,0 1 9 16,-4-3-6-16,2 1-7 0,-4 1-1 0,1-2 7 15,-2-1-2-15,1 2-1 0,-6-2 1 0,2-3 0 16,-1 3-4-16,-1 1 5 0,0-4 0 0,0 2-7 16,-4 0 3-16,1 0 3 0,-1 0 0 0,-1 1 0 15,-1 0 4-15,-2 1-1 0,-3 0-15 0,-3 2 5 16,-4 0-9-16,2 3-2 0,-4-1 2 0,-3 2-16 16,-3 0 1-16,-5 0-3 0,3 3-6 0,-3-1-2 15,0-2-15-15,0-3-13 0,3 4-17 0,4-5-72 16,1 0-166-16,2-2 74 0</inkml:trace>
  <inkml:trace contextRef="#ctx0" brushRef="#br0" timeOffset="84933.252">22612 15559 81 0,'0'0'74'15,"0"0"0"-15,0 0-7 0,-8-2-8 0,8 2-12 16,0 0-1-16,0 0-2 0,0 0 6 0,0 0-8 15,0 0-1-15,0 0 4 0,0 0-3 0,0 0 5 16,0 0-2-16,0 0 8 0,0 0-8 0,-5-3 11 16,5 3 1-16,0 0-2 0,0 0 6 0,0 0-4 15,0 0-4-15,0 0-4 0,0 0-7 0,0 0-1 16,0 0-11-16,0 0 11 0,19-6-2 0,-10 0-2 16,2 1-5-16,0 0-1 0,7 0-5 0,0-3-1 15,-4 0-4-15,6 1 3 0,2 1-11 0,2-5-6 16,-5 1 10-16,2 6-7 0,-2-4 1 0,1-2-3 15,2 6 1-15,4-3-5 0,-11 1 7 0,-3 4-8 16,2-4 7-16,-8 5-2 0,-6 1-2 0,13 0-1 16,-8-3-2-16,-5 3 1 0,9-1-5 0,-9 1 5 15,6-1 1-15,-6 1 1 0,7 0-7 0,-7 0 4 16,0 0-6-16,0 0 1 0,0 0-10 0,0 0-17 16,0 0-9-16,0 0-13 0,2 6-30 0,-2-6-17 15,-4 7-33-15,4-7-100 0,-3 6-248 0,3-6 110 16</inkml:trace>
  <inkml:trace contextRef="#ctx0" brushRef="#br0" timeOffset="87335.66">20308 16393 35 0,'5'-10'102'0,"-2"0"-11"15,0-1 3-15,0 0-5 0,-2 1 3 0,-2-2-11 0,-1 2 4 16,0 1 1-16,0-1-5 0,-2 1-5 0,-4 1-9 16,2 2-5-16,-2 1-5 0,-2-1-11 0,-3 5-1 15,0 1-10-15,-6 4-1 0,0 0 3 16,0 4-3-16,-7 2-6 0,2 2-7 0,0 1 2 15,6-2-2-15,-4 3-2 0,4-1-2 0,-4 5 0 16,7-5-3-16,6 3 1 0,-4-2-5 0,3 0 3 16,2 5-3-16,5-5-7 0,-1 3-3 0,6 0 3 15,2 0 0-15,1 0-8 0,4 0 3 0,9 4 0 16,0-3-1-16,0-1 3 0,5 0 6 0,0-1-4 16,5-1-3-16,-4 0 0 0,1-1 0 0,0-4 0 15,3 2-3-15,-9-5-7 0,-1 3 7 0,0 0-5 16,-2-1 2-16,0-2 0 0,-6-1-3 0,-2 0 1 0,-2-1-2 15,1-1 8-15,-6 0-7 0,2 3 4 0,-1-1-2 16,-3 1 0-16,-3-2-4 0,0 1 6 16,-2-1 3-16,-3 2 8 0,0 0-6 0,-5 0 8 15,-1 0 2-15,-3-1 2 0,-3 0 2 0,0-1 0 16,-4 4 1-16,2-3-1 0,3-3 0 0,-7 1 0 16,0 1 3-16,6 0-1 0,0-2-6 0,1-1-4 15,-1-1-1-15,8 3-9 0,-2-4-11 0,5 2-12 0,3-3-15 16,2 1-35-16,-5 0-12 0,10 0-27 15,-4-4-82-15,4 4-215 0,0-7 94 0</inkml:trace>
  <inkml:trace contextRef="#ctx0" brushRef="#br0" timeOffset="88431.245">20419 16436 111 0,'3'-5'129'16,"-3"5"-8"-16,0 0-18 0,0 0-7 0,0 0-8 16,0 0 5-16,7 19-4 0,-3-7-8 0,-4 5 3 15,3 0 0-15,-1 4-6 0,0 2-5 0,0 5-6 16,2-5-4-16,-3 5-4 0,2-3-9 0,3 1-2 16,-2-6-6-16,2-1-13 0,-1 1 2 0,6 3 0 15,-5-3-3-15,-1-5-5 0,0 1 0 0,2-4-6 16,-2-2 1-16,3 0-4 0,-2-1-2 0,-1-4-1 15,0 0 7-15,0 0-9 0,2-2-2 0,0-2 3 16,1-1-3-16,-2-1-2 0,3-4 4 16,0 0-5-16,-1-1-4 0,0-3 7 0,-1-1-2 15,1-1 1-15,-3-1-3 0,0-5-3 0,0 2 0 16,-1-2 2-16,-3 3 6 0,-2-1-7 0,2-1 3 0,-4 1-5 16,1 3 4-16,-4 1 2 0,2 0-4 0,-1 1 3 15,-3 3-1-15,3-1-2 0,1 3 2 0,2-2-6 16,-2 2-3-16,0 3-9 0,3 0-3 0,-2-2-16 15,3 4-11-15,-2-4-2 0,2 4 6 16,0 0-11-16,0 0 17 0,0 0-7 0,5 10 0 16,-4-7 2-16,3 1 3 0,0 1 21 0,0 0-13 15,3 5 5-15,1-4-5 0,-3 0 11 0,3 4-4 0,-1-1 5 16,2 0-2-16,-3 0-2 0,1 0 11 0,3 3-1 16,-3-3-1-16,-1 1 0 0,3-2-1 0,-4 2 10 15,3 0 6-15,-2-2-4 0,2 2-11 16,-4-2 4-16,2 1 8 0,3 0-10 0,-4-1 2 15,0 1 4-15,-1-1-6 0,3-1 7 0,-4 0 6 16,4-2-9-16,-2 0 9 0,-1-3-1 0,1 4 1 16,3-4-4-16,-1 0 1 0,-2 1 7 0,2-3-4 15,-7 0 5-15,12-3-2 0,-3 1-4 0,-2-2-5 16,2-1 10-16,0-1-1 0,-1-1-5 0,0-1-6 16,-1-1 4-16,0 0-11 0,1-2 11 0,-2 1 3 15,2-4-12-15,-4 2 3 0,0 0-3 0,-1 0 2 16,0 1 3-16,-3 0-4 0,0 4 9 0,-3 0 6 15,3 0 10-15,-2 1 9 0,-2-2 4 0,4 5 9 16,-4-2-9-16,-1 3 6 0,1 1-7 0,4 1-3 0,-9 5-4 16,4 0 7-16,0 3-6 0,-3 1 0 15,5 1-8-15,0 2 8 0,-1 3-8 0,2-3-2 16,0 2 5-16,2-2-3 0,4 5-2 0,0 0 3 16,-3-5-9-16,7 0 7 0,-3-3-3 0,7 2 1 15,-1 1-13-15,4-8 9 0,-2 0-4 0,6 0 1 16,-2 1-8-16,2-8-7 0,0 3-3 0,1-5-8 15,-1 0-9-15,5-5-17 0,-4 1-9 0,0-3-7 16,4-1-9-16,-9 1-2 0,2-1 5 0,2-5 9 16,-6 2-5-16,0 1 17 0,-3-2-2 0,0 1 7 15,-2 0 7-15,-3 0 0 0,0 1 12 0,0 1 4 16,-4-1 10-16,0 5-1 0,0-3 6 0,2 2 10 16,-3-1 2-16,0 1 11 0,0 1-10 0,0 3 12 15,-4-1 8-15,2 1 7 0,2 2-3 0,-4 0 7 16,2 0 12-16,2 5 2 0,-4-5-9 0,4 5-1 15,-8-2-1-15,8 2-6 0,-10 5 4 0,0 1-2 16,2 2-3-16,-1-1 0 0,0 4 1 0,-1 1-3 16,1 3 2-16,-4-3-9 0,7 4-2 0,-2-3-1 15,3 3-1-15,0-4-11 0,1 4 7 0,0-1-1 16,4 2-6-16,0-6-2 0,3 1 3 0,3-1-17 16,-1-1-1-16,0-1 4 0,6-1-2 0,-1-1-8 15,3 0 11-15,3 0-14 0,1-1 10 0,-5-4 5 16,0 3-22-16,2-3 3 0,-2 1-2 0,-1 1-6 15,-2-4 4-15,3 3-1 0,-5-2-6 0,1 0 4 16,-8-1 5-16,7 3 21 0,-7-3-35 0,0 0 16 16,0 0 3-16,0 0-5 0,0 0 8 15,0 0 9-15,-20 4-7 0,20-4 4 0,-21 0 8 16,9 1-9-16,-2-1 6 0,-3 1-2 0,3 2 1 16,4-3-12-16,-2 1-3 0,-8-2-18 0,7 2-28 0,-5-1-32 15,2 2-57-15,-1 0-165 0,-1-2 73 0</inkml:trace>
  <inkml:trace contextRef="#ctx0" brushRef="#br0" timeOffset="88689.018">20280 16656 47 0,'28'-7'103'0,"8"-4"-14"0,-2 4 1 16,3-5-15-16,17-4-18 0,-17 6-20 0,11-2-19 15,-13 1-25-15,0 2-32 0,-1 2-40 0,-6-3-85 16,0 1 38-16</inkml:trace>
  <inkml:trace contextRef="#ctx0" brushRef="#br0" timeOffset="89275.215">21569 16656 85 0,'4'-16'119'0,"-4"5"-7"0,0-3-13 0,-1 2-2 15,1 0-11-15,-3 0-1 0,2 3 6 0,-3-1 4 0,1 4-15 16,-3-2 8-16,1 2-4 0,1 3-12 0,-1-1-4 15,-3 0-13-15,0 3 0 0,-1 1-7 0,-3 1-6 16,-3 3-7-16,3 0-2 0,-7 2 0 16,2 3-7-16,-2-1-3 0,4 3-1 0,0-3-3 15,-3 3-2-15,2-2 0 0,6 3-3 0,-5-4-3 16,5 4-4-16,3-5-4 0,0 5 6 0,0-4-11 0,3 2 5 16,4-3-7-16,-2 5-3 0,4-4-10 0,0 1-1 15,4 0-6-15,0-3 1 0,3 2 1 0,0-1-4 16,0-1 2-16,10 2-3 0,-3-3-11 15,-2 0 3-15,4-1-1 0,-6 0-8 0,1-1-8 16,0 1 4-16,1 0 1 0,-3 0 4 0,-2-2 1 16,0 1 3-16,-2-2 12 0,-2 2-2 0,0-2 2 15,0 3 2-15,-2 1 9 0,-1-1 0 0,-2 0 3 16,0 1 8-16,0-1 0 0,0-4 9 0,-7 8-5 16,1-3 4-16,-1 2 0 0,-1-2 7 0,0 2-4 15,-1-2 8-15,-1 3 7 0,0-4 3 0,0 1-10 16,-2-2 12-16,1 4 4 0,-2-4 6 0,4-1 6 15,-1 2 5-15,-2 1 7 0,5-5-4 0,-2 3 3 16,1 0-2-16,-1-2-6 0,9-1 2 0,0 0 1 16,-10-1-18-16,10 1 0 0,-8 2-11 0,8-2-2 15,0 0-17-15,0 0-40 0,-9-3-16 0,9 3-43 16,0 0-33-16,0-10-93 0,-3 4-244 0,3 6 108 16</inkml:trace>
  <inkml:trace contextRef="#ctx0" brushRef="#br0" timeOffset="91076.514">18458 16248 84 0,'-3'-4'80'0,"-1"1"14"0,2-1-15 15,-2 0-6-15,1-2-2 0,-1 2-3 0,3 1-4 16,-3-1 4-16,4-3 2 0,-5 3-5 0,3 0 0 16,1-2-3-16,-3 2 3 0,2 0 4 0,1 0-3 15,-1 0-4-15,2 4 3 0,-4-7-6 0,4 4-3 16,0 3-10-16,0 0-2 0,-2-3-7 15,2 3-1-15,0 0-5 0,0 0-5 0,0 0 1 0,0 0 0 16,0 0-4-16,-1-4-10 0,1 4-1 0,0 0 1 16,0 0-3-16,13 12 0 0,-2-7-1 15,1 5 4-15,1 1-2 0,1 5-3 0,6 3 1 16,-2 2-6-16,5 4 6 0,3 5 2 0,7 12-7 16,-2-1 6-16,6 6 3 0,-2-1 1 0,6 0 1 15,-3 2-1-15,16 19-2 0,-18-25 2 0,2 6 4 0,21 17-4 16,-22-21 1-16,5 0 5 0,-5 1 20 0,3-1 1 15,-1-2-4-15,1-3-3 0,-1 1-6 16,-1-1-4-16,0-3 1 0,-10-11-1 0,5 11-8 16,-6-15-1-16,-5 5 0 0,1-6-3 0,0 1 4 15,-5-3-5-15,-1-5 0 0,-6 0-1 0,-1-5-3 16,1 2 3-16,-4-3-2 0,0 0-1 0,-2-2-2 0,-1 0-1 16,1-1-1-16,-1 0-11 0,-1 0-6 15,-3-4-15-15,6 2-15 0,-6-2-19 0,8 2-26 16,-8-2-42-16,12-4-46 0,-7 1-127 0,0-6-330 15,0 1 146-15</inkml:trace>
  <inkml:trace contextRef="#ctx0" brushRef="#br0" timeOffset="91723.666">19840 17065 60 0,'-5'-4'152'0,"-4081"0"-17"0,8162-1-7 0,-4085 3-13 16,1-3-16-16,-2 3-5 0,-3 3-13 0,3 0-8 15,-6 2-8-15,0 1-12 0,-2 1-1 0,7 0-6 16,-6 3-3-16,2 1-7 0,2-3-1 0,-1 3-3 16,5 0-8-16,-6-1-1 0,6 4-6 15,2-5 0-15,0 4 2 0,0 0-11 0,2 5 2 16,1-1-1-16,3 0 3 0,2 4-5 0,3-2 0 0,1 7 3 16,4-7-5-16,5 7-4 0,2-2 4 15,3-4-6-15,0 3-1 0,-5-8-5 0,9 5 1 16,0-1-1-16,-6-5-9 0,8 3 7 0,-7-5-7 15,-3 1-4-15,3-3 2 0,-6-3-2 0,3 6 3 16,-6-5 0-16,-1-2-3 0,-3 1 2 0,1-2 8 16,-2-1 6-16,-1 1-3 0,-2 1 6 0,-1-4-9 15,-6 6 7-15,3-4 0 0,-7 2 9 0,-2 0 1 16,2 0 6-16,-3-1 2 0,-6 1 4 0,1-2 1 16,-3-1 4-16,0 1 2 0,-6-2 6 0,5 2-6 15,1-2 4-15,0 0-15 0,2 0 6 0,-1 0-1 16,-2-1-7-16,10 1 1 0,1 0-11 0,-6 0-9 0,8 0-19 15,-2-1-18-15,5 1-20 0,0-2-38 0,3 0-118 16,1-2-235-16,0-3 104 0</inkml:trace>
  <inkml:trace contextRef="#ctx0" brushRef="#br0" timeOffset="92064.838">19898 17072 135 0,'0'0'146'0,"0"0"-19"16,-2-5-13-16,2 5-11 0,0 0-12 0,0 0-3 16,0 0-12-16,0 0-2 0,2 12-6 0,2-4-2 15,0 4 7-15,-2-3-9 0,6 7 2 0,-3 2 3 16,0 1-5-16,4 4 1 0,-3-4-4 0,2 1-4 15,0 3-28-15,-1 4-5 0,-4-9 2 0,6 0-3 16,-2 1-8-16,0-2 2 0,-1 0 2 0,-1-2-9 16,3 2 8-16,-6-5-9 0,2-3 7 0,0 3-6 15,0-2 0-15,0-2 4 0,-3 1-9 0,4-1 3 16,-5-3-2-16,5 0 0 0,-5-1-6 0,3 1-6 16,-2-3-9-16,-1-2-5 0,5 6-26 0,-5-6-21 15,0 0-18-15,4 0-54 0,-4 0-110 0,0 0-270 16,9-10 119-16</inkml:trace>
  <inkml:trace contextRef="#ctx0" brushRef="#br0" timeOffset="92685.634">20194 17529 45 0,'0'0'143'0,"5"5"-13"16,-5-5-20-16,0 0-17 0,0 0 1 0,15-4-14 15,-5-2-3-15,-1 1-13 0,2 1-1 0,-2-6-16 16,0 2-1-16,-3-3 2 0,6 3-12 0,-3-6-12 16,-4 2-1-16,0 0-9 0,-1-3-4 0,-1 3-3 15,-2 2 3-15,-1-6 2 0,-1 3 2 16,-1 1-9-16,0 2 14 0,-2-2-19 0,-1 3 19 15,-2-1 8-15,1 5 1 0,-2-3 5 0,3 4 6 0,-3-1-4 16,2 5 4-16,-4-3-7 0,-2 3-1 16,12 0 1-16,-14 3-4 0,5 0-3 0,2 7-1 15,0-3-4-15,3 3-3 0,-2 0-6 0,1 4 7 16,2 0-7-16,2-2 3 0,2 4-4 0,-2 1 0 16,4-1-2-16,1 0 9 0,1-3-17 0,2 1 4 15,-2-4-2-15,4 6 4 0,-1-7-6 0,0 2 5 0,-1-4-2 16,5 3 0-16,-1-3 0 0,1-2-6 0,-2 1 3 15,0-2-1-15,3-4-2 0,0 0-6 0,6 0 8 16,-2-7-8-16,-5 3-16 0,7-2-4 0,-2-2-3 16,0 0-14-16,-2 0-5 0,-5-1-7 15,-1 0 3-15,0-5 8 0,1 5-2 0,-5-3 6 16,3 1 5-16,-3-3 2 0,-1 1 0 0,-2 1 11 16,1 1-1-16,-3 1 9 0,-3 0 19 0,1 3 13 0,2 1 19 15,-1 0 5-15,-2 1 3 0,3 5-8 16,-5-6 11-16,5 6-8 0,-9 0 0 0,9 0-8 15,0 0 2-15,-14 9 1 0,8-1-1 0,3 1-3 16,2 1 2-16,-3-1-2 0,4 3-3 0,1 0-7 16,-1-2 4-16,0 2-7 0,4 4 1 0,-1-5 3 15,3 0-4-15,-2-2-4 0,2 0 2 0,2-1-3 16,0-2 2-16,0 0-3 0,3 0 1 0,-2-6-4 16,6 5 3-16,-2-7-11 0,2 2-8 0,3-3-32 15,0-2-39-15,1-2-36 0,0-2-147 0,-1 4-285 16,-4-5 126-16</inkml:trace>
  <inkml:trace contextRef="#ctx0" brushRef="#br0" timeOffset="93137.381">20774 17152 154 0,'-4'-6'184'0,"2"0"-15"16,-1 3-10-16,1-2-16 0,-1 0-14 0,1 3-14 15,2 2-12-15,-3-5-9 0,3 5-13 0,-1-3 1 16,1 3-4-16,0 0-9 0,0 0-4 0,0 0-3 16,0 0-9-16,0 0-1 0,-5 18 5 0,4-4-3 15,1 11-1-15,-3 6 5 0,6 1-24 0,-2 4 1 16,0 10-2-16,2 0 0 0,2-10-8 0,5 12 3 16,-2-14-9-16,3 13 6 0,1 3-5 0,0-4 1 15,-2-12-5-15,7 12 3 0,-8-12-7 0,5-1 2 16,-4 0-5-16,3 0 1 0,4 1-5 0,-7-3 7 15,3-1-12-15,-5-2-4 0,-1-4-12 0,2-6-11 16,-4-2-7-16,0 1-21 0,-1-8-7 0,-1 2-23 16,-2-4-5-16,2 2-12 0,-3-6-26 0,0 0-10 15,0-3-24-15,0 0-86 0,0 0-266 16,-13-13 117-16</inkml:trace>
  <inkml:trace contextRef="#ctx0" brushRef="#br0" timeOffset="93381.822">20781 17441 87 0,'6'-6'107'0,"4"0"-3"0,2 4 1 16,3-2-12-16,-1 1-9 0,5 3-8 0,-1 0 3 16,1 3-9-16,1-3 6 0,-4 2-17 0,-4 1-1 15,4 2-1-15,-5-3-4 0,3 3 0 0,-8-5 1 16,0 4 0-16,0-3 11 0,-3 3 1 0,1-1 3 15,-3 3 2-15,-1-6-9 0,-7 11-11 0,0-4 2 16,-3 1-17-16,-6 1-15 0,-11 4-18 0,6-4-31 16,-9 0-35-16,1 2-43 0,-1-2-50 0,-5-1-80 15,1-2-255-15,1-2 113 0</inkml:trace>
  <inkml:trace contextRef="#ctx0" brushRef="#br0" timeOffset="100071.322">13930 4524 64 0,'0'-6'85'0,"5"-6"-9"0,-3 3 0 15,0-3-12-15,2 0 0 0,1-5 1 0,-1 1-7 16,-1-1 2-16,3-1 3 0,-5-1 0 0,8-8-5 16,-6 1-5-16,3-6-4 0,-3 2 6 0,2-2 0 15,0-12-1-15,1-5 5 0,2 2-9 0,-3-3-2 16,7-3 0-16,-6-5-4 0,2-2-6 0,2-1 4 0,6-17-6 15,-5 21-4-15,5 3-2 0,2-1-14 0,1-1 2 16,-6 2-9-16,2 4-1 0,-2 7 9 16,-3 12-3-16,2 5-11 0,-7 7 4 0,3 5-7 15,-3 1 3-15,-1 4-1 0,-2 1 1 0,-2 2 3 16,4 0-5-16,-1 2 1 0,-2-1-1 0,0 2 1 0,-1-1 1 16,0 4-1-16,2-5-3 0,-2 5-8 15,0-3-13-15,0 3-24 0,0 0-21 0,2-3-23 16,-2 3-26-16,0 0-94 0,0 0-226 0,0 0 100 15</inkml:trace>
  <inkml:trace contextRef="#ctx0" brushRef="#br0" timeOffset="100573.705">14093 2588 64 0,'0'0'69'0,"0"0"-4"0,0 0-10 0,7 11 4 16,-5-3 2-16,0 4-6 0,3 5-2 0,-1 7 0 15,-2 5 1-15,6 3 14 0,-5 2-12 0,3 16-9 16,-1-2-2-16,1 6 3 0,1-1-5 0,-6 2 1 15,3-1-2-15,0 0-2 0,2-2-1 0,-2-1-12 16,2-4 4-16,1-11 1 0,-3-2-6 0,2 0 4 16,-2-2-6-16,4-4-7 0,-2-3 1 0,-1 0-2 15,-1-9 0-15,0 1-5 0,-1-3 1 0,-1-2 0 16,2 0-5-16,-3-4 14 0,3-2-16 0,-4-1-7 16,2 0-1-16,-2-5 5 0,2 6-9 0,-2-6-11 15,0 0-21-15,0 0-15 0,0 0-14 0,0 0-16 16,-9-22-14-16,8 11-68 0,-4-7-179 0,1-7 78 15</inkml:trace>
  <inkml:trace contextRef="#ctx0" brushRef="#br0" timeOffset="101629.278">13888 2549 47 0,'-3'-3'68'16,"3"-1"-8"-16,0 4-2 0,2-6-6 0,0 2-8 16,2 2-6-16,1-2-3 0,2-2-1 0,0 3-6 15,2-1-1-15,3 1 3 0,-1-5-4 0,2 4-1 0,5-2 4 16,5 0-3-16,3-1 8 0,3 0 2 15,3 2-7-15,4 1 11 0,2-2-10 0,13 2 7 16,0 0-9-16,6-3 5 0,1 3-7 0,6 1 2 16,-1-1-6-16,28-3 2 0,-26 2-3 0,28-3-1 15,-27 6 6-15,30-4-3 0,-29-1-14 0,27 0 4 16,3-2-3-16,-5 5-1 0,0-7-2 0,-25 9 7 16,29-6-7-16,-30 6 7 0,23 1-11 0,-26 1-3 15,0-1 3-15,-2 1 3 0,-1 0 0 0,2 0-4 16,-2 0-1-16,-2 2 2 0,-3-3 2 0,-3 4 2 15,-16-5-3-15,4 4 5 0,-3-5-12 0,0 2 3 16,0-2 3-16,-2 3-2 0,-6-2-1 0,-1-1-3 16,-1-2 7-16,-8 5 0 0,0-4-1 0,-2-1-1 15,-2 0-5-15,1 0 8 0,2 0-1 0,-7 0 2 16,2 1-9-16,-4 0 10 0,1 0 0 0,1-5 1 16,-4 9-2-16,1-3-3 0,-1 3 7 0,1-2-4 15,-2-1 4-15,-1-1 4 0,1 2-4 0,-6 2-2 16,12-3-4-16,-11 2 4 0,-1 1 0 0,8-2 4 15,-8 2-5-15,0 0 12 0,4-3-10 0,-4 3-1 16,0 0-1-16,5-1 7 0,-5 1-1 0,0 0-6 16,0 0 2-16,0 0 5 0,4-3-4 15,-4 3-3-15,0 0 0 0,0 0 6 0,0 0-2 16,0 0 0-16,0 0-3 0,0 0 1 0,0 0-4 0,0 0 1 16,0 0 5-16,0 0-2 0,0 0 0 0,0 9 9 15,0-9-9-15,-2 6-2 0,0 3 2 0,2-4-5 16,-1 5 2-16,1 0-2 0,-4 1 3 0,4 2-6 15,-2 1 4-15,0 5-3 0,2 1 2 16,2 9 4-16,0-3-4 0,-1 6 0 0,3 0-1 16,0-1 2-16,2 17 3 0,-1-16-3 0,-1 4 1 15,1-2-4-15,6 14 7 0,-4-1-3 0,2-2 0 16,-5-10-2-16,4 0-3 0,1 2 11 0,-4-3 2 0,0 11-2 16,-1-18-6-16,1 5 3 0,-2 0-5 0,-1-4 2 15,3 3-1-15,-4-2 1 0,1-4-4 16,-1 0 6-16,-1-7-5 0,-1 2 1 0,-1-4 2 15,1 2-2-15,0-6 1 0,-3 0 11 0,2-1-16 16,0 0 4-16,1-5 1 0,1 2 0 0,-1-4-2 16,1-4 5-16,-3 6-2 0,3-6-4 0,-2 7 4 15,0-3-6-15,2-4-6 0,-6 1 1 0,6-1-8 16,-4 3 2-16,4-3-2 0,-13 1-4 0,13-1 4 16,-18-1 2-16,3 1-4 0,-2 1 2 0,-2-2 0 15,-4 1 2-15,-5 1-2 0,-1 3 1 0,-3-3 2 16,-4 3-1-16,-1-3 2 0,2 2-1 0,-3-3-5 15,-14 5-6-15,-2 0-6 0,-1-1-12 0,0 1-21 16,-5-2-11-16,-4 1 6 0,-1 3 5 0,-24-1 14 16,25 1-4-16,-28 2 15 0,2-1 13 0,22-2-1 15,-26 4 14-15,3 3 1 0,0 2 21 0,26-7 5 16,-29 5 13-16,33-4-1 0,-3 3 13 0,-3-4 2 16,7 2 9-16,1-2-1 0,1 1-2 0,5 0-6 15,12-2 6-15,7-2-9 0,3 1-2 0,3 0-6 16,10-4 0-16,4-1-2 0,1 0-3 0,2 0-5 15,7 2-8-15,4-3 0 0,-9 3-7 0,9-3-8 16,0 0-8-16,0 0-12 0,0 0-21 0,0 0-15 16,0 0-21-16,0 0-36 0,32-6-30 0,-24 5-91 15,-8 1-250-15,14-3 111 0</inkml:trace>
  <inkml:trace contextRef="#ctx0" brushRef="#br0" timeOffset="102251.411">14464 2677 80 0,'-7'-7'95'0,"-1"0"-11"0,3 2-6 0,-2 0-10 0,-1 0-7 16,0 0-11-16,-1 3-6 0,0 0 2 0,1 2-13 16,-3-1 0-16,3 4-2 0,-2 0-5 0,-1 1-6 15,2 2 1-15,0 0-2 0,0 2-6 0,1-1-1 16,2 0 4-16,2 3-3 0,-1-3-4 0,2 3 1 16,-1 1-2-16,2-1-3 0,4 0 1 0,1 2-3 15,-1 0-3-15,0 0-3 0,4-1 8 0,2 0-7 16,4 1 2-16,3 3 0 0,-1-3 5 0,1 0-11 15,4-1 7-15,-5 0 1 0,4 2-6 0,0-3-6 16,1 1-1-16,-3-2 4 0,1 3-6 0,0-1 0 16,-7-6-3-16,1 1 8 0,-3 2-10 15,1-1 5-15,-4-2 10 0,-1 2-7 0,0-2 4 16,-4 3-2-16,-2-4-1 0,-1 2 9 0,-1-1 3 16,0 1 4-16,-8 0 1 0,4 0 24 0,-4 0-14 15,0 0 1-15,-5-1 1 0,-3 4 13 0,3-6-1 0,-5 2 0 16,3-1-8-16,1-1 4 0,-4 2-3 0,3-2-9 15,1-2 8-15,-1 3-3 0,6-3-10 0,-1-1 0 16,3 3-11-16,-2-5-20 0,4 2-10 0,4 0-12 16,-1 2-10-16,6-2-25 0,-10 0-70 15,10 0-159-15,-7-3 70 0</inkml:trace>
  <inkml:trace contextRef="#ctx0" brushRef="#br0" timeOffset="102911.07">14583 2709 8 0,'0'0'79'0,"0"0"1"16,0 0 6-16,9 5-13 0,-7-1-5 0,0-1 3 15,2 3-5-15,-3 2-3 0,4-1-1 0,-1 6-8 16,1-2-1-16,-1-1-14 0,0 6 9 0,-3-4-13 15,6 4-5-15,-4-1-4 0,1-3-2 0,1 1-1 16,-2-2-6-16,1 6 17 0,0-8-15 0,-2 1-1 0,-1-7-5 16,1 4-5-16,-1 0-13 0,3-4-11 15,-3 2 9-15,0-3 1 0,1 2 7 0,-2-4-1 16,0 0-4-16,5 1-1 0,-5-1 7 0,5-7 1 16,-5 1-5-16,4-1 2 0,-2-4 3 0,0 1-2 15,-1 0 1-15,-1-2-8 0,2 1 16 0,-2-1 6 16,2 1 0-16,-1-1 5 0,1 0-13 0,-2 2 21 15,-2 0 6-15,4 4 10 0,-2 0 7 0,0 0 4 16,0 2-14-16,0-2-6 0,0 3-6 0,0-2-4 16,0 5 3-16,2-5-7 0,-2 5-3 0,2-2 3 15,-2 2-8-15,0 0 2 0,0 0 1 0,0 0-3 16,12 7 3-16,-10-2-6 0,2 0-2 0,0 0 1 16,-1 2-1-16,2 0-1 0,-3-2-1 0,2 3-2 15,0-3 3-15,-2 0-8 0,2-1-11 0,0 3 3 16,-1-5-10-16,2 3 7 0,-3-1-4 0,0-1-2 15,0 0-13-15,-2-3 11 0,5 4 5 0,-5-4 1 16,1 2 0-16,-1-2 2 0,0 0 1 0,0 0-1 16,8-6 8-16,-6 0-7 0,1 0-2 0,4-4 10 15,-4 0-4-15,1-2-2 0,4-2 6 0,-3 2-1 16,-1-3-8-16,2 3 10 0,-2 2-2 0,0-1 6 16,-3 1-3-16,3 3 9 0,0 2 1 0,-4 0-6 15,3 0-1-15,-1 2 5 0,1-1-2 0,-2 1-7 16,-1 3 8-16,0 0-5 0,0 0 5 0,14 7 4 15,-10 0-1-15,1 0-1 0,0 3-1 0,4 0-2 16,-4 5 1-16,2-3 2 0,0 2-14 0,1 2 13 16,-2 0-5-16,2 1 7 0,-3-5-6 15,2 2-7-15,-3-4-24 0,2 1-13 0,-1-1-14 0,-1-3-17 16,-1 3-15-16,1-6-9 0,0 2-12 0,1-3-78 16,0-1-201-16,-1-2 88 0</inkml:trace>
  <inkml:trace contextRef="#ctx0" brushRef="#br0" timeOffset="103282.974">15056 2667 4 0,'0'0'119'15,"5"-3"-11"-15,-5 3-7 0,0 0-8 0,0 0-7 16,0 20 4-16,-1-12-16 0,1 3-1 0,-4 1-11 16,8 4-7-16,-8-5-5 0,8 6-3 15,-8-4 1-15,4 2-9 0,0-4 1 0,0 0-6 16,0 0-9-16,0-4-5 0,0 5 5 0,0-5 0 15,0-1-5-15,0-2-5 0,0 2-1 0,0-3 0 0,0-3 0 16,-1 6 4-16,1-6-7 0,0 0-4 0,0 0-7 16,0 0-2-16,0 0 7 0,-8-12-11 0,8 1 4 15,0 2-5-15,0-5 2 0,2-1 0 16,0-4 1-16,-1 0 6 0,3-6-14 0,-4 5 4 16,5-6 5-16,0 0-5 0,-2 2 15 0,1 4-6 15,-2 5 4-15,2-2-9 0,-1 6 4 0,-2 1-1 0,3 3 0 16,-2 1 13-16,2 4-8 0,1-1-9 0,-5 3 9 15,0 0-5-15,11 8 4 0,-5-2 1 0,-1 7 0 16,4 1 5-16,-3 2 3 0,-2 1 1 16,5 5-6-16,3 2 4 0,-7-6-9 0,2 7 6 15,-1-8 6-15,1 1-26 0,0 0-12 0,-4-2-17 16,1-4-27-16,0-1-18 0,-1-1-20 0,-1-4-69 16,-2 2-189-16,0-3 84 0</inkml:trace>
  <inkml:trace contextRef="#ctx0" brushRef="#br0" timeOffset="103904.196">15282 2646 29 0,'8'-7'33'16,"-3"2"6"-16,-1 2-4 0,2 1 10 0,-3-2-3 15,-2 3-7-15,-1 1-1 0,0 0 3 0,9 5 9 16,-9 0-1-16,0 3 5 0,0 3-8 0,0 4-4 16,0-1-1-16,0 5-5 0,0-2-4 0,0 0-1 15,-1-2 0-15,1 2-3 0,1 0-6 0,-1-5 12 16,0 1-15-16,0-2 1 0,0-1-10 0,0-1 11 15,0-2-13-15,0-2 6 0,0-5-1 0,0 8-8 16,-1-7 1-16,1-1-13 0,0 0 6 0,0 0-1 16,-12-9 3-16,12 2-6 0,-4-5 3 15,1 3-3-15,-1-6 4 0,0-1 5 0,4-1-1 0,-4-8 2 16,4 5 2-16,0-7 1 0,0-1 1 0,3 4 10 16,-2-3-11-16,4 8 1 0,1-1 6 0,1 3-10 15,-1 0 6-15,3 1 0 0,-2 3 3 0,3 1-3 16,-1 5-2-16,0 0-1 0,1 0-2 0,-2 2-2 15,-2 2 9-15,2 2-9 0,-1 1 1 0,-7 0 1 16,10 4 6-16,-4 3-16 0,-2-2 2 0,-2 7 0 16,-2-3-5-16,-1 4-9 0,-2 1 4 0,-7 1 4 15,2 2-5-15,-2-3 7 0,0 3 1 0,-1-4 1 16,1 1 4-16,-1-2-10 0,3-2 7 0,-1-1 7 16,3 1-6-16,-3-1-3 0,5-4 4 15,-4 3 1-15,5-2 6 0,0-2-6 0,2 2 0 0,1 1 2 16,1-3 16-16,3 4-14 0,1-2 2 15,3 1 10-15,-2 3-16 0,4-5 10 0,2 5-5 16,2-3 5-16,1 4-7 0,1-3 7 0,0 2-5 0,1-2 4 16,1 1-2-16,2-1 0 0,-6-2-1 15,1-1 1-15,1-1 3 0,3-1-12 0,-5-1-10 16,3-2-26-16,-5-2-24 0,1 0-45 0,-3-1-120 16,1-4 53-16</inkml:trace>
  <inkml:trace contextRef="#ctx0" brushRef="#br0" timeOffset="104116.665">15561 2418 89 0,'8'-2'104'0,"4"2"1"0,1-2-9 0,6-3-20 16,1 5-6-16,1-5-5 0,7 2-6 0,2-4-6 15,0 0 7-15,-3 0-12 0,1 2-7 0,-7-1-25 16,-3 0-15-16,-5 2-17 0,-1 0-21 0,-2 0-18 16,-1 1-75-16,-6-2-139 0,1 3 62 0</inkml:trace>
  <inkml:trace contextRef="#ctx0" brushRef="#br0" timeOffset="104305.883">15696 2441 83 0,'-5'11'87'0,"5"1"2"0,0 0-3 0,0 4-9 16,5 0 6-16,-4 1-5 0,6 0 5 0,-3 2 1 16,0 1 4-16,2-1-5 0,-1 0 0 0,4 5 2 15,-1-4-8-15,-2 2-9 0,1-3-5 0,-1-2-6 16,-1 2-4-16,-1 0-6 0,0 2-5 0,2-3-12 16,-2-2-20-16,-1 2-36 0,3-2-39 15,-5-4-48-15,2-2-109 0,-3 0-241 0,0-3 106 16</inkml:trace>
  <inkml:trace contextRef="#ctx0" brushRef="#br0" timeOffset="105033.646">14810 3125 19 0,'0'0'175'0,"0"0"-18"0,0 0-12 0,8 13-7 0,-4-7-7 15,4 6-5-15,-3 3-15 0,3 1-8 0,-2 2-7 16,2 1-8-16,1 3-8 0,-5-2-7 0,2-1-7 15,0 0-7-15,-2-2-3 0,1 0-10 0,-1-6-3 16,1 4 3-16,-1-4-12 0,0-4-4 0,-3 0-3 16,3 0-12-16,-3-4-1 0,2 2 6 0,-2-1-8 15,2-3-4-15,-3-1-1 0,0 0 0 0,3-10-2 16,0 4-5-16,0-3-1 0,1-8-3 0,0 7 0 16,0-6-3-16,1-2 0 0,-3 1-4 0,2 0 3 15,-3 3 2-15,3 2 0 0,-2 2 1 0,2 0-3 16,-3 4 4-16,3-1-2 0,-1 3-1 0,1 2 5 15,-2 0-4-15,-2 2 5 0,0 0 3 0,14 6 8 16,-5 0-2-16,-4 2 3 0,4 0-8 0,0 1 3 16,0 0 1-16,1 0-4 0,-1 2 2 0,5 0-4 15,-5-1 5-15,3-3-3 0,-3 0 4 0,0-2-3 16,0 1-1-16,2-2-3 0,-6-1-6 0,3-2-2 16,0-1-4-16,-1-3 1 0,0-1 0 0,-2 1-5 15,1-2-1-15,-1-5-1 0,1 2 7 0,-3 0-3 16,2-4-1-16,-2-4 7 0,1 1 1 0,-2-1 0 15,-4-1-1-15,0-1 2 0,1-2-3 0,-1 1 3 16,-4 0 1-16,0 2 0 0,2 2-1 0,-3-1 3 16,5 7 0-16,-3-2 9 0,3 5-9 0,-2 0-1 15,2 0 1-15,1 2-21 0,0 2-18 0,1 2-13 16,0 0-20-16,0 0-17 0,0 0-26 0,0 0-100 16,0 0-234-16,2 15 104 0</inkml:trace>
  <inkml:trace contextRef="#ctx0" brushRef="#br0" timeOffset="105426.084">15298 3077 33 0,'0'7'178'0,"1"2"-21"0,-1 2-13 16,0-1-10-16,0 6-9 0,0-4-17 0,2 5-5 15,-2-5-18-15,-2 4-3 0,2-1-9 0,2-1-6 16,-4-2-9-16,4-1 0 0,-2 1-8 0,0-3-6 15,2 2-5-15,-2-5-2 0,0-2-5 0,1 2-5 16,-2-1-2-16,1-1-1 0,0-1-6 0,0-3-2 16,-4 3-2-16,4-3-2 0,0 0-4 0,0 0 0 15,-10-10-2-15,7 5-3 0,-1-2 2 0,2-5-2 16,0-1 3-16,0-3-6 0,2-2 3 0,-3-1-3 16,3 0 0-16,-5-5 2 0,9-3-4 0,-9 9-1 15,6-8 10-15,-2 10 0 0,2 3-1 16,-1 4 1-16,5 2-2 0,-5-2 4 0,0 5-8 15,0 1 7-15,0 3-3 0,0 0 2 0,0 0 3 0,16 11-1 16,-11-2 5-16,2 1-2 0,1 8 4 0,-3 1-4 16,6 4 0-16,-6 2-2 0,3-7-1 15,1 9-3-15,0-4 6 0,0-5-10 0,0 0-8 16,-3-1-21-16,1 1-13 0,1-2-18 0,-3-4-18 16,-4-4-20-16,3 2-12 0,-2-4-13 0,0 0-9 15,-2-2-88-15,1 0-236 0,-1-4 104 0</inkml:trace>
  <inkml:trace contextRef="#ctx0" brushRef="#br0" timeOffset="105589.241">15222 3164 98 0,'0'0'104'15,"14"-2"-6"-15,-5 2-9 0,0 0-1 0,1-2-20 16,3 2-7-16,0-1-11 0,1 1-23 0,4-4-31 15,-2 0-28-15,1 0-77 0,-3 1-116 0,2-4 52 16</inkml:trace>
  <inkml:trace contextRef="#ctx0" brushRef="#br0" timeOffset="105823.791">15401 3004 78 0,'17'-1'147'0,"-8"0"-9"15,2-3-12-15,1 0-10 0,6-1-7 0,2-2-19 16,-1 2-5-16,2-2-12 0,0 0-7 0,6-3-5 16,-2-1-10-16,-5 3-15 0,0-1-20 0,-6 3-26 15,0-1-21-15,-2 2-17 0,-6 1-11 0,3 0-14 16,-4 0-6-16,-1 0-70 0,-4 1-162 0,0 3 73 15</inkml:trace>
  <inkml:trace contextRef="#ctx0" brushRef="#br0" timeOffset="105993.847">15557 2921 11 0,'-6'5'83'0,"4"1"11"0,0 1-7 0,-1 3 3 16,-1 1-5-16,3 0 5 0,0 2-4 0,0 4-6 15,1 0 4-15,2-2 0 0,-1 2-8 0,3-1-2 16,-4-1-3-16,4 3-4 0,-1-1-7 0,0-2-8 15,0 1 0-15,1 0-6 0,0 1-5 0,-2 0-11 16,0-6-28-16,0 7-26 0,2-7-39 0,-3-2-34 16,0 1-114-16,1 0-227 0,-4-4 101 0</inkml:trace>
  <inkml:trace contextRef="#ctx0" brushRef="#br0" timeOffset="106815.773">15819 2975 39 0,'1'-4'231'0,"0"0"-14"0,-1 4-14 0,0 0-18 15,0 0-16-15,0 0-16 0,0 0-13 0,-2-4-19 0,2 4-9 16,0 0-16-16,-9 8-5 0,7-2-10 0,-4 1-7 15,0 3-7-15,-3 2-5 0,3 0-4 16,-3 2-9-16,2-1 1 0,1 1-7 0,-3 3-1 16,5 0-3-16,0-1-4 0,-1 0-2 0,4-2-3 15,-3-2-4-15,4 0 0 0,3-2-7 0,-2 1 3 16,0-1-5-16,4-2-2 0,-1 2-2 0,7-5-5 0,-1 3-5 16,1-5-3-16,3-2-2 0,3-1-7 0,1-3-9 15,0-2-6-15,3-3-12 0,-2 2-3 16,-2-6-6-16,1 1-4 0,-1 0 2 0,-5-3 7 15,1-1 1-15,-2-2 3 0,-2 0 2 0,-1 0 7 16,-4-2 0-16,0 0 2 0,1-1 2 0,-5-5 6 16,0 7 10-16,0-1 11 0,-3 4 14 0,0 1 9 15,0 4 11-15,1 2 10 0,0 1 3 0,1 2-2 16,1-1-5-16,-3 3-5 0,3 3-3 0,0 0-4 16,0 0-5-16,0 0 0 0,-4 16-3 0,3-3 0 15,1 3-5-15,1 2 2 0,-2 8-2 0,2-8-1 16,0-2 2-16,1 3-9 0,-2-2 1 0,4 3-1 15,-1-1-1-15,-1-4-2 0,-1-2 0 0,4 2-3 16,-3-5 1-16,-1 2-11 0,3-4-10 0,0 0-8 16,-3-1-6-16,0-3-3 0,2 1 2 0,-2-2 3 15,-1 1 1-15,0-4 2 0,1 3-2 0,-1-3 0 16,0 0 3-16,0 0-4 0,2-12 2 0,-2 6 7 16,0-1 0-16,1 0 1 0,-2 0 3 0,2-4 1 15,-2 2 2-15,-1-3-4 0,1 3 2 0,1 2 0 16,0 0 3-16,0 1 1 0,1-1 2 0,-1 0 1 15,3 4-1-15,-1-2-1 0,2 1 3 0,2 0-1 16,1 0-1-16,1 0 1 0,1-1-3 0,3 2-1 16,-1 0-11-16,1-3 2 0,-1 1-5 0,-1 2-6 15,5-1 4-15,-3-1 1 0,-1-1 0 0,-2 2-6 16,0-3 5-16,0 4 2 0,-1-2 6 0,-3 1 2 16,0-1 0-16,-1 0-5 0,-1 0 12 0,-1 0 14 15,1 1 2-15,-2-1 8 0,0 0 3 0,-1 0 5 16,0-1 12-16,0 2-3 0,-2-1 8 0,0-1-2 15,-1 1 3-15,2 2-8 0,0-1 8 0,0-3-1 16,-1 3 5-16,0 0 4 0,0 1 7 0,0-2-2 16,2 5-4-16,-1-5-5 0,1 5-5 0,-3-2-2 15,3 2-8-15,0 0-1 0,0 0-3 0,0 0-3 16,-1 19-1-16,2-1 2 0,-1 1-3 0,4 10 2 16,0 0-4-16,0 7-4 0,2 10 1 0,0-10-20 15,1 13-34-15,2 0-57 0,-1-16-88 0,3 12-228 16,-2-12-444-16,3 0 196 0</inkml:trace>
  <inkml:trace contextRef="#ctx0" brushRef="#br0" timeOffset="112620.011">23243 15037 56 0,'-2'-5'63'0,"2"5"-6"0,0 0-8 0,0 0-3 15,0 0-2-15,0 0-9 0,0 0-7 16,0 0-1-16,0 0-2 0,0 0-2 0,0 0 2 0,0 0-8 16,0 0 1-16,0 0-2 0,0 0 1 0,0 0-1 15,0 0-6-15,0 0 0 0,0 0 3 0,0 0-3 16,0 0 0-16,0 0-6 0,0 0 0 0,0 0 3 15,0 0 0-15,0 0 0 0,0 0-6 0,0 0 4 16,0 0-8-16,0 0 3 0,0 0 1 16,0 0 6-16,0 0-4 0,0 0 0 0,0 0 7 0,0 0-3 15,0 0 1-15,0 0-5 0,0 0-2 0,0 0 6 16,0 0 2-16,0 0-4 0,0 0 4 0,0 0-6 16,9-2 1-16,-9 2 2 0,1-3 2 0,-1 3-5 15,4-4-1-15,-2 1 2 0,-2 3 0 16,1-4 3-16,1 1-5 0,-1-1 1 0,2-1 0 0,-1 2 3 15,-2-2 4-15,1 2-3 0,3-2-4 0,-4 1-4 16,4-1 12-16,-4 2-4 0,4-2 8 0,-4-1 5 16,1 0 3-16,-1 4-1 0,0-3 2 0,0 5 8 15,-1-7-4-15,2 3 6 0,-1-1 1 16,0 5 1-16,-1-6 0 0,1 6-5 0,-4-4-2 0,0 2-4 16,-1 1-2-16,5 1-5 0,-15 0-3 0,8 2-6 15,-4 2 4-15,-7 3-3 0,4-1-1 16,-6 2 0-16,-1 1-3 0,6 2-2 0,-4-2-2 0,-1 3 0 15,4-2 0-15,3 0 3 0,-4-1-5 0,7-2 5 16,0 2-5-16,2-3 6 0,3 2-5 0,1-1 1 16,0-2 3-16,3 2-10 0,-1-1 3 0,2-1-5 15,2 1-1-15,-1 0 2 0,3-1 5 0,1 2 2 16,1-2-6-16,0-1 7 0,2 3-5 0,-1-3-4 16,2 1 4-16,1-1-3 0,-3 0 4 0,-1 0 3 15,-3 0-5-15,3 2-5 0,2-2 6 0,-6 2 5 16,2-1-5-16,-4 4 2 0,0-2-5 0,0 4 1 15,-4 0 5-15,-2-2 4 0,2 4-1 0,-2-2-3 16,2 0-7-16,-4-1 8 0,3 1-3 0,-4-1-4 16,4-1 5-16,-3-2 3 0,3 2-5 0,-1-1 2 15,2 3-2-15,0-5 1 0,4-1-1 0,-4 4 6 16,3-4-6-16,-1 1 3 0,2 1-2 0,2-5 4 16,-2 5-5-16,0-2-3 0,3 0 3 0,-1 1 5 15,0-4-4-15,2 1-1 0,-2 1 1 0,2-1 5 16,0-1 6-16,-2 1-11 0,2-1 2 0,-1 1-5 15,-1 1 1-15,3-1 6 0,-1-1-1 0,-4 3-2 16,5 2 9-16,-5-2-12 0,0 2 1 0,1 1 2 16,-2 4 3-16,-3-3-5 0,3 4-1 0,-3-1 2 15,-1 2 2-15,0 0 7 0,-1-1-5 0,2-1-2 16,-4 5 0-16,0-3-2 0,0 1 8 0,2 0-2 16,-1 1-3-16,2 2-1 0,0-3 0 0,1 0 10 15,1 0-2-15,0 1-6 0,3-3 2 0,3 3-1 16,-3 0 1-16,4-4 1 0,1 2-3 0,3-1-4 15,3 1-1-15,-6-4 4 0,4 4 1 0,7-7-2 16,0 4 3-16,3-5-7 0,4 1-11 0,4-2-28 16,6-5-44-16,1 0-103 0,1-4-206 0,1 0 92 15</inkml:trace>
  <inkml:trace contextRef="#ctx0" brushRef="#br0" timeOffset="113714.511">24595 14900 39 0,'0'0'70'16,"0"0"-6"-16,0 0-4 0,0 0-8 0,-4-4-3 15,4 4-7-15,0 0-2 0,0 0-2 0,0 0-6 16,0 0-5-16,0 0 1 0,0 0-1 0,0 0-4 16,14 0-2-16,-6-2-2 0,-3 2-2 0,4-2 4 15,4 2-8-15,-2 0-3 0,5-1 4 0,1-3-5 16,0 1 8-16,1 2-11 0,-5 0-1 0,7-2 8 16,-7 1-5-16,2 0-1 0,-4 2-4 0,1 0 11 15,0 0-11-15,-6 4 0 0,2-3 4 0,-2-1 2 16,-1 2-11-16,-1-1-3 0,-4-1 7 0,7 4-3 15,-6-1 3-15,-2 1 4 0,-1 3-5 0,0-1-6 16,-1-4 10-16,2 4 0 0,0-3-7 0,-3 2 1 16,0 1-1-16,-1-2-1 0,0 5 5 0,-3-4 2 15,3 5 2-15,-3-2-6 0,-1 2-1 0,2-2 4 16,-4 0-6-16,2 1 0 0,1 0 6 0,-4 2-2 16,3-5 0-16,-2 4 0 0,3-4-3 0,-1 3 7 15,0-3 1-15,3 2-9 0,2-3 1 0,-1-1 2 16,1 0 3-16,-2 1-3 0,4-2-3 0,1 1 0 15,0 1-4-15,0-3 9 0,2 4-3 0,-1-1-1 16,0-1 1-16,1 0-3 0,2 2 2 0,-1-2-3 16,3 0 6-16,-2 1-6 0,2 1 5 0,-1-1-3 15,1 1-5-15,-1 0 2 0,0 0 3 0,4 5-1 16,-4-6-3-16,0 5 5 0,3-3 0 0,-2 3-4 16,2-5 2-16,-3 6-3 0,3-1 3 0,-2-1 2 15,1 1-1-15,2 0 1 0,-2-2-5 0,0 1 5 16,3 5-1-16,0-6 5 0,0 2-5 0,0-3 5 15,4 6-3-15,-3-1-3 0,-1-3 2 0,5 4-1 16,-5-4-3-16,2 0 5 0,-1 1 4 0,-1-1-4 16,-2-2 0-16,2 3 4 0,-3-5-2 0,1 4 0 15,-2-1-4-15,-2-2 4 0,-1 2-2 0,-2-2 0 16,0 2-4-16,-2 2 11 0,-1-5-4 0,-2 3-2 16,-2-2 4-16,-4 3-2 0,2-4 2 0,-1 4-7 15,-3-1 7-15,-2 1-4 0,-2 1-5 0,-1-1 2 16,-1-1-12-16,-3-1-4 0,-5 3-11 0,3 2-11 15,-3-3-11-15,6-1-42 0,-7 1-102 0,0 0 46 16</inkml:trace>
  <inkml:trace contextRef="#ctx0" brushRef="#br0" timeOffset="116298.261">23386 14354 49 0,'0'-4'105'0,"0"4"-1"15,0-7-15-15,0 4 3 0,0 3-10 0,-5-7 1 0,2 4-12 16,1 2-3-16,2 1-8 0,-9-3-3 16,5 1 2-16,4 2-13 0,-11 0-1 0,11 0-3 15,-12 1-3-15,6 0-7 0,-2 2-4 0,2-2-3 16,-3 3 4-16,1 2-2 0,-1-1-9 0,4 0 1 16,-4 1-4-16,2 0-4 0,4 1-5 0,-1 0-6 15,-1 1 3-15,4-1-1 0,1 3-5 0,1-3 3 16,2 3 0-16,3-3-7 0,-1 4 4 0,5-2 3 15,-1 0-5-15,4 1 6 0,2 1-3 0,-2-2 2 16,4 4 4-16,-3-2-3 0,0-1-4 0,0 1 0 16,-7-2-8-16,4-2 3 0,-6 2-10 0,0 1 4 15,1-2 1-15,-2 2 1 0,-2-1 4 0,-1-1-5 16,-4 1-2-16,-1 2 15 0,-2-2-19 0,1-1 7 16,-3 1-1-16,-2-3 0 0,1 2 6 0,-3-3 4 15,1 2 2-15,0-2 2 0,-2 1 0 0,1-2 3 16,1 0 7-16,2-3 0 0,1 1-2 0,2-2 9 0,-2 3 5 15,2-3-1-15,6 0 2 0,-10 0-4 16,10 0-7-16,-7-6-4 0,7 2 3 0,-2 0 1 16,4-2-4-16,2-3-1 0,1 0-1 0,0-2 1 15,8-3 0-15,-5 0-5 0,2-1 0 0,1-2 2 16,2 3-2-16,4-1-6 0,1-3 12 0,-3 4-6 0,-1 0 0 16,1-1 2-16,1 3-3 0,-4 1-1 0,1 1 5 15,-1 3-3-15,-3-1 1 0,-3 1-3 16,1 2 5-16,-1 2-3 0,0-2-6 0,-5 3 4 15,3-2 4-15,-1 3 0 0,-3 1-2 0,6-2-1 0,-6 2 4 16,0 0-3-16,0 0 6 0,0 12-4 16,3-5-2-16,-6 1 1 0,3 4 3 0,0-1-1 0,0 2-1 15,0 1-4-15,0 3 3 0,0-2 3 16,4-3-7-16,-4 1 2 0,5 5 2 0,-5-6 11 16,5 0-15-16,-1-1-2 0,1 0 0 0,-1-3 1 0,3 0-4 15,-2-2 3-15,2 1 0 0,-2-4-5 0,1-1 8 16,1 1-2-16,2-3-5 0,-1-1 2 0,-1-2-2 15,2-1 5-15,2-1-2 0,-1-1 0 0,-4-1-6 16,4-2 4-16,-6 0 0 0,1-2 2 0,-3-2 1 16,0-1-2-16,-2 4-8 0,0-7 10 0,-2 6 0 15,0-3-6-15,-4 0 12 0,3 2-6 0,-7 1-1 16,3 1 0-16,-2 2 1 0,-4-4 1 0,3 5 2 16,-1 0 1-16,-1 1 1 0,1 2 4 15,1 1-2-15,0-1 5 0,2 1-7 0,2 2 2 16,-2-1-4-16,3 0-2 0,5 2-1 0,-8-2-10 0,8 2 4 15,0 0-7-15,0 0 6 0,0 0-1 0,0 0-1 16,0 0-6-16,0 0-2 0,0 0 11 0,0 0-4 16,25 2-3-16,-19-2 6 0,2-1-1 15,5-2 3-15,-4 0 0 0,0 2 2 0,2-1-4 0,-2 0 7 16,-3 1-2-16,2 0-1 0,0 0 2 0,-2 1-2 16,-2-3 3-16,-4 3-3 0,11 0 4 0,-11 0-2 15,8 0 4-15,-8 0-2 0,8 5-3 0,-6-2 10 16,-1 3 9-16,1 0 0 0,-1-1-2 0,2 5 2 15,-1-2 0-15,2 2-4 0,-3 1-1 0,-1-1 0 16,5-1-7-16,-3 2 8 0,1-1-8 0,0 3-1 16,-2-4 1-16,2 2 3 0,2-4 3 0,-1 3-6 15,-1-3-2-15,4 3-1 0,-2-3 7 0,-1-1-7 16,1 0 4-16,0-2-3 0,-1 0-1 0,2-2-1 16,1 0 8-16,-2-1-7 0,0-1 0 0,8-3-3 15,-4-2 0-15,0 0 6 0,0-2-3 0,2-3 2 16,-2 3 4-16,0-5-8 0,-2 0 10 0,0 2-8 15,1-5 1-15,-4 3 4 0,-2 2-5 0,0-2 4 16,-2 0-6-16,-4 1 4 0,1-7-4 0,-1 6 6 16,-2-2-5-16,-2 3 9 0,-3-2-7 0,3 3 7 15,-6 0 8-15,0 0 0 0,0 3 9 0,1 2 8 16,0 1 1-16,-1-1 3 0,4 2 0 0,-4 1 1 16,6-1-9-16,-1 3-4 0,4-1-2 0,-2 1-1 15,2-1-5-15,5 1 0 0,-6 2-6 0,4 2-7 16,2-4-4-16,0 7-1 0,0-7-5 0,6 6-3 15,-2-1-2-15,2-1-6 0,3-1 6 0,0 0-1 16,0 1-1-16,1-3 10 0,3 0-7 0,-1-1 0 16,2 0 4-16,0 0-1 0,-3-1-2 0,2 0 4 15,-1-3-1-15,-1 1 6 0,0 2-5 0,0-1 0 16,-2-2 4-16,1 3 1 0,1 0-6 0,-3-2 2 16,-3 3 1-16,4-2-5 0,-4 2 6 0,-5 0 3 15,9 2-3-15,-1 1 3 0,-3-1-4 0,0 5 3 16,0 2 0-16,-1-1-4 0,4 2 6 0,-6 2-1 15,2-2-3-15,3 2 8 0,0 4-8 0,-4-5 2 16,2 3 0-16,3 0-1 0,-6-4 2 0,3 2 1 16,0 0 9-16,-1-2-14 0,3 0-1 0,-3-3 8 15,-2 0-6-15,1 1 2 0,3-2-2 0,-4 0 0 16,2 0 0-16,-1-2-1 0,3-2 2 0,-2 1 1 16,3-3-4-16,-7 0 0 0,12-3-1 0,-5 1 3 15,0-1-2-15,3-4 2 0,-2-2 1 0,1 1-1 16,1-2-1-16,-1 0 2 0,0-2-1 0,-4-5 1 15,-1 3 5-15,3-1-4 0,-5 1-2 0,-2 0 3 0,0 1 14 16,-5-3 2-16,1 5 0 0,-1-3 4 0,-4 0-1 16,0 4 0-16,0 0 1 0,0 1-3 15,-6 0 0-15,-3 3-1 0,5 2-5 0,-7-2 1 16,0 4-4-16,7-1-9 0,-1 3-16 0,-6 1-29 16,9 1-20-16,-2 2-45 0,4 1-33 0,-4 0-96 15,4 3-258-15,4-1 114 0</inkml:trace>
  <inkml:trace contextRef="#ctx0" brushRef="#br0" timeOffset="116847.495">23376 14768 118 0,'0'5'116'0,"-2"1"-18"15,-1 1-27-15,3-1-41 0,0 2-42 0,-1 4-59 16,-3-3-76-16,3 0 34 0</inkml:trace>
  <inkml:trace contextRef="#ctx0" brushRef="#br0" timeOffset="117269.177">24240 14483 142 0,'0'0'125'0,"0"0"-9"0,0 0-9 0,0 0-11 16,25-7-15-16,-15 6-9 0,5 0-4 16,-4-2-6-16,3 1-10 0,0 2-5 0,-3-3-21 15,1 3-25-15,1-2-36 0,-4 0-32 0,1 1-83 16,-5-1-161-16,2 0 73 0</inkml:trace>
  <inkml:trace contextRef="#ctx0" brushRef="#br0" timeOffset="117473.597">24465 14352 121 0,'0'0'141'0,"0"10"-15"15,5-4-11-15,-5-1-14 0,1 6-10 0,0-4-4 16,1 5-10-16,0 0-9 0,-2-2-13 0,0 2-19 0,3 1-20 15,-3-1-23-15,1 0-33 0,0-1-25 0,-2 1-89 16,1-2-166-16,0-1 73 0</inkml:trace>
  <inkml:trace contextRef="#ctx0" brushRef="#br0" timeOffset="117854.987">24622 14347 140 0,'-4'8'159'0,"4"-1"-19"0,0 2-5 0,-2 2-15 0,0-2-12 16,2 4-7-16,0 0-12 0,0-3-9 16,0 2-6-16,0-1-10 0,0 0-10 0,0-2-4 15,0 1 0-15,2 0-7 0,0-5-4 0,-2 1-4 0,4 2-5 16,-3-3-13-16,0-1 8 0,1 0-10 0,-2 0-5 15,0-4-3-15,1 3 4 0,-1-3-11 0,0 0 7 16,0 0-3-16,12-11 4 0,-10 7 0 16,2-5-5-16,0 1 24 0,-2-2-24 0,2 1-1 15,-3-3-2-15,2 0 1 0,-1-5-2 0,0 0 6 0,-4 2-1 16,1-1-4-16,0 3 3 0,-1 1 2 0,0 0-1 16,-2 2 3-16,1 1 4 0,0 2-2 0,-1-1 2 15,0 1-1-15,-1 3 0 0,0-1 2 16,5 2-4-16,-4 0-7 0,4 3-9 0,-9-1-11 0,9 1-13 15,-9 4-15-15,4-2-25 0,1 1-6 0,0 1-28 16,0 0-18-16,1 2-88 0,-1 0-230 0,-1 0 101 16</inkml:trace>
  <inkml:trace contextRef="#ctx0" brushRef="#br0" timeOffset="118211.161">24731 14333 92 0,'-2'8'141'0,"0"1"-5"0,2 0-16 0,0 4-7 15,-2 0-6-15,-1 2-9 0,0-4-10 0,4 1-4 16,-1 1-18-16,3 5 1 0,-2-3-1 16,0-4-14-16,3 0-4 0,0 0-1 0,1-1-11 0,1-1-7 15,0-1-8-15,1-3-11 0,-1 0-1 0,-2-1-1 16,4-4-4-16,2 3-2 0,-1-6-8 0,4-2 2 15,-4 0 11-15,0-2-10 0,4-1-5 0,-2-3 1 16,1-1 2-16,-2 0-4 0,-1-2 4 0,0-1-2 16,0-2 3-16,-3 2-1 0,-2-3 5 15,0 0 1-15,-1 0-2 0,-3-3 1 0,0 3-1 0,-2-3 13 16,2 4-1-16,-2 1 16 0,-1 4 5 0,1 2 3 16,-2-2 3-16,-3 5-9 0,-1-2-4 0,2 6-3 15,-1 0-4-15,-1 2-8 0,-2 1-16 0,-2 3-16 16,2 2-25-16,-3 4-19 0,-1-3-38 0,0 6-31 15,1 3-76-15,3-3-230 0,1 2 102 0</inkml:trace>
  <inkml:trace contextRef="#ctx0" brushRef="#br0" timeOffset="119026.198">25109 14246 55 0,'0'0'136'0,"-13"7"-13"16,9-3-12-16,0 4-5 0,-1 2-14 0,1-1 2 16,-2 2-14-16,1 1-5 0,4 2-10 0,-3 3-1 15,1-1-5-15,1-1-7 0,0 0-4 0,2 1-6 16,0 1-5-16,0-7-8 0,4 0 5 0,-4 0-8 15,5 0 0-15,-2-3-4 0,2-1-2 0,0-1-6 16,-1 0-2-16,2-2-2 0,1-2 2 0,0-1-2 16,2 0-6-16,0-1-4 0,-1-4 3 0,3 0-4 15,-3-2 1-15,2-2-1 0,-3 1 0 0,0-4-1 16,0 2 7-16,-3 0-7 0,-1-6 8 0,1 3-4 16,-2-4 3-16,0-2-8 0,-4 2 3 0,-2 0-1 15,1 1 0-15,-2 1 7 0,-1-2 9 0,0 7 1 16,2-2 4-16,-2 3 0 0,-2 3 1 0,2-3-1 15,1 4-5-15,-1 3 1 0,2-3-4 0,0 5-1 16,4 0-2-16,-10 0 1 0,10 0-13 0,-7 5-9 16,4 0-10-16,0-2-6 0,2 3-6 0,1-1-5 15,2-1 1-15,0 2 0 0,1-2-10 0,3-1 8 16,-1-1 0-16,1 1 0 0,3 0-1 0,2-1 2 16,-3-2 3-16,1 0 5 0,3-1 3 0,-6 1 8 15,2 0-1-15,-2-1 4 0,2 0 5 0,-2-1 4 16,-1 1 9-16,-5 1-9 0,9 0 1 0,-9 0-1 15,8 1 8-15,-3 1-2 0,-5-2 8 0,5 7 11 16,-1-4 5-16,1 2 3 0,-5 4 1 0,5-2-4 16,0 2 6-16,-1 0-7 0,-3 0-5 0,5 2-2 15,-3-3-2-15,4 2 2 0,-2 1-1 0,0-2 1 16,-1-2-2-16,0 1-4 0,-2-4 0 0,5 0 1 16,-2 2 3-16,0-4-4 0,2 2 0 0,-1-3 1 15,1-2 2-15,0 1-5 0,0-2 3 0,2-2-5 16,0-2 5-16,0 0-6 0,1-2 0 0,-3 0 5 15,-2-1-3-15,6 0 3 0,-6 0-6 0,-1-2 1 16,1 1 2-16,-3-2-1 0,-2 0 5 0,0 0-4 16,-2 0-6-16,-2 1 7 0,-1 1-9 0,-3 0 3 15,-1 3-20-15,0-3-12 0,-5 7-20 0,2-1-15 16,-6 4-28-16,-1 4-98 0,-3 0-207 0,-6 6 92 16</inkml:trace>
  <inkml:trace contextRef="#ctx0" brushRef="#br0" timeOffset="119441.305">24686 14619 41 0,'0'0'147'0,"0"-3"-15"0,0 3-10 0,0 0-17 16,0 0-5-16,0 0-4 0,9 12-1 0,-5-7-7 16,-2 2-10-16,2 0-4 0,-1 5-10 0,-1 0-9 15,2 4-7-15,-2 1-33 0,-1-1-64 0,-2 1-154 16,1 0-217-16,-7-1 96 0</inkml:trace>
  <inkml:trace contextRef="#ctx0" brushRef="#br0" timeOffset="121656.116">21803 16762 11 0,'0'0'102'15,"3"-2"-4"-15,-3 2-14 0,0 0-6 0,0 0 10 16,5-3-5-16,-5 3 6 0,0 0-2 0,6-4 6 16,-3 2-5-16,1 1-3 0,-3-4-2 0,5 3-4 15,-2-1-3-15,-4 3-6 0,8-4-4 0,-3 4-2 16,0-3-7-16,4 1-1 0,-2-3-8 0,4 2-6 15,0-1-3-15,1 1 1 0,1-3-9 0,4 1-2 16,1 2-4-16,-3-2-4 0,3 1-3 0,-1-1 4 16,-3 2-7-16,0 2 1 0,-1-1-10 0,-3 0-18 15,0 1-17-15,-3 1-19 0,-7 0-21 16,13 0 1-16,-10 0-37 0,-3 0-29 0,7-1-104 0,-7 1-257 16,0 0 114-16</inkml:trace>
  <inkml:trace contextRef="#ctx0" brushRef="#br0" timeOffset="122198.655">21931 16808 6 0,'5'-2'121'0,"5"1"-9"16,0-1-13-16,3-2-2 0,-1-1-11 0,3 0-1 0,5-3-10 15,0 1-8-15,0 2-13 0,1-3-1 0,5-3-7 16,-8 5-7-16,1-4-2 0,-2 3-4 0,2-4-16 16,-5 1-10-16,3 0-18 0,-7-1-7 15,5 1-10-15,-4 2-6 0,-1-1-8 0,-4 1-6 0,1-1-5 16,-4 0-3-16,0 0 1 0,-2 1-1 16,-2-4 7-16,-2 4 7 0,1-1 6 0,-3 0 11 15,0 2 11-15,-3-1 11 0,3 0 14 0,-3 1 15 16,2 0 8-16,-1 2 10 0,1 0 4 0,1 0 8 0,0 3 7 15,-2-3-3-15,4 3 4 0,-4-2-5 16,7 4-11-16,-5-4-6 0,5 4 1 0,-4-3-7 16,4 3-3-16,0 0 3 0,0 0-2 0,0 0 1 15,0 0-1-15,14 11-2 0,-10-7-5 0,1-1 0 16,3 0-5-16,-3 1 3 0,1-1-3 0,1 1 2 16,-1-1 1-16,1 1 1 0,-3 1-5 0,4-2 1 15,-4 1-3-15,4 0 4 0,-2 2-1 0,-2-3 6 16,2 1 4-16,-1 1-13 0,-1 1-2 0,1-1 0 15,1 0 4-15,-2 0-5 0,-2 2 8 0,-1-2 2 16,4 3 2-16,-3-3-2 0,-1 3 7 0,-1-2-1 16,0 2 3-16,0 0-1 0,-1 1 1 0,-4 1-3 15,0 0-2-15,-1-1-8 0,-3 4 0 0,-2 1 0 16,-3 1-6-16,2 1 3 0,-3-5-2 0,-2 2-4 16,-6 3-8-16,-1 0-9 0,5-4-13 0,4-1-16 15,-1 0-21-15,1 0-11 0,2-5-31 0,3 3-22 16,-1-3-35-16,2-2-129 0,-3-2-305 0,6-3 135 15</inkml:trace>
  <inkml:trace contextRef="#ctx0" brushRef="#br0" timeOffset="125431.597">22576 16427 17 0,'0'0'55'0,"0"0"-2"0,0 0-4 0,0 0 0 16,0 0 1-16,0 0-6 0,0 0-1 15,0 0-6-15,0 0-4 0,0 0-2 0,0 0-3 0,0 0 12 16,0 0-9-16,0 0 1 0,0 0 7 0,0 0-4 15,0 0 6-15,0 0-5 0,0 0-2 0,0 0 4 16,0 0-3-16,0 0-3 0,0 0 4 0,0 0-3 16,0 0 6-16,0 0-7 0,0 0 4 0,0 0 1 15,0 0-3-15,0 0-2 0,0 0 6 16,0 0-7-16,0 0-3 0,0 0 2 0,-4-6-4 16,4 6 1-16,0 0-6 0,0 0 0 0,0-7-3 15,0 7-1-15,0-8-5 0,0 8 2 0,-5-11-2 16,4 6-1-16,0-2-2 0,-2-3 2 0,2 0-1 0,-1-2-1 15,1 0 3-15,-1 0 13 0,-3 2 11 16,2 3-2-16,3-3 4 0,-1 5-1 0,-1-1 1 16,1 0-3-16,1 6-2 0,-2-7-4 0,2 7-5 15,0 0-6-15,0 0 0 0,0 0 0 0,0 0 0 16,0 0 1-16,1 19-1 0,3-2 0 0,-6 0 5 16,4 2-2-16,-1-1-1 0,-1 6-2 0,0-4-4 15,4 6 2-15,-3 3-3 0,2-10 0 0,-2 1-4 16,1 8 0-16,0-11 5 0,0 0-8 0,2 1-2 15,-3-3 7-15,1 2-11 0,0-6 3 0,0-1-1 16,-1-3-1-16,-1 0-4 0,1-2-5 0,-1 2-1 16,1-4-2-16,0 1 5 0,2 0-2 0,-3 0 8 15,0-4-5-15,0 0 4 0,0 0-5 0,0 0 3 16,0 0-4-16,8-12 2 0,-4 2-1 0,-2 4 2 16,2-3 1-16,1 1-1 0,-1-1-3 0,1 4 0 15,0 1 8-15,0-4-9 0,-1 6 5 0,1-3-3 16,-5 5 5-16,9 0 2 0,-9 0-4 0,0 0 0 15,17 7 2-15,-11-3 13 0,2 1-14 0,1-1 1 16,-1 5 0-16,-2-4-2 0,3 5 1 0,0-5 1 16,0 1 1-16,0 1-5 0,0-1 5 0,0 1 2 15,-2-2-5-15,0-1-3 0,0-1 4 0,0-2 3 16,0 1-3-16,0 0-2 0,-1-1 3 0,-6-1-2 16,0 0 9-16,18-3-11 0,-14 0-4 0,1-2 3 15,1-2-2-15,-1-1 1 0,0-3-1 0,-2 4 4 16,1-5-3-16,0-2 4 0,-2-3-4 0,1 0 4 15,-2-3 1-15,-1-5 3 0,0-2-4 0,0 9 3 16,-1-10-3-16,-3 5 3 0,0-3 3 0,0 8 1 16,0 1 15-16,2 0 0 0,-2 2 15 0,-3 4-8 15,4 1 5-15,-2 3-2 0,2 0-3 16,2 2-5-16,-2 1-4 0,3 4-9 0,-3-11-18 16,3 11-31-16,0 0-15 0,0 0-26 0,0 0-30 15,0 0-31-15,0 0-149 0,0 0-316 0,7 21 140 16</inkml:trace>
  <inkml:trace contextRef="#ctx0" brushRef="#br0" timeOffset="126033.108">23032 16501 63 0,'0'0'170'0,"0"0"-9"0,0 0-7 16,-13 15-11-16,12-9-15 0,2 4-10 0,-1 0-14 16,-1 2-8-16,1-2-9 0,1 0-9 0,-2 2-8 15,3 0-9-15,3-2-9 0,-3 1-1 0,3-1-5 16,-1-1-9-16,0 1-5 0,2-2-10 0,-1-2-5 16,3-1-6-16,-3 0-6 0,0-3-5 0,4-1 3 15,-9-1-3-15,0 0 0 0,17-2 4 0,-12-1-6 16,4 0 1-16,-5-2 2 0,0-1-1 0,-2 0 6 15,-2-4-4-15,0 2 2 0,-1-2-1 0,-2-1-1 16,-2-1 4-16,-1-3-4 0,-3 5-2 0,-3-4 1 16,3 0 4-16,-1 5 3 0,0-4 4 0,-4 4 3 15,6-2 1-15,-4 2 7 0,6 1-6 0,-4 2 0 16,4 2 2-16,-2-2-2 0,4 2-3 0,0-1 0 16,-1 3-6-16,5 2-2 0,-7-7 2 0,7 7-12 15,-3-3 6-15,3 3-1 0,0 0 1 0,0 0-5 16,0 0 2-16,17-1 2 0,-17 1 10 15,18 4-11-15,-6-2-5 0,-3 0 2 0,4 1 5 16,5 4-2-16,-3-3-4 0,3 4 2 0,0-1-3 16,-4 2 1-16,4 1 5 0,-4 0-2 0,4 0 5 15,-4 2-1-15,0 2-3 0,-4-5-1 0,1 4-1 0,-1-3 0 16,-3 0 1-16,-3-1 1 0,5 1 1 16,-6 0 1-16,4-3 10 0,-5-3-15 0,-1 0 6 15,4 0-3-15,-4-1 2 0,-1-3 4 0,6 7 2 16,-6-5 12-16,2 0 7 0,-2-2 17 0,0 0 3 15,0 0-4-15,0 0-9 0,10-7 2 0,-6 0-7 16,0-1-2-16,-3-3-1 0,3 0-2 0,-3-1-4 16,3 1-2-16,0-5-2 0,-4-1-3 0,1 2-6 15,-1-1-10-15,3 0-19 0,-3 4-27 0,0-1-27 16,6-3-41-16,-3 5-41 0,-1-1-36 0,-2 1-101 16,4 1-319-16,-1 1 140 0</inkml:trace>
  <inkml:trace contextRef="#ctx0" brushRef="#br0" timeOffset="126460.72">23390 16209 108 0,'0'0'241'0,"-2"-4"-17"0,2 4-26 0,0 0-18 16,0 0-19-16,0 0-12 0,0 0-11 0,-6 20-11 16,5-8-10-16,1 5-13 0,-1-2-10 0,1 2-10 15,0 0-5-15,0 2-8 0,1 0-7 0,0-1-7 16,-1 2-4-16,3 0-5 0,-2-1-6 0,-1-1-6 15,3-1-6-15,-2-1-6 0,0 1-24 0,0-5-16 16,-1 1-6-16,3-6-17 0,-3 1-16 16,0-1-5-16,2-2-9 0,-1 3-11 0,-1-3 7 15,0-5-12-15,0 5-4 0,0-5 2 0,6 1-1 0,-6-1-4 16,0 0 1-16,18-13 8 0,-10 6 2 0,-1-2 0 16,2-2 2-16,0-2 9 0,0-2 6 0,-1 7 6 15,-2-4 4-15,2 1 14 0,-7 5 11 16,3 2 18-16,-3-4 27 0,4 4 16 0,-2-1 16 15,-3 5-3-15,1-5-1 0,-1 5 0 0,0 0-6 16,0 0 5-16,0 0 3 0,0 0 5 0,0 0-2 16,5 18 3-16,-5-12-4 0,0 6-4 0,3-1 2 15,-1 4-8-15,1 0-1 0,2 0-5 0,-2-3 0 16,3-2-6-16,-2 4-1 0,1-2 0 0,0-4 5 16,0 4-10-16,-1-4-2 0,5-2-3 0,-4 2 1 15,2 0 1-15,0-5-2 0,0 1-12 0,4-4-13 16,-1 1-19-16,2-1-20 0,-1-1-39 0,0-2-44 15,0 0-122-15,-1-2-274 0,-1 0 121 0</inkml:trace>
  <inkml:trace contextRef="#ctx0" brushRef="#br0" timeOffset="126851.939">23804 16300 14 0,'-5'-9'159'0,"3"1"-9"0,0 2-13 0,-3 1-13 15,5-1-12-15,0 2-10 0,-2 1-11 0,-1-1-9 16,3 4-9-16,-3-3-16 0,3 3-4 16,0 0-2-16,0 0-12 0,0 0 3 0,-5 14-6 0,5 1-7 15,-2 2-1-15,0 6-7 0,-4 9 3 0,4-1 2 16,0 3-8-16,0 1 2 0,-1 13-2 0,2-15-4 16,-3 3-4-16,0-3 0 0,0 13 0 0,2-16-1 15,0 2 3-15,2-4-6 0,0 2 4 16,0 0-2-16,-3-4-7 0,3 1-4 0,-3-7-27 15,3-3-11-15,0 0-17 0,0-4-22 0,0-3-7 0,3 2-26 16,-1-2-85-16,-2-5-214 0,1 2 95 0</inkml:trace>
  <inkml:trace contextRef="#ctx0" brushRef="#br0" timeOffset="127152.355">23730 16334 108 0,'5'-1'122'0,"8"1"-13"0,0 1-11 0,-1 1 0 16,5 1-20-16,3 2 0 0,1 1-9 0,-3 2-10 16,1-3-3-16,0 4-5 0,-2 1-17 0,-2-2-15 15,-5-1-18-15,-2 1-15 0,-3 2 4 0,-1-4 2 16,-4 1-4-16,-4 3 2 0,-1 0 1 0,-8-3 10 15,-1 3 0-15,-3-4 9 0,-2 2 1 0,-4 0-3 16,-3-1 7-16,4-2 6 0,-4 0-8 0,6-3-4 16,-2 0 2-16,4-2-1 0,6 0 3 0,-3-3-17 15,1-1 2-15,5 1-22 0,0-8-9 16,4 1-18-16,4-1-18 0,1-7-75 0,8-7-154 0,1-1 69 16</inkml:trace>
  <inkml:trace contextRef="#ctx0" brushRef="#br0" timeOffset="127367.852">23922 16070 9 0,'0'0'109'16,"9"7"-1"-16,-7 0-4 0,-1 2-7 0,2 2-6 15,-2 1-6-15,-1 5-1 0,3 3-6 0,-2 6 0 16,3-2-3-16,-3-5-5 0,3 6-8 0,-4-6-4 16,5 8-4-16,0-3-7 0,-2-4-5 0,1 1-5 15,1-3-1-15,-1 0-1 0,-2 2-4 0,6-3-5 16,-3 0-4-16,1-7-4 0,0 1-2 15,4-1-10-15,-1-2-11 0,2-1-8 0,-1-2-20 0,7-1-18 16,1-6-11-16,-1 1-14 0,4-5-15 16,-5 0-12-16,1 0-71 0,1-3-189 0,-4-2 83 0</inkml:trace>
  <inkml:trace contextRef="#ctx0" brushRef="#br0" timeOffset="128140.879">24232 16353 176 0,'0'-16'17'16,"-2"-1"27"-16,-1 8 14 0,-2-2 20 0,1 2 4 15,0 4 9-15,-1 2 8 0,5 3 1 0,-15 0-2 16,15 0 3-16,-17 7 0 0,7 3-6 0,-3 0-5 15,4-1-1-15,-5 4-3 0,3 0-10 0,2 1-4 0,2 2-15 16,-1-1-1-16,4-3-14 0,0 0 4 0,2-2-7 16,0 2-5-16,-1 0-9 0,5-3-3 15,0-1-4-15,-1-3-7 0,3 2-6 0,0-5-2 16,3 1-2-16,0-2-8 0,-7-1 2 0,14-1-5 16,-14 1-1-16,19-5 1 0,-7-2-7 0,-3 2 2 15,0-2 1-15,-3 2 3 0,-1 1 6 0,-2 0-6 16,5 0 5-16,-7 2 0 0,-1 2 0 0,9-8 2 15,-9 8 6-15,4-2-5 0,-4 2 2 0,0 0 6 16,0 0-2-16,0 0-1 0,8 10-3 0,-8-10 5 16,4 9 0-16,0-8-3 0,0 5-2 0,-1-1 3 15,0 0 2-15,1-1-5 0,1 0-10 0,2 0-9 16,0-2-2-16,5 0-7 0,-5-2-8 0,3 0-2 16,2-2-11-16,-1 0-2 0,1-4 1 0,-3 4 8 15,4-5-4-15,-3 1 14 0,-1-1-4 0,0 1 12 16,-4-4-1-16,4 1 9 0,0 1-3 0,-4-2-1 15,-1 1 5-15,5-1 2 0,-8 0 5 0,-1 1 11 16,0-1 12-16,0 3 6 0,0 1 15 0,-2 0 10 16,0 1 7-16,-1 0 12 0,3 5-16 0,-7-2-5 15,7 2 2-15,0 0 4 0,-13 6-3 0,8-2 3 16,-1 7-5-16,1-1-6 0,-3 0-3 0,3 1-1 16,5 0-1-16,-3 1-8 0,2 1 1 0,-1-1-1 15,2 5-5-15,-2-6-2 0,6 0-2 0,-3 0-4 16,2-2 4-16,1-1-2 0,1 1 0 15,0-4-6-15,-1-1-3 0,5-1 5 0,-3 0-8 0,2-1 3 16,0-2-4-16,3-3 1 0,-3 1-6 0,3-2 3 16,2-2-1-16,-3 1 3 0,-1-1-2 15,3-2-2-15,-2-1 1 0,-2-2-4 0,1 1-2 16,-2-1 2-16,2 2 1 0,-5-4-7 0,2 4 5 16,-2-1 6-16,-1 0-2 0,-1 4 0 0,-2-2 3 15,2 3 12-15,0 0 1 0,-2 5 1 0,0-8 0 16,0 8-7-16,0-4 0 0,0 4 0 0,0 0-4 15,0 0 1-15,0 0 5 0,0 0-8 0,0 0 6 16,0 22-3-16,0-15 1 0,0 1-3 0,4 2 4 16,-3 0 1-16,3-2-5 0,0 2 0 0,2-4-2 15,-1 4-2-15,2-2 7 0,-1 0-5 0,3-4 9 16,-1 1-9-16,-2 0 6 0,2-2 1 0,1-1 5 16,-4-2-4-16,9 0 0 0,-4-2 2 0,2-1 0 15,-1 1 1-15,2-4 1 0,2 1 0 0,-3-1-4 16,-2-1 3-16,0 3-4 0,0-1 3 0,-2-1-4 15,-1 1 0-15,-1 1 0 0,-1 1 2 0,0-2-6 16,0 0 2-16,-1 0-3 0,-1 3 0 0,-1-3-12 16,-2 5-19-16,2-9-17 0,-2 9-26 0,0 0-31 15,0-10-23-15,-2 7-44 0,2 3-124 0,-5-3-319 16,5 3 140-16</inkml:trace>
  <inkml:trace contextRef="#ctx0" brushRef="#br0" timeOffset="129119.508">21974 16842 73 0,'0'0'87'0,"0"0"-4"0,2-4 0 0,-2 4-6 16,0 0 0-16,0 0 0 0,7 0 2 0,-7 0-10 15,0 0 3-15,8-1-13 0,-8 1 7 0,5 0-5 16,-5 0 3-16,8 0-8 0,-8 0 3 0,11-2 2 15,-2 4-4-15,3-2-3 0,-1 5-3 0,11-2-8 16,-4 1-5-16,2 1 0 0,7 4-5 0,-4 1-4 16,5 1 4-16,-4-1-9 0,6-1 0 0,-2 0-7 15,0 1-2-15,0-3 4 0,0 3-3 0,-1-1 24 16,2-1-6-16,-3 1-3 0,2-4 0 0,-9-1 4 16,2-3-14-16,-4 3 2 0,1-1-5 0,-6-2 0 15,2 0-2-15,-2 2-4 0,-5-3 0 0,1 0 1 0,-2 0-7 16,-2 0 6-16,-4 0-7 0,9 0-1 15,-9 0 0-15,10 0-18 0,-10 0-20 0,0 0-16 16,1-5-19-16,-1 5-19 0,0-7-17 0,0 7-13 16,-4-5-21-16,1 2-97 0,-3 1-254 0,-1-1 112 15</inkml:trace>
  <inkml:trace contextRef="#ctx0" brushRef="#br0" timeOffset="129500.421">22518 16806 98 0,'2'-3'151'0,"-2"3"-18"0,0 0-9 0,0 0-10 15,0 0-15-15,0 0-8 0,0 0-12 0,0 0-9 16,0 0-1-16,0 0-12 0,18 8-2 0,-13-4-9 15,0-1-1-15,8 2 2 0,-8 1-9 0,5 0-3 16,1-1-1-16,1 4 1 0,-3-6-5 0,2 2-2 16,1 1 14-16,-3 0-18 0,0-2-2 15,1 2-5-15,-1-1-1 0,-1 2-2 0,3 0 0 0,-4 0-3 16,2-2 3-16,-2-3-5 0,-2 5 2 0,2-4 1 16,-3 2 1-16,1 0-1 0,-3 0-10 0,3-1 2 15,-3-1 9-15,0 4 0 0,-1-2 4 0,-1 1-3 16,0 4 4-16,-3 0 1 0,-4-2-3 15,1 3 0-15,-3 1-2 0,-5 4 0 0,-5 3-3 0,-2 0-3 16,-2 1-24-16,0-1-19 0,0-1-24 16,-2-1-26-16,2 0-27 0,2 1-36 0,1 0-92 0,2-6-258 15,4-3 115-15</inkml:trace>
  <inkml:trace contextRef="#ctx0" brushRef="#br0" timeOffset="139179.08">21279 17582 35 0,'0'0'65'0,"0"0"7"0,0 0-9 0,14-2 7 16,-14 2-2-16,0 0-5 0,3-2 3 0,-3 2 0 15,0 0-5-15,0 0-1 0,0 0-5 16,0 0-3-16,6 2 7 0,-6-2 6 0,0 0-2 0,4 3-5 16,-1 0-6-16,-3-3 6 0,12 0-13 0,-9 0 3 15,-3 0-6-15,14 0-2 0,-8 0-5 0,3 1-2 16,0-2-7-16,3-2 10 0,-2 2-9 0,4-2-4 15,0 2-3-15,1-2-1 0,-2 1 4 0,0-1-4 16,3 1 6-16,1-3-1 0,1 3 0 0,0-1-8 16,-1-2 0-16,-1 3 4 0,-2 0-9 0,5 2 6 15,-7-3-7-15,1 1 3 0,1-1-8 0,-1 1 7 16,-2 2 1-16,-1-3-8 0,-1 2 6 0,-1 0-14 16,-2 1 7-16,-1-3-1 0,-5 3 0 15,9 0-1-15,-9 0 2 0,0 0 5 0,8 0-4 16,-8 0 0-16,4-2-2 0,-4 2 3 0,0 0-10 0,0 0 1 15,0 0-12-15,0 0 3 0,0 0-5 0,9 1 0 16,-9-1-22-16,0 0 10 0,0 0-10 0,0 0 5 16,-2-6-8-16,2 6 2 0,0 0 3 0,-7-6-3 15,5 3 7-15,-4 1-11 0,-1-3 1 0,3 0 4 16,-3 0 12-16,-1 2-11 0,-3-3 12 16,6 3 10-16,-4-3-5 0,-1 0 6 0,2 1 0 15,0 2 6-15,1-2-7 0,-2-2 7 0,4 2 11 16,0 0 8-16,-2 1 5 0,3 1 8 0,-2-1 3 15,2-1 10-15,0 2 7 0,-1 1 5 0,1-1 10 16,3-1-1-16,1 4 5 0,-5-4-7 0,5 4 3 16,-4-1-7-16,4 1-8 0,0 0-3 0,0 0-5 15,0 0-11-15,0 0 1 0,0 0 0 0,-7-3-3 16,7 3 0-16,0 0-6 0,0 0-1 0,0 0 1 16,0 0-1-16,0 0-3 0,0 0-4 0,17 8 1 15,-13-4-1-15,5-1 6 0,1-1-2 0,2 3-4 16,-2 5 2-16,4-8-2 0,-3 2 3 0,7 2-1 15,-1 0-1-15,2-2-4 0,0 0 6 0,-2 1-7 16,0 0 3-16,2-2-8 0,-3 2 5 0,-3-3-1 16,1 4 3-16,-1-6 0 0,0 3-1 0,-4-1 0 15,-1-1-1-15,-1-1-1 0,1 2 1 16,-2-1 0-16,-2 0-4 0,-4-1 3 0,8 1 0 16,-8-1 0-16,5 2-1 0,-5-2 0 0,6 1 2 0,-6-1-4 15,0 0 8-15,0 0-8 0,5 2 5 0,-5-2-2 16,3 4-1-16,-3-4-3 0,-4 6 3 0,1-2 0 15,-4 1 5-15,2 3-6 0,-3-2-1 0,-1 4 0 16,-2-3 3-16,-1 8-1 0,-3-2-2 0,3-2-1 16,-7 8 2-16,6-4-2 0,-3-3 4 0,2 2 0 15,2-2-2-15,-4 0-4 0,1 3 7 0,-1-3-9 16,3-1 7-16,2-3-3 0,2 2 1 0,0-5 3 16,0 2 0-16,1 1 0 0,3-3-6 15,0-3-4-15,1 4 6 0,0-5-3 0,-1 4 4 16,4-2-2-16,-3-1 4 0,4-2-4 0,-4 3 0 15,4-3 3-15,0 0-8 0,-2 4 6 0,2-4 3 16,-4 3-4-16,4-3 2 0,0 0 1 0,0 0 3 16,0 0-7-16,0 0 6 0,0 0-3 0,-3 4 0 0,3-4 0 15,0 0-1-15,-4 2-1 0,4-2-1 16,0 0 1-16,0 0-17 0,0 0-7 0,0 0-17 16,0 0-21-16,0 0-34 0,0 0-30 0,0 0-41 15,0 0-107-15,0 0-297 0,0 0 133 0</inkml:trace>
  <inkml:trace contextRef="#ctx0" brushRef="#br0" timeOffset="140933.749">21525 17461 14 0,'0'-4'84'15,"0"4"-12"-15,0 0 12 0,3-5-3 0,-3 5-3 0,0 0-2 16,0-3-8-16,0 3-3 0,0 0 4 15,0 0-9-15,0 0 0 0,0 0-10 0,0 0 1 0,0 0 2 16,0 0-2-16,0 0-10 0,0 0-3 16,0 0 1-16,0 0-9 0,0 0-1 0,0 0 0 15,0 0 1-15,8 14-9 0,-7-8 1 0,3 0-3 16,-3 2 1-16,3 1-3 0,1 0-7 0,4 2-3 16,-4-4 10-16,2 3-9 0,-1 0 2 0,3 0 0 15,-4 2 5-15,4 2-7 0,-1-2-3 0,-2-4 5 16,3 1 0-16,0 3 1 0,-1-4-5 0,1 2-2 15,-2-1 3-15,1 1-4 0,-1-2-3 0,0-1 5 16,-1-1-2-16,0 1 1 0,1 1-2 0,-4-3-5 16,2-1 12-16,-1 0-11 0,-2 0 10 0,1 1-7 15,-1-5 4-15,2 2-3 0,-4-2-6 0,4 6 8 16,-4-6-3-16,3 4 3 0,-3-4-8 0,0 0 1 16,4 2 7-16,-4-2-3 0,2 2 4 0,-2-2-6 15,0 0 5-15,0 0-1 0,0 0 2 0,0 0-2 16,0 0 0-16,0 0 7 0,0 0-9 0,0 0 5 15,0 0-5-15,0 0 7 0,-2-14 0 0,0 12-2 16,2-6-6-16,-5 3 4 0,3 1-7 0,-2-3 6 16,0 0-7-16,1 1 6 0,-3-1-7 0,0 0 6 15,-1-1 3-15,1 1-7 0,1 1 4 0,-3-2-2 16,2 0 3-16,-1 1 0 0,1-1-6 0,-2 1 8 16,1 0-7-16,1 3 8 0,1-4-5 0,1 1 1 15,0 5 0-15,1-5-4 0,-2 2 5 16,2 2-5-16,-1 1 5 0,2-5 1 0,-1 3-3 15,3 4-1-15,-4-1 4 0,2-3-3 0,2 4-5 0,-3-4 3 16,3 4 4-16,0 0-3 0,0 0 2 16,-4-4-2-16,4 4 1 0,0 0-5 0,0 0 10 0,0 0-4 15,0 0-4-15,0 0 3 0,0-3-5 16,0 3 7-16,0 0-7 0,0 0 5 0,0 0 4 16,0 0-7-16,0 0 2 0,13 8-2 0,-6-4 0 15,0-1 8-15,-1 1-4 0,2 4-6 0,0-6 10 16,2 5-10-16,-2-2 9 0,2 0-3 0,3-2-4 15,-4 5 0-15,2-4 6 0,-1 0-4 0,-1-2-6 16,-1 4 9-16,6-4-4 0,-9 2-6 0,4-3 7 16,-1 2-4-16,-4-2 2 0,6-1-5 0,-10 0 4 15,10 0-6-15,-5 0 1 0,-1 3 11 0,4-6-7 16,-8 3 2-16,6-1-3 0,-6 1-4 0,5-5 9 16,-3 2 3-16,-2 3-8 0,2-5 2 0,-2 5-1 15,3-4 4-15,-3 1 1 0,0 3-4 0,0 0-8 16,-3-6 0-16,1 2-4 0,2 4 4 0,-4-3-3 15,4 3 7-15,-9-2-3 0,9 2 5 0,-13 2-2 16,8-1-4-16,-4 6 12 0,-4-4-9 0,4 2 4 16,0 1 4-16,-1-1 5 0,1 1-8 0,-1 1 2 15,1-1 0-15,-2 2 5 0,3 2-6 0,-5 2 10 16,4-4-7-16,-1 3-1 0,2-1-4 0,-2 0 1 16,4-2 1-16,-2-2 8 0,0 2-4 0,2-4-3 15,2 1-2-15,-1-1 13 0,2 2-12 16,1-1 3-16,-1-4-6 0,-1 2 4 0,4-3 4 15,-3 2-2-15,3-2-1 0,-4 3 3 0,4-3-1 0,-3 3-5 16,3-3 17-16,0 0-15 0,0 0 1 0,0 0-2 16,0 0 7-16,0 0-1 0,10-12-1 0,-3 2-2 15,-1 4 4-15,2 0-6 0,1-4 3 0,0 1-10 16,-2 1 7-16,3-1-10 0,3-3 0 0,-5 4-4 16,5-2-1-16,-4 3 1 0,-3-4-4 0,2 2 1 15,-1 0 2-15,0 2 2 0,-1 2-3 0,-2 0 15 16,1 0-12-16,-1 2 13 0,1-1-7 15,-2 0 0-15,-1 3 2 0,2-3 5 0,-4 4-3 16,1-3-6-16,-1 3 9 0,4-2-13 0,-4 2 3 16,0 0 4-16,0 0-3 0,0 0 2 0,0 0 6 0,-4 10-2 15,0-1-1-15,1-4-1 0,0 6 1 0,-2-6 12 16,1 1 4-16,-1 3 2 0,1-1-4 16,-2 1 1-16,-1-3 1 0,1 4-1 0,-1-6-4 15,3 5 1-15,-3 1 5 0,2-4 1 0,-1-2-3 16,-2 4-4-16,4-4-5 0,0 1-5 0,-1-1 15 15,1 4 0-15,3-6-1 0,1-2-12 0,-5 3 10 16,4-1-4-16,-2 1 0 0,3-3 1 0,0 0-4 16,0 0 6-16,0 0-8 0,0 0 9 0,0 0-3 15,0 0-1-15,4-15 3 0,2 8-1 0,-1 2 3 16,-1-2-4-16,4-1 0 0,-3 1-5 0,4-3-5 16,-1 1 8-16,-2-1 0 0,1 0 5 0,-1 1-3 15,0 1-2-15,-3-1-4 0,1 3 6 0,-2 1-3 16,0 1 10-16,0 1-6 0,-2-3 18 0,3 5-6 15,-1-3-3-15,-2 4-2 0,0 0 4 0,0 0-10 16,0 0 2-16,0 0 15 0,-9 14-13 0,3-6-8 16,1-1 6-16,-3 0-5 0,4 1 5 0,-3 0-8 15,-1 1 10-15,1 0-14 0,0 0 9 0,0-1-2 16,0 4 2-16,0-5-2 0,0 0-1 0,0 1 4 16,1 1-17-16,-1-4-13 0,1 2-18 0,0-2-32 15,1-1-28-15,1 0-98 0,-1 0-215 0,2 1 95 16</inkml:trace>
  <inkml:trace contextRef="#ctx0" brushRef="#br0" timeOffset="141406.635">21784 17452 72 0,'0'0'119'0,"0"0"-15"0,0 0-2 0,-7 11-21 16,5-5-2-16,-2 4-8 0,-3 0-22 0,1-1 17 15,1 3-30-15,0-2-18 0,-3 6-21 0,0 1-17 16,1 0-18-16,3 0-21 0,-3-2-55 0,1 0-122 16,-4 2 55-16</inkml:trace>
  <inkml:trace contextRef="#ctx0" brushRef="#br0" timeOffset="148188.922">21942 14168 12 0,'0'0'35'0,"0"0"1"0,0 0-4 0,0 0 3 0,0 0-3 15,0 0-1-15,0 0-5 0,0 0 6 0,0 0 3 16,0 0-7-16,0 0 1 0,0 0-2 16,0 0-5-16,0 0 2 0,0 0-2 0,0 0-2 0,0 0-3 15,0 0-12-15,0 0 10 0,0 0-4 0,0 0 3 16,0 0 0-16,12 0-5 0,-12 0 0 0,11 0 1 16,-2 3-2-16,-2-3-2 0,0 0 0 15,1 0 5-15,6 0-2 0,-4 0 1 0,3 0-1 0,0 0 2 16,-3 0-1-16,10 0 1 0,-3 0 2 0,1 2-4 15,2-1 5-15,-4 4-6 0,4-1 1 0,-4-2-4 16,5 4 1-16,-3 3 3 0,-1-3-12 0,-2 5 12 16,0 3 3-16,-3-1-8 0,2 10 1 0,-4 0-1 15,2 0 1-15,-7 2 3 0,0 1 4 0,0 0-6 16,-4 6-5-16,1-3 9 0,-1 0-1 0,-2 0-4 16,1 3 7-16,-3-1-7 0,2 1 9 0,-2-2-5 15,-1 3-3-15,0 2 2 0,-2-3 1 0,-1 3 4 16,3-1-4-16,-3 11 4 0,2-10-4 0,-1-2-4 15,2 1 2-15,-1-2-5 0,0 2 6 0,1 1-13 16,6 0 11-16,0-5-4 0,-1-1-2 0,4 2-2 16,1-3 0-16,2-4 2 0,1-2 0 0,0-3 5 15,6 3-9-15,-2-5 8 0,2-2-13 0,2-2 9 16,4 3-4-16,0-2-1 0,-4-5-3 0,3 2-7 16,1-4 6-16,-3 0-6 0,-1 0 1 0,0-5 8 15,-4 1-6-15,-3 0 1 0,-1-1-3 0,-1 0 9 16,-2 0-4-16,-1-1 18 0,-1 1 7 0,1-1 9 15,-5-1-11-15,0 4 9 0,0-4-2 0,-7 5 6 16,0-2 5-16,-2 1 4 0,-4 2-3 0,-3 2 4 16,1 0-6-16,-2 2-12 0,-2-2 16 0,2 4 0 15,-6 2-5-15,5-5 0 0,-1 11-4 0,-1-4-4 16,0 3 5-16,6 1-6 0,-3 1-4 0,2 3-4 16,1 0 4-16,5 2-6 0,0 3 0 0,2-1 5 15,3 4-8-15,-1-1 4 0,5 4-1 0,4 10-6 16,-2-11-5-16,2 2 3 0,6 13 0 0,-1 2-4 15,2-2 7-15,0 0 0 0,-2 1 3 0,4-2-22 16,1 3-6-16,-1 4-8 0,-2-3 3 0,1 3-12 16,-1-3-8-16,-1 0-11 0,-3 1 3 0,-5-2-5 15,2 0-2-15,0 2 9 0,-4-3 5 0,0-20 4 16,0 20 4-16,-4-13 3 0,-2 9 5 0,-1-13 24 16,2 1-18-16,-4-1 3 0,0 1 6 0,-1-3 4 15,-3 0 0-15,4-2 0 0,-2-3-3 0,1 6 4 16,2-15 4-16,-1 1 8 0,0 0 1 0,0-3 5 15,1 1 0-15,-1-3 14 0,-1 1-9 0,0 0 3 16,2-4-6-16,-4 5-2 0,1-8 3 0,-4 5-13 16,5-2-1-16,0-1-4 0,-4-1-3 0,-2 2 6 15,2-3-8-15,1-1-1 0,-3 0 4 0,4-1 0 16,-4-1 3-16,5-1 1 0,0 2-1 0,-4-2 1 16,2-1-9-16,-5 1-4 0,4-3 3 0,1 0-5 15,0 0-11-15,-2 0-10 0,-2-1-18 0,0 1-47 16,-2 0-113-16,-1 0 50 0</inkml:trace>
  <inkml:trace contextRef="#ctx0" brushRef="#br0" timeOffset="166598.168">9294 12793 3 0,'0'0'44'0,"7"5"-5"16,-7-5-2-16,0 0-3 0,0 0-6 0,5 3-4 16,-5-3-4-16,2 3 1 0,-2-3-3 0,0 0-1 15,6 2-2-15,-6-2-1 0,0 0-7 0,2 2 7 16,-2-2 0-16,0 0-2 0,0 0-1 0,0 0 2 16,6 2-5-16,-6-2 1 0,0 0-9 0,0 0 11 15,0 0-5-15,0 0-2 0,13-4 3 0,-9 2 2 16,1 2-4-16,-1-4-4 0,2 1 1 0,2 0 1 15,-3 1 1-15,4-1-1 0,-3-2-3 0,2 1 3 0,1-1 2 16,-1 0 3-16,2-3 2 0,3 1-6 16,-3 0 4-16,4-3 4 0,2 0 1 0,-1-1-10 15,0 1 6-15,2 0-6 0,0-2 4 0,0 0-4 16,0 0 6-16,2 0-3 0,0 0-5 0,-2 0 7 0,6-3-6 16,-8 6 4-16,2-1-2 0,-2 0 1 15,-2 1-3-15,3 1-2 0,-4 4 7 0,-2-3-3 16,0 1-5-16,-1 2 7 0,-2-1-4 0,0 2-5 15,0 1 2-15,-2-1-7 0,0 1-20 0,-1 1-15 16,-4 1-45-16,5-2-94 0,-5 2 42 0</inkml:trace>
  <inkml:trace contextRef="#ctx0" brushRef="#br0" timeOffset="167031.242">9274 13004 42 0,'0'0'81'0,"14"-10"-7"0,-8 6-8 0,3-2-11 16,2-1 7-16,1 1-11 0,-1-4-4 0,5-1-5 15,2 0-5-15,-3-2-2 0,6-1-2 0,-2 3-4 16,-1 1-6-16,5-7 1 0,0 4-5 0,-5 0 4 16,5 0 2-16,-6 3-5 0,3-1-1 0,-4 1 5 15,2-2-14-15,-1 2 4 0,-2 0 3 0,1 1-3 16,-5 1-3-16,1 1 7 0,-3 0 7 0,-1 3-8 15,-1-1 0-15,1 1-4 0,-3 0 2 0,1 0-4 16,-1 1 10-16,-1 1 5 0,-1 1-5 0,-1-2-14 16,-2 3 7-16,5-4 3 0,-5 4 1 0,3-3-6 15,-3 3 4-15,0 0-10 0,0 0-5 0,5-4-14 16,-5 4-46-16,1-2-44 0,-1 2-64 0,0 0-180 16,0 0 80-16</inkml:trace>
  <inkml:trace contextRef="#ctx0" brushRef="#br0" timeOffset="168268.319">15580 3422 16 0,'-4'0'105'16,"4"0"-10"-16,0 0-10 0,0 0-4 0,0 0-13 15,0 0-12-15,0 0-3 0,0 0-1 0,0 0-2 16,0 0-11-16,0 0-5 0,0 0-3 15,0 0-1-15,0 0-5 0,0 0-2 0,0 0 3 16,0 0 1-16,9 5-6 0,-9-5 1 0,4 3 9 16,-4-3-1-16,6 3 6 0,0-2-5 0,1 0 0 15,2-1 3-15,3-2 2 0,0 1-3 0,6-4 2 16,1 0-7-16,8-4-3 0,3 2-2 0,-3-1 0 16,3 1 1-16,2-3-7 0,-1 1-3 0,-1 0 6 15,1 1-7-15,1-2 1 0,-4 3 2 0,-1-1-7 16,3 1-4-16,-11 1 6 0,2 3-2 0,-2-1-5 15,-1 0-1-15,-1 3 0 0,-7-3 3 0,4 2-4 16,-5 0-7-16,3 1-11 0,-6-1-11 0,2 2-7 16,-3 0-8-16,0-2-14 0,-5 2-7 0,6 0-4 15,-6 0-13-15,0 0-3 0,0 0-19 0,0 0-53 16,0 0-169-16,0 0 75 0</inkml:trace>
  <inkml:trace contextRef="#ctx0" brushRef="#br0" timeOffset="168609.952">15636 3592 5 0,'9'0'64'0,"0"0"-7"0,1 0 8 0,4 0-3 15,5-3-2-15,1 1 2 0,0-1-7 0,8-1-1 16,-1-1-4-16,2-4-1 0,-1 6-1 0,1-2-1 16,1-2-7-16,-4 1 5 0,2 0-6 0,0-1 0 15,2 2-1-15,-2-2-8 0,-1 1 1 0,-6 2-1 16,1 0-7-16,-3 0-1 0,3 0 1 0,-5 1-1 16,-4 1-10-16,-1 0 5 0,-1-1 0 0,-3 2-2 15,-1-1-2-15,-2 1 5 0,-5 1-8 0,10-1-12 16,-6 0 8-16,-4 1 6 0,6-1-9 0,-6 1 2 15,0 0-3-15,7-1 1 0,-7 1-11 0,0 0-35 16,0 0-30-16,0 0-29 0,0 0-60 0,0 0-174 16,0 0 78-16</inkml:trace>
  <inkml:trace contextRef="#ctx0" brushRef="#br0" timeOffset="169744.671">8844 5481 55 0,'0'0'99'0,"0"0"-14"0,0 0-4 0,0 0-4 15,0 0-11-15,0 0-9 0,0 0-20 0,0 0 18 16,0 0 1-16,0 0-9 0,0 0-5 0,0 0 0 15,0 0-2-15,0 0-1 0,0 0-5 0,0 0 8 16,0 0-8-16,0 0-5 0,15-11-3 0,-5 3-2 16,0 1 0-16,8-5-2 0,-1 2 2 0,6-6-1 15,2 1-3-15,-2 0-2 0,3-2-6 0,1 3-1 16,-3-1 5-16,3-1-4 0,-2-1-6 16,1 1-2-16,-4 3 6 0,2 0-5 0,-5 4 6 0,-2-2-10 15,-2 3 5-15,-4 1-1 0,2 1-2 0,-5 4 0 16,1-3 1-16,-4 3-2 0,0-3-2 0,0 3-6 15,-1 1-13-15,1-1-5 0,-4-1-3 0,-1 3-15 16,0 0-6-16,0 0-19 0,7-1-8 0,-7 1-3 16,0 0-4-16,0 0-59 0,0 0-151 0,-13 11 67 15</inkml:trace>
  <inkml:trace contextRef="#ctx0" brushRef="#br0" timeOffset="170102.827">8967 5565 8 0,'0'0'84'0,"0"0"-10"0,12-11 0 16,-6 7-11-16,3-4-13 0,4-1 5 0,2-1-6 15,-2 1-2-15,5-3-7 0,-1 2 2 0,5-5-5 16,2 0 1-16,2-1 1 0,-4 1-5 0,2 1-5 16,-1 0-1-16,1-2-4 0,-8 3 2 0,3 3-6 15,-4-1 1-15,-1 2 9 0,-1-1-18 0,-1 3 1 16,-5 2-1-16,-1 3 0 0,1-1 1 0,-2-4-3 0,0 5 8 16,-2 2-4-16,-3 0-6 0,6-4-2 0,-2 2 4 15,-4 2 3-15,4-2-4 0,-4 2-3 16,1-3 5-16,-1 3-10 0,0 0 3 0,4-2-1 15,-4 2 2-15,0 0-18 0,0 0-27 0,0 0-14 16,0 0-33-16,0 0-63 0,0 0-162 0,0 9 72 0</inkml:trace>
  <inkml:trace contextRef="#ctx0" brushRef="#br0" timeOffset="176435.588">8206 14705 43 0,'0'0'114'15,"-6"0"-3"-15,6 0-13 0,0 0-11 0,0 0-7 16,0 0-5-16,0 0-8 0,0 0-3 0,0 0-7 16,0 0-11-16,-4-2 0 0,4 2-8 0,0 0 5 15,0 0-10-15,0 0-7 0,0 0 4 0,0 0-7 16,0 0 5-16,0 0-2 0,0 0 4 0,0 0-4 16,16-3-1-16,-10 3-4 0,-6 0-1 0,14-3-2 15,-7 2-5-15,1 0 6 0,1 1 0 16,3-2-6-16,1-1 2 0,-2 2-4 0,0-2 3 0,-2 2 0 15,6-1-9-15,-7 1 2 0,2-1-3 0,0 1 3 16,-2 1-3-16,-2-3 0 0,-2 3 5 0,-4 0-6 16,14 0-2-16,-10-2 4 0,-4 2-1 0,8 0 2 15,-8 0-6-15,4-5 4 0,-4 5 0 0,0 0-3 16,0 0 13-16,0 0 5 0,8 3 5 0,-8-3-6 16,0 0-9-16,0 0 3 0,0 0-4 0,-21 3 0 15,12-2 4-15,-3 3-5 0,1-2 2 0,-2 2 8 16,3-3-8-16,-3 3 2 0,-1-2 5 0,-3 1 5 15,-2-2 0-15,6 3 0 0,-2-2 2 0,2-1-4 16,0 2 0-16,3-2 3 0,0 2-1 0,1-1-4 16,2 0-2-16,1-2-4 0,6 0-3 0,-10 2 1 15,5-1-1-15,5-1-2 0,-5 1-1 0,5-1-7 16,0 0 4-16,-8 0-1 0,8 0 2 0,0 0-6 16,0 0 5-16,0 0-12 0,-2 3-8 0,2-3-22 15,0 0-40-15,0 0-52 0,0 0-139 0,1 5-293 16,-4 0 130-16</inkml:trace>
  <inkml:trace contextRef="#ctx0" brushRef="#br0" timeOffset="196053.656">6328 15819 42 0,'0'0'95'0,"-1"-6"-8"16,1 6-9-16,0 0 0 0,0-3-14 0,-2-1 0 16,2 4-6-16,0 0-16 0,0 0 5 0,0 0-4 15,0 0-12-15,0 0-2 0,0 0 12 0,3 14 7 0,0-3 6 16,-3 6-1-16,0 2 1 0,0 8-6 16,0 1-6-16,0 2-7 0,0-1-3 0,0 2 1 15,-3 1-4-15,2 4 2 0,-1-4-10 0,0-1 5 16,1-2-3-16,1-1-8 0,-4-2 2 0,-1 0 0 15,3-6-8-15,2-3 2 0,-3-1-5 0,3-2-4 16,-3-4 2-16,2 0 3 0,0-4-5 0,1 2-12 16,-1-3-8-16,-1 0-1 0,2-1-12 0,-1-1-14 15,1-3-9-15,0 0-9 0,0 0-4 0,0 0 0 16,-10-7 1-16,5 2 6 0,1-3-1 0,-1-3 6 16,4-1 2-16,-5 1 5 0,1-7-2 0,-1 1 7 15,-4-10-2-15,1-2 5 0,0 2 7 0,0-1 7 16,-1-3 2-16,1 2 2 0,-4 2 6 0,8-1 4 15,-3-1 9-15,-2 1 10 0,6-1 1 0,-1 2 6 16,1 7-1-16,4 2 15 0,-1-2-2 0,1 3-4 16,1 0-1-16,1 3-3 0,1-2 9 0,5 5-3 15,1-1-1-15,0-2-8 0,3 3 8 0,-2 2-7 16,4 0 4-16,2 0-4 0,0 5-3 0,1 0-2 16,2 0 7-16,-1 4 4 0,2 1-9 0,-1 2 12 15,1 3-12-15,1-2 2 0,-3 4 0 0,1-1-12 16,-6 1 21-16,6 2-9 0,-5 0-3 0,-4-2 0 15,-1 0-7-15,-1 1 0 0,0 2 14 0,0-4 7 16,-5 5 8-16,-2-2 5 0,-2 1 1 0,-7 4-1 16,2-1-7-16,-6 0-2 0,-2 0-4 0,-1 0 3 15,-2-2-6-15,-2 0 4 0,0-1-11 0,0 0 1 16,2 0-3-16,-2-3 6 0,-2 2-16 0,2-1-18 16,3-3-17-16,-2 3-24 0,4-2-24 0,4-1-15 15,2 0-89-15,3-2-196 0,0 0 87 0</inkml:trace>
  <inkml:trace contextRef="#ctx0" brushRef="#br0" timeOffset="197845.168">6727 16051 60 0,'-2'-3'136'0,"2"3"0"0,-3-5-7 0,-2 3-10 15,5 2-15-15,-8 0-7 0,8 0-3 0,-11 4-13 16,2 1-4-16,0 3-10 0,-5 1 1 0,1 2-6 16,2 3-2-16,-1 3-7 0,-2-3-9 0,4 3-1 15,-3 5 0-15,0 2-12 0,4-7 0 16,4 0 0-16,-5 0-9 0,5-2 6 0,0-1-10 0,2-1-4 15,3-4-2-15,-4 1-3 0,4-3-6 0,0-1 6 16,2 0-8-16,-2-3-9 0,2 2 0 0,1-3 6 16,-3-2-1-16,0 0 3 0,15-8-8 0,-10 1-1 15,4 1 6-15,-5-5 4 0,1-1-3 16,4 2 4-16,-4-1 2 0,0 1-10 0,-2-1 6 16,5 3-5-16,-6-2 3 0,2 5 7 0,0-2-7 0,-3 2 4 15,0 3-7-15,2-1 2 0,1 2 3 0,-4 1-6 16,6-1 9-16,-6 1-8 0,7 7 4 15,-3-4 1-15,-1 5 1 0,3 0-6 0,1 0 4 16,2 1 1-16,0 1-1 0,2 2 2 0,-3-2-4 16,1-1 7-16,0-1 0 0,0 1-7 0,6 1 5 15,-5-5-7-15,1 0 9 0,0-3-4 0,-1-3 1 0,2 2 3 16,-1-2-5-16,-2-1 0 0,-1-5-4 0,2-2-3 16,-1 1-2-16,-1-4 4 0,3-1 2 0,-4-3-9 15,0-3 8-15,-2-5 7 0,1 0-4 0,-2-1 1 16,-2-4-1-16,-4 3 0 0,2-3 0 15,-4 1 8-15,0-3 6 0,0 5-16 0,-1-1 4 0,0 8 15 16,0 2 7-16,0 3 7 0,2 3 13 0,-1 2 0 16,3 1 4-16,-1 4-15 0,0-1-5 0,1 2-3 15,1 3-2-15,0 0-2 0,0 0-2 16,0 0-3-16,3 15-2 0,0-3 3 0,2 2-6 16,0 6 3-16,0-2-3 0,0 8-2 0,3 0 2 15,0 0-6-15,1 2 3 0,-2-2-3 0,0 0 3 16,2 1-4-16,-2-1 0 0,0-3 1 0,0-4 0 15,2-1 1-15,-1-1-1 0,-2-1-1 0,2-1-5 16,-1-6-4-16,-1 3-10 0,2-7-6 0,-2 2 4 16,-1-2-22-16,4-2 11 0,-4-3-7 0,4-3-11 15,0-3-9-15,-3 0-16 0,2-5-10 0,1-5-10 16,-1-2 6-16,0-5-1 0,-1-1-2 0,-4-3 4 0,2-4 4 16,-4 1 6-16,0-3 8 0,-2 2 3 15,1-1 11-15,-1 1 15 0,-1 0 12 0,-1 3 11 16,3 2 21-16,-2 9 11 0,1 1 31 0,0 6-7 15,-1-1 17-15,1 5 4 0,1-1-6 0,0 2-7 16,0 2-7-16,0 3-11 0,0 0 9 0,0 0 15 16,3 17 2-16,-2-2 8 0,-1 3-6 0,-1 7 1 0,2 1-3 15,-1 1-6-15,1 3 1 0,1-5 0 0,-2 5-6 16,3-1 0-16,0 0 0 0,-3-2-8 16,4 2 1-16,-2-5-2 0,3 1-3 0,-2-6-6 15,1 0-3-15,0-1 0 0,1-2-7 0,-1 1 1 16,1-5-2-16,-1-3-1 0,1 1-5 0,-2 0 1 15,0-5-3-15,0 1 1 0,2-3-4 0,-3 0-2 16,1-1 1-16,-3-2-1 0,0 0 2 0,16-7 0 16,-10 1-8-16,0-2 1 0,0-2-6 0,3-6 2 15,-4-2-12-15,4-5 6 0,-2-3-8 0,-5 8 3 16,3 0 1-16,-1-1 2 0,-4 2 1 0,4-2 3 16,-4 9 1-16,0-2 2 0,0 1 3 0,0 3-1 15,0 1 13-15,0 2-3 0,-3 0-2 0,3 5 8 16,-1-5-13-16,1 5 3 0,0 0-4 0,0 0 3 15,-10 15-2-15,9-5 1 0,-3 6 3 0,0 1 9 16,0 1-7-16,4 2 3 0,-4 0 0 0,4-1 0 16,3 7-4-16,-1-8 2 0,2 1-4 0,-1 0 2 15,2 1 1-15,1-3-4 0,2-3 0 0,0 3 6 16,-2-5-8-16,4 0 0 0,-2-5-2 0,1 3 1 16,1-4 0-16,1-2 1 0,-4-3-2 0,6-2-5 15,-7-2 1-15,4-1-4 0,-1-4-3 16,6-3 6-16,-3-2-6 0,0-2 2 0,-3-2 0 0,4-6-2 15,-6 6 2-15,-1-10 3 0,1 9-2 0,-6-2 2 16,0 0-4-16,1 3 4 0,3 0 1 0,-8 7 13 16,7 1-9-16,-4 1 2 0,0 1 0 0,2 3 3 15,1-1-5-15,-3 5-6 0,5-3 2 0,-5 3 6 16,0 0-5-16,12 10 2 0,-6-4 6 0,3 3-3 16,-1-1-2-16,0 0 7 0,4 5 4 0,-5-2-9 15,3 1-2-15,0 1 10 0,0-3-13 0,3 2-2 16,-4-2-7-16,1-1 3 0,1-1-17 0,-2 1-9 15,1-4-3-15,-1-1 8 0,-3 1-12 0,2-2 0 16,-2-2 8-16,3-1-7 0,-9 0 1 0,13-5 0 16,-3-4 3-16,-1 2 0 0,-4-5 2 15,0-1 6-15,4-3 8 0,-6-1 6 0,-1-2-4 16,2 0 10-16,-1 1 3 0,-6 6 13 0,3-3 18 16,3 6 18-16,-3-3 9 0,-3 7 5 0,3-3-6 15,3 3-3-15,-3 5-2 0,-3-5-11 0,3 5 3 0,0 0 9 16,0 0 3-16,3 21-1 0,-3-12-1 15,-3 3-4-15,3 5-9 0,0 1 2 0,0-2-5 16,0 1-4-16,3 0-4 0,-3 0 3 0,0-6-4 16,0 0 0-16,0-4-4 0,0-1 9 0,0 3-13 15,2-7-3-15,-2 3 4 0,2 0-7 0,-2-5 3 16,0 2-2-16,0-2 1 0,0 0-3 0,6-10 3 0,-1 3-2 16,-1-5-5-16,0 2 3 0,-1-1-1 15,0 0 1-15,0-3-7 0,-1 3 12 0,2 3-6 0,-3 1 0 16,0 1 6-16,2 0-12 0,0 1 4 15,-3 5 1-15,5-3-10 0,-5 3 11 0,0 0-2 16,0 0 2-16,15 9-2 0,-11-4 0 0,2 2-1 16,-1-1 5-16,2 2-2 0,-1 1 0 0,-1-1-3 0,4 0 0 15,-2 0 3-15,-1-1-3 0,0-1 4 0,3 1-4 16,-1-5 4-16,-2 3-1 0,2-5-3 16,2 3-8-16,-1-4-1 0,0-1-9 0,4-3 4 15,-3 0 4-15,2-7 0 0,3 2-4 0,-1-7-1 16,0 3 3-16,-1-1-2 0,1-10-7 0,1 4 2 15,-2-5-9-15,-3 2 5 0,-2 5 3 0,-2 1 7 16,3-1-5-16,-5 4 6 0,-3 3 6 0,3 2-3 16,-3 3 2-16,2 0 4 0,-2 2-1 0,2 3-1 15,-3 2 7-15,0 0 5 0,0 0 6 0,16 10 0 16,-9-1 3-16,-2 1-3 0,5 1-3 0,-1 5-4 16,0 0 9-16,-2-2-4 0,3 1-4 0,0 1-1 15,-2 0-9-15,0-2 3 0,-1-1 5 0,-3-2-7 16,-1-1-11-16,0 0-15 0,-1 1-11 0,-2-2-10 15,-3 0-16-15,-1-1-16 0,-4 0-27 0,-3-1-102 16,-3-1-227-16,-4-2 100 0</inkml:trace>
  <inkml:trace contextRef="#ctx0" brushRef="#br0" timeOffset="198176.582">6898 16027 77 0,'0'0'153'0,"0"0"-9"0,0 0-13 0,0 0-19 16,41-5-9-16,-10 0-14 0,1 0-3 0,5-2-7 16,2 2-9-16,0-5-11 0,13-2 5 0,-3-3-12 15,-13 6-2-15,2-3-1 0,-1 1-4 16,0 0-9-16,-5-1 0 0,-1 2-4 0,-3 0 0 0,-1 1-6 15,-11 2-4-15,2 2 3 0,-9 0-3 0,3 4-3 16,-6-3-3-16,2 1 2 0,-4-1 3 0,-4 4 3 16,8 0 1-16,-8 0 6 0,7-2 4 15,-7 2-4-15,0 0-4 0,5-3-7 0,-5 3-3 16,0 0-5-16,0 0-19 0,0 0-15 0,0 0-29 16,0 0-14-16,0 0-23 0,0 0-24 0,0 0-17 15,0 0-107-15,0 0-256 0,0 0 113 0</inkml:trace>
  <inkml:trace contextRef="#ctx0" brushRef="#br0" timeOffset="198781.55">8520 16242 14 0,'-4'-2'117'0,"4"2"-18"0,0 0-9 15,0 0-3-15,0 0-3 0,9-3-9 0,-4 0 2 16,-5 3-5-16,14-1-2 0,-6 1-2 0,0-1 2 16,3-3-5-16,-2 3 0 0,4 0 1 0,0 0-8 15,-1-2 1-15,2 1-1 0,-2 2-4 0,7-5-10 16,-1 3 2-16,1-2-12 0,0 3 5 0,-6-2-6 15,5-1 1-15,-5 2-5 0,-3-1-9 0,4 0 1 16,-2 3 2-16,-6-2-2 0,2 2-4 0,-3-3-2 16,1 1-2-16,-1 3-7 0,-1-4-5 0,-4 3-7 15,9 0-19-15,-9 0-21 0,6 0-20 0,-6 0-21 16,0 0-18-16,0 0-19 0,0 5-91 0,0-5-232 16,-7 7 103-16</inkml:trace>
  <inkml:trace contextRef="#ctx0" brushRef="#br0" timeOffset="199028.245">8627 16355 23 0,'0'0'129'0,"0"0"-11"16,-4 3-9-16,4-3-7 0,0 0 0 0,0 0-2 16,0 0-12-16,26-8-2 0,-13 3 5 0,-1 4-4 15,8-6-2-15,0 1 0 0,-1 0-3 16,3 0 0-16,5-2-18 0,-4-3 3 0,-3 4-9 15,7-3-6-15,-6 8-1 0,-1-7-12 0,-2 3 2 16,1 0-6-16,-5 0 0 0,0 3-8 0,-1-3-6 0,-4 4-3 16,1-3-6-16,-1 4-11 0,-3-1-18 0,-3-1-15 15,1-1-18-15,3 1-21 0,-4-2-28 0,0 2-16 16,-2-3-20-16,-1 1-94 0,0 0-248 0,-4 0 111 16</inkml:trace>
  <inkml:trace contextRef="#ctx0" brushRef="#br0" timeOffset="199349.176">8790 15998 146 0,'-7'-4'190'16,"2"1"-9"-16,5 3-20 0,-6-4-9 0,2 3-14 0,4 1-17 15,0 0-9-15,-5-3-13 0,5 3-10 16,-3-2-7-16,3 2-9 0,0 0-6 0,0 0-13 15,13 0-8-15,-5 0 0 0,3 0-1 0,2 2-6 16,5-2 0-16,1 3-8 0,-1 4 0 0,1-5-2 16,3 3-4-16,-3 5-3 0,0-5-5 0,0 4 3 15,-2-2-9-15,-2 5 9 0,2-2-6 0,-3-1-1 0,-6-1 8 16,1 2 0-16,2 3 5 0,-5-4 4 0,-1-1 3 16,-1 4 5-16,-2-1-2 0,-2 4-3 15,-3-1 3-15,-2 5-8 0,-8 3-1 0,-1 1-6 16,-5 1-13-16,1-1-16 0,-5 4-19 0,0-5-21 15,-5 4-30-15,1-4-25 0,5 1-41 0,-4-4-39 16,5 2-131-16,0-5-339 0,5-3 150 0</inkml:trace>
  <inkml:trace contextRef="#ctx0" brushRef="#br0" timeOffset="204358.067">9651 15891 51 0,'0'0'61'0,"1"-7"-13"0,-1 7 0 16,0 0 10-16,0 0 2 0,0 0-18 15,0 0 13-15,0 0 5 0,0 0-6 0,0 0 8 16,0 0 6-16,3 19 1 0,-6-8-3 0,3 9 4 0,0 0-5 16,-1 7 0-16,2 2-5 0,-2 2-2 0,0-2-8 15,2 0 0-15,3 1-3 0,-3-1-2 0,0-3-7 16,3-5-9-16,0-1-3 0,1-3-3 0,0 1-1 16,3-1 3-16,1-3-10 0,1 0 1 15,0 0-2-15,-1-4-2 0,1-2 3 0,1-1-14 16,0-1 10-16,-1-1-3 0,4-2-4 0,-3-3-4 15,-1 0-4-15,1 0-16 0,-2-3-15 0,0-2-27 0,-1-1-32 16,2-1-25-16,-6 1-88 0,1 0-223 0,-5-4 100 16</inkml:trace>
  <inkml:trace contextRef="#ctx0" brushRef="#br0" timeOffset="204537.765">9738 16145 7 0,'11'-1'80'0,"-2"0"-3"15,0-2-10-15,-4 1 11 0,4 0-27 0,-4 2-9 16,-5 0-19-16,8-3-20 0,-8 3-32 0,0 0-38 16,0 0-72-16,0 0 32 0</inkml:trace>
  <inkml:trace contextRef="#ctx0" brushRef="#br0" timeOffset="204694.758">9482 16043 28 0,'-8'-12'76'16,"5"0"-6"-16,2 3-2 0,1-1-5 0,1-3-2 15,5 4-9-15,0-3 1 0,6 0-1 0,3-1-3 16,-1 0-5-16,4 3-7 0,0 0-6 0,6-3 0 16,-2 6 11-16,2-4-11 0,-4 5-15 0,0 2 7 15,-1-1 4-15,-2 4-25 0,2-2-28 0,-2 0-26 16,-5 3-78-16,1 3-140 0,1 0 61 0</inkml:trace>
  <inkml:trace contextRef="#ctx0" brushRef="#br0" timeOffset="206927.322">9876 16067 140 0,'0'0'133'0,"0"0"-12"0,0 0-14 0,0 0-6 16,5 5-8-16,0-2 2 0,-2 0 1 0,7 4-7 16,-1 0-6-16,0 3-9 0,3 1 3 0,-3 0-2 15,4 3-6-15,0 0-9 0,-2 0-6 0,3 1-5 16,-1-2-4-16,-6-3-6 0,4 3-4 0,-2-5-3 15,0 1 2-15,0-1-5 0,0 1-5 0,-5-4-5 16,2 0 0-16,2-1-3 0,-7 0 6 0,4-2-9 16,0 0-2-16,-2 2 10 0,1 0-13 0,-4-4 6 15,0 0 0-15,0 0-2 0,0 0 0 0,4-10-3 16,-4 3-3-16,-2 0 1 0,1-2 0 0,-3-2 1 16,3 0-3-16,-3 2 0 0,0-4 1 0,2 2-3 15,-1 1 3-15,-1-1-2 0,2 4 0 0,2 2 3 16,0-3 0-16,2 4 1 0,1-4-14 0,-2 1 3 15,4 5 2-15,0-2 1 0,3-1 0 0,-3 2-1 16,7 0-1-16,-2-1-2 0,0 2 3 0,5-2 0 16,-4 2 9-16,0-2-8 0,2 2-3 15,1-3 4-15,-3 2-7 0,2-2-1 0,-2 3 2 0,-1-3-11 16,1 3 3-16,-2-2 2 0,-3 2-4 0,2-2-1 16,-4-1 2-16,1 2 3 0,0-1 0 0,-2 0 2 15,-3-1 1-15,5 1-7 0,-4 0 4 16,-1 0 0-16,-1 0 3 0,-4-1 2 0,5 0-1 15,-4 1 0-15,0 1 6 0,2-1-2 0,-1 1 7 16,-3 1-1-16,6 2 8 0,0 0-11 0,-16 5 0 0,11-2-3 16,0 1 3-16,1 0 1 0,-1 6 3 0,-2-1 0 15,1 1-6-15,3 1 7 0,-1 2-5 0,1 2 8 16,2 3-8-16,-2-1 5 0,4-1-5 0,2 0-2 16,2 0 2-16,-1-3 4 0,1-2-1 0,4 3-6 15,0-4 5-15,-4-1-2 0,9 1-7 0,-1-3 6 16,0 0-12-16,2-4 3 0,-2-1 1 0,2-1-12 15,1-4-6-15,-2 1-13 0,-3-2-12 0,2-2-1 16,1-3 0-16,0-2 2 0,-4 1-5 0,-1-3 0 16,1 2 13-16,-6 0 1 0,1-1 16 0,0-3-12 15,-2-2 6-15,1 6 9 0,-4 1 14 0,0-2-3 16,-4 3 12-16,4 2 15 0,0-1 10 0,0 4 7 16,0-2-3-16,0 2 5 0,0 0-4 0,0 4-9 15,0-4 2-15,0 4-9 0,0 0 14 0,5 11-9 16,-5-6 10-16,4 5-8 0,-4 2 3 15,5 5-1-15,-4-5 0 0,3 5-4 0,0-2-4 16,0 2 4-16,-3-1-8 0,3-3 1 0,0-1-1 16,-3 0-4-16,2-2 2 0,3-2-1 0,-5 2-4 15,2-6-3-15,-2 1 0 0,-1-1-1 0,3-2 3 0,-3-2 3 16,1 4-4-16,-1-4 3 0,0 0-2 0,0 0 1 16,5-11-2-16,-1 4-3 0,-3-3 4 0,1-2-5 15,-1-3 0-15,0-2 5 0,2 5-3 0,-3-2-3 16,0 4 8-16,2-2-2 0,-2 2 0 15,1 3-2-15,-1 1-2 0,0 1 1 0,2-1-4 0,-1 2 3 16,-1 4 3-16,1-3-2 0,-1 3-2 0,0 0 9 16,11 6-4-16,-5-2 0 0,-2 0-2 15,2 4 4-15,-1-1-4 0,2 3 4 0,-2-3 2 16,1 5-10-16,2-2-1 0,-1-3 1 0,0 2-1 16,1-1 0-16,-1-1 8 0,-2-2-2 0,4 2-5 15,-2-1 5-15,-1 0 1 0,0-1-11 0,-1-5 8 0,2 3-5 16,-1-2 1-16,3-1-1 0,0-1-9 15,-1-2-1-15,0 1-8 0,-1-1 2 0,2-3-6 16,0 0-1-16,0-2-5 0,0 1-6 0,-4 0 6 16,3-3-5-16,-4 1 7 0,3-1-8 0,-3 1 3 15,2-1 7-15,-3 0 8 0,0 1-3 0,-1 0 6 16,-1 2 5-16,1 1-4 0,-2-1 4 0,1-2 10 0,-2 4 4 16,1 0-1-16,0 0 5 0,0 2 15 0,0 3-8 15,0-8 0-15,-2 4-2 0,2 4 2 16,0-5-1-16,0 5 2 0,0 0-3 0,0-4-2 15,0 4-2-15,0 0 6 0,0 0-4 0,0-5 4 16,0 5 4-16,0-5-3 0,0 5 3 0,0 0 4 16,0 0 3-16,0 0 1 0,0 0-5 0,-1-3 4 0,1 3 0 15,0 0 4-15,0 0-4 0,0 0-4 16,0 0-6-16,0 0 6 0,0 0-5 0,0 0-1 16,0 0-5-16,0 0 2 0,0 0-3 0,0 0 7 15,0 0-6-15,0 0 4 0,0 0-5 0,0 0-1 16,0 0-1-16,0 0-2 0,0 0 5 0,0 0-7 15,0 0 3-15,0 0-7 0,0 0 4 0,0 0 3 16,0 0 6-16,0 0 2 0,0 0 1 0,0 0 2 16,0 13-1-16,0-13-4 0,0 5 5 0,0-5 2 15,0 6-3-15,0-6-1 0,-1 3 0 0,1-3 1 16,2 4 0-16,-2-4-4 0,0 0 2 0,0 0 2 16,0 0-1-16,0 0 5 0,-2 4 2 0,2-4 0 0,0 0 5 15,0 0 3-15,0 0 5 0,0 0-2 0,0 0 7 16,0 0-4-16,0 0 2 0,0 0-11 15,0 0 1-15,-1-13-4 0,-2 9-2 0,3 4-2 16,-4-4-3-16,4 4-1 0,-2-5-2 0,2 5 2 16,-3-4 0-16,2 1 0 0,1 3 0 0,0 0-8 15,0 0 3-15,0 0-5 0,-3-5-2 0,3 5 2 16,0 0-4-16,-1 12 1 0,-2-8 2 0,3 3 2 16,-1 0-5-16,2 2 4 0,-2 1-1 0,1 1-4 15,0 1 1-15,4 0 1 0,-4 4 0 0,2-1-3 16,1-2 0-16,1 3 4 0,-2-4-5 0,1 0-3 15,5-1-14-15,-3-3-3 0,1 1-7 0,-2-3-4 16,0-1 3-16,1 1-2 0,1-3-6 0,1-1 5 16,-1-2 5-16,3-1-1 0,-1 0-2 0,3-3 1 15,-4-2-8-15,0 0 11 0,1-2-12 0,-1-2-5 16,1-1 1-16,1-3-2 0,0 1 3 0,-2 0-2 16,-1-2 11-16,-2 6 1 0,-2-5 2 0,2 3-4 15,-1 3 16-15,-2 1 14 0,-1 0 5 0,3 3 12 0,-3-2-1 16,1 5-3-16,-1 1 1 0,1-6-3 15,-1 6-7-15,0 0 5 0,0 0 3 0,0 0 6 16,4 13-5-16,-8-8 0 0,4 1 3 0,0 4-5 16,0-4 2-16,4 2-2 0,-4-1-3 0,1 0 2 15,-1-2-1-15,0-1-4 0,0-1-4 0,3 3 4 16,-1-5 3-16,-2-1-6 0,2 5 3 0,-2-5 0 16,0 0-3-16,0 3-5 0,0-3 11 0,0 0-5 15,7-8 9-15,-4 4-8 0,-2-4 1 0,3 2-3 16,0 0 5-16,-1-1 0 0,1 3 1 0,0-2-3 15,-1 0-3-15,1 1-7 0,-3 1 12 0,2 2-3 16,-3 2-2-16,5-4-2 0,-5 4 3 0,6-1-1 16,-6 1 3-16,0 0-5 0,10 5 5 0,-6-3 1 15,1 2-3-15,0-1 2 0,3 3 8 0,0-1-3 16,-2 2-9-16,4-5 6 0,0 4-10 0,3 0 8 16,0-1 4-16,1-3 0 0,-4 1-15 0,4 2 2 15,2-5-10-15,-2 0-11 0,-3-2 4 0,3-1-2 16,-1-2 5-16,1 3-8 0,-4-1 7 0,2-3-2 15,-3 0 0-15,2 1 6 0,-7-1 9 0,3 0 0 16,-4 2-3-16,2-2 0 0,-1 4 11 0,-1-4 7 16,-1 1 6-16,-2 2 7 0,2-2 17 0,-2 1 4 15,0 4 3-15,-3-6 1 0,3 6-3 0,0 0 4 16,-6-2-2-16,6 2-4 0,0 0-3 0,-14 10 3 16,9-6-4-16,-1 1-5 0,-1 1-1 0,2 0-5 15,-2 2 2-15,3 0-4 0,-1 1-5 0,3-2 3 16,-1 2-6-16,2-4 0 0,0 3-9 0,-1-4-3 15,2 3 0-15,2-4-5 0,-1 2-2 0,3-1-1 16,-2-2-3-16,2 1 6 0,2-2-2 0,-6-1 2 16,11-3-4-16,-4 2 2 0,-1-3 3 0,-1 2 2 15,0-1-2-15,-1-1 5 0,1 0-4 0,0 0 0 16,-1 0 4-16,-2 0-2 0,2 2 1 0,-4 2-4 16,5-2 2-16,-5 2-1 0,0-2 3 0,0 2-4 15,0 0 0-15,0 0 0 0,4 6 5 0,0 2-4 16,-2 4 4-16,2 3 1 0,0-4-5 0,0 7 7 15,-2 7-5-15,1-6 1 0,2 5 0 0,1 2 0 16,1-2 4-16,-5 1-2 0,2-7-5 0,0 7 5 16,0-7-1-16,-3 0 6 0,3-1-8 0,0-4-3 15,-4 4 2-15,0-6-1 0,4 2-8 0,-4-4-11 16,-4 1-5-16,4-3-17 0,0 0-11 0,0 0-14 16,-4-2-21-16,3-1-15 0,-3-2-24 15,0 2-105-15,0-2-252 0,4-2 111 0</inkml:trace>
  <inkml:trace contextRef="#ctx0" brushRef="#br0" timeOffset="207111.647">10907 15861 71 0,'0'0'83'0,"0"0"-16"16,1-6-28-16,-1 6-44 0,8-2-38 0,-8 2-46 16,6-5 20-16</inkml:trace>
  <inkml:trace contextRef="#ctx0" brushRef="#br0" timeOffset="208713.64">8631 17111 84 0,'0'0'101'0,"-4"-3"-4"0,4 3 3 0,0 0-8 16,0 0-3-16,0 0-5 0,0 0-2 0,0 0-3 15,0 0-15-15,0 0-2 0,0 0-8 0,-6-2-6 16,6 2 0-16,0 0-8 0,0 0-5 15,0 0 7-15,13-2-12 0,-4 2 1 0,2-3-1 16,1 2-5-16,1-3 3 0,0 2-8 0,4-1 9 16,1-1-11-16,10 0 2 0,-11 0-5 0,1-1-3 0,-3 1-2 15,-1 3 2-15,-1-6-4 0,-1 6 5 16,-1-3-7-16,-2 0 10 0,2 2-12 0,1-1 8 16,-8 0-6-16,2 3-8 0,-1-2 0 0,0 0 9 15,-5 2 0-15,4-1-12 0,-4 1 0 0,0 0-20 16,0 0-21-16,0 0-22 0,0 0-24 0,0 0-13 15,-6 10-13-15,0-7-64 0,-4 2-198 0,3-1 88 16</inkml:trace>
  <inkml:trace contextRef="#ctx0" brushRef="#br0" timeOffset="208938.827">8694 17246 33 0,'0'0'108'16,"24"-5"1"-16,-15 1-6 0,4-1-12 0,2 0 0 16,8-5-5-16,-5 1-9 0,8-4-16 0,-6 6 7 15,-2-3-12-15,0 1-1 0,0 1-8 16,-3 1-8-16,-1 2 4 0,-2 0-10 0,-1-1-4 16,-1 2-8-16,-1-1 3 0,-1 1-33 0,-3 2-16 15,-1-3-27-15,1-1-27 0,-4 2-13 0,-1 0-62 16,0 4-165-16,-1-10 74 0</inkml:trace>
  <inkml:trace contextRef="#ctx0" brushRef="#br0" timeOffset="209281.528">8745 16929 53 0,'0'0'104'0,"0"0"-5"16,0 0-12-16,0 0-8 0,0 0-6 0,0 0-9 15,0 0-5-15,0 0-4 0,0 0 1 0,0 0-21 16,0 0 10-16,0 0 4 0,0 0 3 0,0 0-4 16,32 3-4-16,-26 2-7 0,6-3 6 0,-2-1-3 15,4 0-5-15,0 2-7 0,-2 3 2 0,6 0-7 16,-1-4-2-16,-4 3-4 0,-1 2 0 0,0-2 0 16,2 5-1-16,-5-5-1 0,3 2 2 0,-2 0-7 15,-2 0 1-15,-3-2 1 0,3 2 2 0,-2 0 3 16,-1 1 2-16,-5-1-8 0,4-1 7 15,-3 4-1-15,-2 1-5 0,-3 2 1 0,0 2 1 0,-3 2-4 16,-4 1 1-16,-2 2-1 0,-2 4-2 0,1-5-4 16,-4 2-19-16,-1 0 0 0,1 0-1 0,0 1-7 15,5-9-13-15,-4 2-6 0,3-5-6 0,0 2-20 16,0-2-19-16,6-2-15 0,-2-1-85 0,3 2-201 16,-2-3 89-16</inkml:trace>
  <inkml:trace contextRef="#ctx0" brushRef="#br0" timeOffset="212181.766">9929 16827 70 0,'0'-7'87'0,"2"-1"5"0,-4 0-1 16,5-2 2-16,-4 2-5 0,1-4 4 0,-2 0-7 16,-3 5-7-16,0-3 6 0,-1 1-6 0,-1 1-6 15,0-1-5-15,-6 6 1 0,4-3-1 0,-5 2-8 16,0 3-5-16,-4 0-11 0,0 3-1 15,-1 1-7-15,-1 4 9 0,0-2 7 0,0 2 8 16,2 3-19-16,-1 0-4 0,-3 3-3 0,7-1-7 16,-2-1 1-16,2-1-6 0,2 2 2 0,4-3-6 0,1 0-3 15,2 0-1-15,1-2 0 0,5 5-1 0,0-2-6 16,5-1 2-16,4 6-1 0,0 0-2 0,1 1-3 16,7-4-3-16,2 9 14 0,1-3-11 15,-2-7 3-15,6 7-8 0,0-3-9 0,-1 2 1 16,0-2-6-16,-7-4-8 0,2-1-2 0,-5 2-7 0,1-3 3 15,-1-1 4-15,-6-1-4 0,1-2 3 0,-3 4 3 16,-1-6-1-16,-1 3 2 0,-3 0 5 0,0-1-3 16,-3 2 6-16,-2 0 2 0,-3 0 11 0,-2 1-6 15,0-3 8-15,-2 0 7 0,2 1-1 16,-8 0 9-16,0-1 1 0,0-1 12 0,-1-1-2 16,-1-1-1-16,0 0 5 0,0-2-1 0,0 0 0 0,2 0-1 15,-4-2-2-15,4-1 0 0,-1-1-6 0,5 0-4 16,1 1-1-16,-1-3-4 0,5-1 2 15,-1 2-6-15,0-1 4 0,5-1-8 0,0-1-1 16,2 2 8-16,2-3-18 0,-1 0 1 0,5 1-9 16,2-1-8-16,2-1 4 0,0 1-6 0,3 1 5 0,3-4 3 15,1 2 6-15,-1 1 6 0,4-1-6 0,-2-1-9 16,0 3 3-16,1-2 4 0,0 0 3 0,0-1 2 16,-1 2-8-16,-4 2 7 0,5-2 6 15,-2 2-5-15,-3-1 21 0,3-3-24 0,-5 3 5 16,5 2 0-16,-6 1 4 0,-2-2-1 0,3 2-1 15,-5 1 4-15,1 2-3 0,-1-3 8 0,0 4 7 0,0-2 5 16,-4 3 3-16,5-2 8 0,-5 2 0 0,4-3 5 16,-2 1-2-16,-2 2 9 0,0 0-5 0,4-1 0 15,-4 1-8-15,1-6 3 0,2 1-10 16,-3 2 3-16,0 0-7 0,0-3-1 0,4 1 2 16,-3 1 1-16,-1-2-3 0,0 1-3 0,0-1 0 15,3 0 0-15,-3-2 0 0,-3 3-5 0,6-2 1 16,-6 3-1-16,3-4 6 0,0 2-5 0,0 3-1 15,0-2 1-15,-1-3-2 0,-3 6-1 0,4-3 3 16,0 5-2-16,0-5-2 0,0 5-2 0,0-6 0 16,0 6 0-16,0-4 1 0,0 4-4 0,0 0 1 15,0 0 0-15,0 0-1 0,0 0 0 0,0 17 0 16,4-5 3-16,-3-2 1 0,3 11 8 0,-3-1-12 16,9 4 8-16,-3-1-6 0,-4-4-2 0,0 2 2 0,1-3-2 15,1 1 6-15,-1 7 1 0,2-9-6 0,-2 0 3 16,0 0-3-16,2-2-1 0,-3-3 1 15,1 1 0-15,2-1-1 0,-2-3 2 0,1 1-3 16,-1-2 2-16,-2 0 0 0,2-3 0 0,2 2 2 16,-4-2-2-16,3-2 2 0,0 2-4 0,-1-4-4 15,2 2-4-15,0-1-4 0,-1-2-4 0,-5 0 3 0,9 0-11 16,-9 0 3-16,9-5-3 0,-6 0-3 0,1 1 8 16,0 1-4-16,1 1 2 0,0-1 0 15,-1-1 11-15,0 3 1 0,-4 1-1 0,3-6-2 16,-1 4 2-16,-2 2 10 0,4-4-7 0,-4 4 4 15,4-4 0-15,-3 2 1 0,-1 2 6 0,5-2-5 16,-5 2 8-16,5-5-4 0,-2 0 1 0,3 2 10 16,-3-1-11-16,3 0 1 0,-1-2 0 0,4-1 5 15,-4-1 2-15,2 1-3 0,-2-3-5 0,4 1 3 16,-4 3-1-16,1-5 4 0,-2 3 3 0,3-4 6 16,-5 0 4-16,-2 3 3 0,5-2 0 0,-5 5 4 15,-1-5-5-15,-3 2 11 0,0-3-4 0,-1 5 0 16,4 2-4-16,-4-4 0 0,-2 2-3 0,2 4 0 15,0-2 2-15,0 1-6 0,0 1-5 0,1 0-5 16,-1 1 1-16,1 0-1 0,4 2-5 0,0 0-2 16,-15 5 0-16,12-3-10 0,-3 2 1 0,3 1-3 15,-2-2 0-15,1 2-6 0,3 3-2 0,0-1-1 16,1-3 2-16,-3 1 4 0,6 2-5 16,-2 0 6-16,-4081 1-1 0,8165-4 1 0,-4080 1 2 0,-2 4-3 15,3-4 4-15,-3-2-3 0,11 4 2 0,-4-1 2 16,-1 0 7-16,1-1-1 0,0 0-2 0,2 3 6 15,-1-4-2-15,1 2-4 0,-2 1 3 0,2-3 0 16,-3 3-1-16,0-3 2 0,-3 2 4 0,0-3-4 16,-2 4 0-16,1-2 1 0,-1-1 5 0,1 1 1 15,-2-2-5-15,3 1 0 0,-3 2 1 0,-1-3 0 16,2-2-6-16,-3 3 4 0,3 0 1 0,-4-2-2 16,4 3 5-16,-4-5-1 0,5 2 3 0,0 1 1 15,0-3-4-15,-1 1 1 0,-4-1 0 0,9-1 1 16,-4-2-2-16,4 1 9 0,-1-5-9 0,1 2 5 15,-2-2 0-15,1-3-5 0,1 2 0 0,-1 0-2 16,3-5 6-16,-2 3-1 0,-3 1-1 0,2-2 3 16,1-3-5-16,-4 5 1 0,0-2 3 0,-2 1-5 15,0 4 9-15,0-4-7 0,-3 5 4 0,3 0 5 16,-2 1 6-16,2-1 3 0,-3 2 11 0,0 3-3 16,2-4 2-16,-2 4-1 0,0 0-2 0,0 0-5 15,0 0-6-15,0 0-2 0,0 0 4 0,0 0-6 16,-5 21 2-16,4-11-3 0,0 2-1 0,-1 5 3 15,1-3-7-15,1 3 0 0,3-1-1 0,-2-4 3 16,4-1-7-16,0 1 0 0,0 1-1 0,1-4-4 16,2 1 0-16,1-4-3 0,0 2-4 0,1-3 8 15,3-5-15-15,0 2 3 0,1-2-4 0,-1-3-6 16,0-1 0-16,2-4-4 0,3 2 10 0,-5-6-14 16,1 1-4-16,0-3 7 0,-3 0 14 0,1 0-11 15,-1-1 1-15,-4 1 5 0,-1-1 0 0,0 3 5 16,-2 1 2-16,1-7 2 0,-2 10 6 0,2-3 4 15,-5 3 12-15,0 2 13 0,1 2 3 0,-1-3 2 16,0 7 1-16,0-6-6 0,2 2-1 0,-2 4-3 16,0 0-5-16,-4081 0 1 0,8162 0 3 0,-4089 17-8 15,7-9 3-15,-1 2-2 0,1 2-3 0,-3 0 0 16,4-3-2-16,-2 0 2 0,0 0 0 0,-4 2-3 16,6-1-1-16,-3 0 3 0,2-5 4 0,1 4-12 15,1-4-8-15,2 1 2 0,-3-2 2 16,1 0-5-16,4 0 4 0,-5 0-7 0,4-3 3 0,1 0 0 15,-5-1-1-15,8-1 3 0,-3-2-3 0,5 0 0 16,-2 0-1-16,1-4 2 0,1 2 3 0,-1-4-2 16,3 1-1-16,0-2 4 0,-4 1-2 0,4-7-2 15,-1 2 6-15,1 1 0 0,-2-2-4 0,1 3 2 16,-6-3 1-16,0 6 5 0,1 0-5 0,-2-2 4 16,2 4-2-16,-5 1 4 0,-1-2-1 0,3 5 2 15,-3-3 3-15,0 1-3 0,0 1 5 0,0 4 3 16,-3-7 2-16,2 3-4 0,-2 2 2 0,1-1 2 15,2 3-4-15,-5-5 2 0,5 5 2 0,0 0-2 16,-6-2 5-16,6 2-3 0,-3-3-4 0,3 3 0 16,-4-2 1-16,4 2 0 0,0 0-6 0,0 0-1 15,0 0 2-15,0 0 0 0,-7-1-1 0,7 1 0 16,0 0-3-16,0 0 6 0,0 0-4 0,0 0 3 16,0 0-1-16,0 0 1 0,0 0-4 0,0 0 3 15,-2-2-5-15,2 2 0 0,0 0 2 0,0 0 1 16,0 0-1-16,0 0 0 0,-5-3 1 15,5 3-1-15,0 0-1 0,0 0-2 0,0 0 5 16,0 0 3-16,0 0 2 0,0 0 1 0,0 0-1 16,0 0 2-16,0 0-4 0,0 0-1 0,-1 10-2 15,-2-8-2-15,0 2 4 0,3-4-1 0,-1 7-4 0,1-1 1 16,-2-3-1-16,2 2 1 0,0 0 0 0,-3 2 1 16,6-4-7-16,-3 4 3 0,0 0-5 0,3-1 3 15,3 3-1-15,-3-1-3 0,3 4 0 16,0-6-3-16,5 7 4 0,-1 0-3 0,-2-5-1 15,1 1 1-15,0-2-1 0,1 1 2 0,-3 0 2 16,-1-4-9-16,-1-1 7 0,1 2-2 0,-3-2 2 0,2 3 1 16,-4-3-7-16,2-1 2 0,-2 1 1 0,3 0 4 15,-4-3-4-15,0 7 9 0,-4-3-13 0,3-1-7 16,-3 2 6-16,-4-1-11 0,1 2 8 16,-6-1-16-16,0-3-10 0,-3 2-21 0,-1-1-33 15,-1 2-31-15,-3-2-100 0,-10-2-248 0,-1-1 110 16</inkml:trace>
  <inkml:trace contextRef="#ctx0" brushRef="#br0" timeOffset="212398.479">9675 16847 57 0,'0'0'159'0,"31"-10"-16"16,-9 5-15-16,9-2-13 0,5-1-9 0,14-4-18 15,6 1-32-15,2 0-34 0,3-3-29 0,-3 2-46 16,2 0-83-16,-1-5-147 0,2 5 65 0</inkml:trace>
  <inkml:trace contextRef="#ctx0" brushRef="#br0" timeOffset="212714.8">11377 16918 16 0,'8'1'93'0,"5"-1"-10"0,-3 0-2 0,7 0-4 15,-2 0-1-15,4 0-7 0,1-2-13 0,2-3-1 16,5 0-6-16,0-1-15 0,1 0-35 15,-9 2-32-15,-1-1-77 0,1-2-118 0,-3 4 53 16</inkml:trace>
  <inkml:trace contextRef="#ctx0" brushRef="#br0" timeOffset="213315.631">11734 16634 39 0,'0'0'172'0,"0"0"-6"0,-2-3-16 15,2 3-10-15,0 0-16 0,0 0-6 0,0 0-18 16,-1-4-7-16,1 4-13 0,0 0-7 0,0 0-4 15,0 14-3-15,1-1 4 0,2 3 0 0,-2 4-5 16,1 6-2-16,0 2-3 0,2 1-2 0,-3 3-5 16,4 0-6-16,-1 0-3 0,-3 0-2 0,3 3-5 15,0-4-2-15,1 1-6 0,-3-1-5 0,4-1-4 16,-1 1-2-16,-3-4 13 0,1 1-10 0,1-1-19 16,0-7-15-16,-3-1-19 0,0-2-23 0,3 2-27 15,-1-6-27-15,-3-1-31 0,1-2-23 0,-1-1-102 16,-4-2-285-16,4-4 126 0</inkml:trace>
  <inkml:trace contextRef="#ctx0" brushRef="#br0" timeOffset="214198.013">11731 16808 98 0,'1'-5'189'0,"3"0"-13"16,0-2-26-16,0 3-12 0,2-2-14 0,1 2-16 0,6-1-9 16,-1 0-10-16,5 0-6 0,-3 5-11 0,-1-2-11 15,-3 0-1-15,5 4-6 0,-2-2-5 0,0 2-8 16,-3 1-3-16,4 1-4 0,-4 1-8 0,-2 0 6 16,-2 0-8-16,3 1-5 0,-4 0-5 0,-1 2 1 15,-2-4-3-15,-2 5 2 0,-2 2-6 16,-2-2-1-16,-1 1-3 0,-5-2 5 0,1 3-7 15,0-4 10-15,-2 3-10 0,-1 0 3 0,-2 0-1 0,0-1-1 16,4-2 2-16,-3-2-1 0,4 0 0 16,3 2-1-16,-1-4-2 0,1-1-1 0,1 1 0 0,1 2 2 15,4-5-2-15,-5 2-2 0,5-2-5 0,0 0 5 16,0 0 2-16,0 0-3 0,0 0-1 16,0 0 0-16,0 0 4 0,31-10 4 0,-21 3-3 0,8-4 0 15,-3 0-1-15,3 1 2 0,-4-2 0 0,3 3 2 16,-2-4-4-16,2 0 7 0,-5 0-7 15,10-2 3-15,-8 0-2 0,-8 6 0 0,2-3 0 16,1 4 3-16,-1-2-4 0,-3 2 3 0,-4-1-1 16,3 3 11-16,-4-1-3 0,1 2 2 0,-3 0-1 15,-1-1 9-15,2 1 2 0,-3 2 3 0,-1 2-8 16,-3-1-1-16,8 2 2 0,-10 3-1 0,1 1-5 0,0 2 2 16,0 3-3-16,0 1 5 0,3-1-7 15,-2 7-1-15,3-2-6 0,1 3 6 0,-2-1-1 16,5 1-1-16,-1-5-3 0,2 5 5 0,2-5-9 15,-1 0 5-15,5-1-4 0,-2 0 1 0,1 0-4 16,3-5 3-16,2 4-1 0,-3-8-2 0,3 1 2 16,0-1-1-16,0-4 2 0,3-1 0 0,-3 2-2 0,3-2 4 15,0-5-6-15,1-2 4 0,0-2-2 16,-1 0 2-16,-3 5-1 0,3-5 0 0,-6 2 3 16,0 0-1-16,-1 0 3 0,0-1-3 0,-2-1-1 15,-1 1 2-15,-2 0-2 0,-2 1 0 0,0 0 3 16,-1 1-5-16,2-1 4 0,-4 3 1 0,-1 2-3 15,1-2 2-15,1 2-5 0,-3 3 2 0,5-3-4 16,1 5-1-16,-7-4-3 0,4 3-2 0,3 1-10 16,0 0 3-16,0 0-6 0,0 0 4 0,0 0-8 15,0 0-1-15,-5 8-5 0,5-8 2 0,6 5-1 16,-2 0 7-16,0-4-4 0,1 4 7 0,1-2 0 16,5 1 4-16,-5 0-1 0,2 1 7 0,-2-2 3 15,6 1-6-15,-6 0 7 0,4 1-2 0,-1-3 4 16,-1 4-3-16,-3-1-1 0,0-1 5 0,3 3 0 15,-2 0 3-15,-1 0 3 0,1 2 1 0,-3 2 4 16,1-2 4-16,-1-2-1 0,2 3-5 0,-4 0 2 16,3-3-5-16,0 3 1 0,-2-2-1 0,1-1 6 15,1-3-1-15,-2 3-5 0,1-2 6 0,-1 0-7 16,0 0 2-16,0-2-1 0,3 1 0 0,-1-1 4 16,0-1-3-16,-1 3 0 0,2-5-3 0,0 2-8 15,-5-2-18-15,0 0-29 0,19-3-20 0,-11-3-39 16,1-1-24-16,-1 2-78 0,-1-4-236 0,2 1 105 15</inkml:trace>
  <inkml:trace contextRef="#ctx0" brushRef="#br0" timeOffset="-214722.908">12435 16683 13 0,'-6'-4'146'0,"6"4"-9"0,0 0-5 15,0-5-5-15,0 5-12 0,0-4-3 0,0 4-5 16,0 0-3-16,-3-3 0 0,3 3-10 0,0 0 1 16,0 0-11-16,0 0-4 0,0 0-9 0,0 0-7 15,-1-4-6-15,1 4-2 0,0 0-7 0,0 0-5 16,0 0-5-16,0 0-7 0,0 0 1 0,0-5-2 16,-3 3-12-16,3 2 11 0,0-7-11 0,-1-1-4 15,1 3-6-15,-2-7 3 0,2 3-4 0,-3-4 2 0,3 1-3 16,0 0 0-16,-1-6-9 0,-2 2 10 15,2 0-4-15,-3 0-1 0,2 4 1 0,-1-1 2 16,-1 5-2-16,4-2 5 0,-4 1-7 0,2 2 5 16,-1 2-1-16,3 1 0 0,0-1-5 0,0 5 9 15,-5-3-14-15,5 3 1 0,0 0 2 0,-4 12-4 16,2-3 2-16,1 4 2 0,-1 6 1 0,0 8 3 16,0-1-2-16,0 3 2 0,2-1 0 0,0 5 1 15,0 1 1-15,2-1 6 0,-2-4-10 0,2 4 6 16,-2 1-1-16,2 0-2 0,-2 0 0 0,2-4-1 15,-2 0 1-15,0-2 0 0,-2 3-1 0,2-8 2 16,2 5-6-16,-2-10-7 0,0 0 5 0,0 0-10 16,0 1-6-16,0-8-26 0,0 1-15 0,1-1-17 15,-1-2-21-15,0 0-23 0,0-1-12 0,0-5-10 16,0 2-101-16,0 0-265 0,0-5 117 0</inkml:trace>
  <inkml:trace contextRef="#ctx0" brushRef="#br0" timeOffset="-214269.074">12281 16901 44 0,'-3'-6'169'0,"3"4"-19"0,-1-3-17 0,1 5-10 16,5-9-12-16,-1 3-13 0,4 1-9 0,0-3-14 15,0 0-14-15,2 2-16 0,6-5-7 0,-1 3-6 16,-1-2-7-16,-2 4 3 0,3-4-11 0,0 0-1 15,-6 6 2-15,4-1-4 0,-3-3 0 16,3 3 2-16,-4 1-7 0,-1 0 3 0,-1 0 0 16,1 2-4-16,-3-1 0 0,-5 3-2 0,9-2-6 0,-9 2 3 15,9-2-1-15,-9 2 9 0,0 0-7 0,9 3 4 16,-9-3-3-16,6 6 1 0,-3 2 0 0,-2-4 8 16,0 1-14-16,3 5 5 0,-1-3-2 0,-1 0 5 15,2 1-6-15,1-2-3 0,-1 0 2 16,1 3 1-16,0-4-13 0,-1 0-4 0,2 0-2 15,-3-1-2-15,2-3-6 0,-5-1 2 0,10 5-2 16,-2-3 0-16,-8-2-1 0,15 0 6 0,-7-5 3 0,-3 1-2 16,-1-1 8-16,2 0-4 0,-1 0 4 0,-1-1 0 15,-2 0 7-15,1-1-1 0,1-1 19 0,-5 1-1 16,2-2-2-16,-2 3 10 0,-3-5 0 16,0 3 9-16,0 2 1 0,0-5 0 0,-2 5 12 15,1 0-5-15,0-1-1 0,-3 2-7 0,3 0 4 16,-2 2-8-16,-2-1-6 0,1 2-11 0,0 0-10 15,8 2-9-15,-15 1-23 0,6-1-19 0,4 3-30 16,-4 1-25-16,3 1-106 0,-4-1-230 0,4 1 101 16</inkml:trace>
  <inkml:trace contextRef="#ctx0" brushRef="#br0" timeOffset="-213431.592">12700 16644 41 0,'0'0'96'0,"0"0"0"0,0 0 3 0,2-6-2 0,-2 6 2 16,0 0-2-16,0 0-7 0,0 0-4 16,0 0-9-16,0 0-8 0,0 0-8 0,0 0-2 0,0 0 4 15,0 0 0-15,8 16-8 0,-4-9 6 0,-3-2-5 16,2-1-9-16,-2 3-6 0,4-1-3 0,-4 1-2 16,2-2-4-16,-1 1-4 0,1-1 1 0,0 0-4 15,-2 0-3-15,1 1-1 0,-1-2-4 16,-1-4-4-16,3 7 1 0,-3-7 1 0,0 3-1 15,0-3-4-15,0 0 1 0,0 0-2 0,4 5-3 16,-4-5 3-16,0 0-3 0,0 4-1 0,0-4 0 0,0 0 1 16,0 0-4-16,0 0-1 0,0 0 1 0,0 0 5 15,0 0 0-15,0 0-4 0,0 0 0 0,0 0 0 16,0 0-3-16,0 0 1 0,0 0 0 16,-10-14 0-16,7 7 3 0,-1 2 3 0,3-1 2 15,0 0 1-15,-2 0-3 0,2 1 4 0,1-1 0 16,0 6 6-16,-5-11-4 0,5 6 0 0,0-1-3 15,-1 1 1-15,1 5-2 0,0-7 0 0,0 7-2 16,-2-6 0-16,1 4 0 0,1 2 3 0,0 0 0 16,0 0 4-16,0 0-1 0,0-7 1 0,0 7 2 15,0 0 0-15,-2-4-1 0,2 4 0 0,0 0-1 16,-3-1-3-16,3 1 1 0,0 0-4 0,0 0 2 16,0 0-4-16,0 0 2 0,0 0-1 0,0 0 0 15,0 0-1-15,0 0-5 0,0 0 7 0,0 0-3 16,0 0-2-16,0 0 0 0,0 0 4 0,0 0-7 15,0 0 4-15,0 0-3 0,17 5 4 0,-15-1-1 16,2 1 4-16,1 0-1 0,2 2 2 0,-1 1 1 16,1 0-3-16,0 1-4 0,1 0 3 0,-3 0-1 15,4 2-2-15,-3-1-1 0,-1-2-1 0,4 2 3 16,-1-1-2-16,-2 0 3 0,-1-1 3 0,-1-4-10 16,3 4 0-16,-4-3-2 0,1-1 0 0,-1 1-3 15,-1-2 1-15,-1 1 1 0,-4080-3 3 0,8165 1-5 16,-4086-2 7-16,0 5 3 0,0-5-3 0,0 0 4 15,0 0-3-15,0 0 0 0,0 0 1 0,0 0 0 16,1-15 0-16,-1 10-1 0,0-2 1 0,0 0 1 16,0-4-1-16,4 2 1 0,-4-3-4 0,1 1 1 15,2-1-3-15,-2 1 0 0,2-1-7 0,-3 0 7 16,6 0-19-16,-5 3-4 0,3-1-11 0,-1 4-15 16,-2 0-19-16,-1 0-5 0,4 2-27 0,-3 2-2 15,3-1-20-15,1 1-7 0,-5 2-17 0,0 0-88 16,14 2-256-16,-14-2 113 0</inkml:trace>
  <inkml:trace contextRef="#ctx0" brushRef="#br0" timeOffset="-211935.238">13005 16632 19 0,'0'0'166'0,"0"0"-13"0,0 0-16 0,0 0-13 15,3 6-6-15,-3 0 0 0,0-1-6 0,2 2-10 0,-2 0-5 16,0 2-1-16,-2 1-12 0,4 0-14 0,-4-1-4 15,2 1-5-15,-2-2-5 0,2 1-8 16,0-1-7-16,2-1 0 0,-4 0-2 0,2-1-8 16,2 0-3-16,-2-1-2 0,0 0-7 0,2-3-5 15,-2 1-3-15,0 2 3 0,0-5-10 0,3 4 1 16,-3-4-3-16,0 0 1 0,0 0 0 0,0 0-3 16,0 0 1-16,8-12 8 0,-6 7-7 0,3-2 0 0,0-3-1 15,-1 1-1-15,0-1-1 0,1 0 2 0,0 3-1 16,-3 0 4-16,2 2-1 0,-1 0-1 15,0 2 0-15,-1-1 0 0,-1 0-2 0,2 1 1 16,-3 3-2-16,5-1 5 0,-5 1 0 0,0 0 5 16,9 1-3-16,-9-1 1 0,6 5 4 0,-3 0-1 15,1-1-4-15,-3-1-1 0,3 0 1 0,1 2 0 0,-1 1 2 16,-3-3-3-16,8 2 2 0,-5-1-5 16,1 1 10-16,-1-4-12 0,0 1-10 0,-4-2 6 15,6 2-2-15,-1-1 1 0,-5-1-3 0,8-3-1 16,-8 3 3-16,6-7-5 0,-2 4-1 0,0-2 1 15,0 0 1-15,1 0-2 0,-3 0 4 0,1 1-1 16,0 1 1-16,-1 0 4 0,1-1 0 0,-3 4 0 16,0-4 0-16,0 4-2 0,5-1 1 0,-5 1 2 15,0 0 0-15,0 0 1 0,14 3 9 0,-10 2-8 16,2-1-3-16,-1-2 0 0,1 2 4 0,2 1-5 16,-3-2 5-16,6 0-5 0,1 0-15 0,-3 0-9 15,4-1-8-15,0 0-13 0,-4-1-9 0,5-2-4 16,-1-1-10-16,-2 1-2 0,2-1-2 0,5-1 9 15,-8-1 7-15,-1-1 5 0,-4 0 4 0,2 0 12 16,0-1 5-16,-4 0 8 0,-2 1 15 0,3-2 17 16,-3 2 20-16,-1-2 4 0,0 2 26 0,1 2 9 15,-1 3 15-15,-2-7 5 0,0 4 2 0,2 3-2 16,-2-4-12-16,2 4-6 0,0 0-4 0,0 0-6 16,0 0-2-16,-13 8-4 0,11-2-3 0,-1 0-6 15,-1-1 3-15,2-1-11 0,-2 1 1 0,4 3-10 16,-2-3 2-16,0 0-10 0,2 3-1 0,0-3-1 15,0-1-6-15,1 2-8 0,0-3-5 16,1 2-2-16,-1 2 1 0,0-4-10 0,2 2 2 0,-2-1-5 16,1 1-1-16,-2-5-2 0,6 7 0 0,-5-2-2 15,1 0 3-15,0-1-2 0,-2-4 6 0,1 5-6 16,-1-5 7-16,2 7 3 0,-2-7-6 0,3 3 8 16,-3-3-1-16,0 0 4 0,0 0 5 0,0 0-2 15,0 0 1-15,0 0-4 0,0 0 6 16,11-10 1-16,-11 10-4 0,6-9 1 0,-1 4-1 15,-1-3 4-15,2 1-4 0,-3-2 7 0,1 1-1 0,0 1 1 16,-1-1 5-16,-1-1-4 0,-1 1 7 0,-1 0-6 16,3 3 7-16,-2-3 9 0,-1 3 6 0,0 0 14 15,0 1 0-15,0-1 3 0,-1 2 5 16,1 3 2-16,-2-5-7 0,2 5-1 0,0-4-5 16,0 4-5-16,0 0-5 0,0 0-5 0,0 0-1 15,0 0-1-15,0 0-5 0,0 12-1 0,-1-2-2 16,2-2-3-16,-1 2 3 0,0 1-2 0,3 0 1 15,-3 1-2-15,5-2-3 0,-3 1 1 0,1 0-2 16,2-1 0-16,-1-1-3 0,-3-4-5 0,3 2 3 16,0 1-7-16,1-6-4 0,0 5 1 0,0-4-6 15,0 0 2-15,-5-3-6 0,16 1-9 0,-16-1-14 16,15-4-10-16,-6-1-5 0,1-1-9 0,-1 0-6 16,1-1 14-16,-2-1-23 0,6-5 4 0,-7 2 4 15,3-1 1-15,0-2 2 0,-1-1 5 0,-4 3 13 16,-1 2 7-16,-1 0 26 0,0 0 1 0,0 4 19 15,-1-1 22-15,-2 2 21 0,2-1 0 0,-1 4-1 16,0-2-4-16,-1 4-2 0,0 0-5 0,0 0 5 16,0 0 3-16,0 0 6 0,7 12 0 0,-7-6-3 15,0 5-4-15,0-2-3 0,2 4-3 0,-2-1-3 16,0-1-1-16,1 1-5 0,-1-1-4 0,-1-1-3 16,1 1 1-16,1-3-4 0,-1-1-4 0,0 0-5 15,0 0-5-15,2-3 4 0,-2 0-12 0,0-4 2 16,0 4 0-16,1-1 2 0,-1-3-3 0,0 0 2 15,0 0 2-15,9-8 2 0,-7 1-7 0,2-2 1 16,0 0-3-16,5 0-1 0,-5 1 1 0,-1 3 0 16,4-1 5-16,-6 1-3 0,2 1 3 0,-1 1-2 15,-2 3 0-15,8-2 2 0,-8 2 2 0,5 5 3 16,3 0 4-16,-4 0 1 0,2 4-4 0,1-1-2 16,-1 1 4-16,3 0 1 0,-1-1 0 0,-1 2 0 15,1-2-5-15,2 0 2 0,-1 0 5 0,0-3-7 16,1-1 3-16,-1-1-1 0,3-2-1 0,-1 0 3 15,-1-2-5-15,6-1-8 0,-6-3-5 0,8-1 1 16,-3-4-11-16,1 3-5 0,0-4-6 0,-3 0-2 16,-1-3-6-16,2 1 0 0,-3 1-1 0,-3-3-1 15,-1-1-3-15,1 1 8 0,-2-2 2 16,-3 5 10-16,-1 3 11 0,-1-3 10 0,1 4 23 0,-2-1 13 16,0 4 6-16,-3 1 8 0,2 0-1 0,1 4 2 15,-5-1-7-15,5 1 11 0,-10 6 5 16,5 1 7-16,0 3-1 0,-1-1 3 0,-4 7-7 15,5-2-2-15,0 3-3 0,0 2-10 0,3-4 0 16,0 2-5-16,2 0-2 0,4-1-8 0,-1-2 1 16,-1 2-1-16,3-4-2 0,5 1-3 0,-5-4-5 15,2-2 1-15,-1 2-4 0,3-3-2 0,1-2 2 0,1 0-6 16,-1-5-4-16,5-1-6 0,-2-2-8 0,2-1-16 16,2-4-11-16,-6 4-29 0,1-3-31 0,3-4-27 15,-3 0-52-15,-2-2-137 0,-5 4-344 0,0-1 153 16</inkml:trace>
  <inkml:trace contextRef="#ctx0" brushRef="#br0" timeOffset="-204837.134">8847 17556 30 0,'-5'-4'39'0,"5"4"5"0,0 0-4 0,0 0-1 16,0 0-6-16,0 0-1 0,0 0 2 0,-3-6-13 15,3 6 15-15,0 0-6 0,0 0-6 0,0 0-6 0,0 0 2 16,0 0-1-16,0 0-8 0,0 0 3 0,0 0-4 16,0 0 2-16,0 0-6 0,0 0 4 0,0 0-5 15,16-2 8-15,-16 2-1 0,9-3-1 0,-9 3-5 16,11 0 1-16,-11 0-4 0,12-1 5 15,-3 0-1-15,-3-1-2 0,-6 2 0 0,13-2 0 16,-5 1 1-16,0-1-4 0,0 1 0 0,-8 1-4 16,13-1 5-16,-6 1 4 0,-7 0-4 0,12-3 6 15,-12 3-7-15,12-3-8 0,-6 3 1 0,-6 0-11 16,0 0-7-16,10-1-12 0,-10 1-13 0,6-1-37 16,-6 1-92-16,0 0 41 0</inkml:trace>
  <inkml:trace contextRef="#ctx0" brushRef="#br0" timeOffset="-204586.47">8869 17672 46 0,'15'-7'41'0,"2"0"-4"0,-4 2-1 15,-2 2-5-15,8 0-3 0,-8-1-4 0,1 0-11 16,-4 1-21-16,2 3-1 0,-2-3-32 0,-2 1-42 16,-6 2 19-16</inkml:trace>
  <inkml:trace contextRef="#ctx0" brushRef="#br0" timeOffset="-204194.666">8944 17391 46 0,'0'0'63'0,"14"-2"-6"0,-14 2 1 15,12 0-6-15,-12 0 2 0,15 1 2 0,-2 0-2 16,-3-1 1-16,4 3-9 0,5-3 9 0,2 0-7 16,0 2-8-16,8 0 0 0,1-2 1 0,-3 3-3 15,0 0 3-15,1-1-20 0,0 0 6 0,0 1-4 16,-7-1-6-16,0 4-4 0,-3-2 6 0,4-2-6 15,-9 3 3-15,-2 0-4 0,-2 0-1 0,3-3-1 16,-6 0-7-16,-2 3 3 0,1-2 14 0,-5-3-8 16,4 11 5-16,-4-5 3 0,-5 4-4 0,-2 1-1 15,-3 2-5-15,0 2 2 0,-8 3-8 0,-1 2-2 16,-1-3-11-16,-1 0-8 0,2 5-8 0,-5-3-18 16,1 3-14-16,1 2-18 0,-1-2-18 0,-4 2-48 15,4 0-153-15,-6 3 68 0</inkml:trace>
  <inkml:trace contextRef="#ctx0" brushRef="#br0" timeOffset="-190835.002">6235 16675 14 0,'8'2'25'0,"-6"0"-2"0,-2-2-4 0,0 0 4 16,12 4-4-16,-8-3 1 0,2 2-4 0,-6-3-5 15,10 3-1-15,-3-3 1 0,4 2 2 0,-2 1 0 16,3 1-2-16,3-4 0 0,3 3-3 0,-3-1 3 15,6-2 4-15,8 0-2 0,2 1-2 0,-1 0 1 16,8-1 3-16,-3-2-7 0,6 0 3 0,-1-1 4 16,13 1-6-16,1-3 0 0,-3 3 1 0,4-1 5 15,6 1-8-15,-3-1 2 0,2-1-6 0,-1 6 2 16,-2-5 1-16,-2 4-3 0,-1-4-1 0,2 2 2 16,-2 0-2-16,2 2 5 0,-19-2 2 0,3 1-9 15,13 0 4-15,-15-1 2 0,1 1 0 0,2-2-7 16,-4 2 3-16,-2 0-2 0,-1-3-2 15,-2 1 1-15,-3 0-1 0,0 4 1 0,-8-4 5 0,1 4-8 16,-4-2-3-16,-4 0-5 0,-1 0-2 0,-2 0-3 16,-1 0-8-16,-2 2 6 0,-8-2 0 0,8 0 3 15,-8 0 3-15,0 0-2 0,0 0 1 0,0 0-5 16,0 0 1-16,0 0-1 0,-20 7 2 16,8-6-21-16,-1 2-41 0,-5 1 19 0</inkml:trace>
  <inkml:trace contextRef="#ctx0" brushRef="#br0" timeOffset="-190369.646">6694 16835 21 0,'20'-1'36'0,"2"-1"1"15,5-1 2-15,5-2-4 0,1 1 3 0,5-1-2 16,1 1 3-16,13-2 0 0,-2-1-2 0,4-4-1 15,-2 5-9-15,-1-2-5 0,3 1 3 16,-3-3-7-16,3 4 3 0,2-4-4 0,-4 3 3 16,3 0 1-16,-4 0-8 0,-1-1 3 0,-9 3-8 15,9-2 7-15,-12 1-6 0,1 3-1 0,-3-2 5 16,-1 0-4-16,-2 2 2 0,2-1-10 0,-8 1 8 16,-7 1-1-16,-1 1-5 0,-6 0-2 0,0 0 3 15,-4-1 4-15,-2 1-8 0,-7 1 8 0,12 0 12 16,-12 0 8-16,10-1 1 0,-10 1 7 0,0 0 13 15,8 0-18-15,-8 0-6 0,0 0-4 0,0 0-3 16,0 0-5-16,0 0 3 0,0 0-24 0,0 0-4 16,11 0-17-16,-11 0-16 0,0 0-25 0,0 0-69 15,0 0-150-15,0 0 67 0</inkml:trace>
  <inkml:trace contextRef="#ctx0" brushRef="#br0" timeOffset="-112421.172">716 15620 103 0,'0'-5'144'0,"0"5"-8"15,0-6-17-15,0 6-18 0,0 0-10 0,4-1 1 16,-4 1-7-16,3-3-5 0,-3 3-17 0,0 0-13 15,0 0-2-15,7 9-2 0,-3-3 0 0,-1 4-5 16,-2 2-2-16,4 4-3 0,-1 3-5 0,0 6 0 16,-3 2-3-16,-1 0 0 0,3 0-4 0,-3 2 0 15,-3 2-1-15,2-3-5 0,0-1 0 0,-3 0-4 16,-3-3-8-16,5-4 3 0,-5 9 7 0,0-6-3 16,0-6-3-16,6 1 2 0,-3-1-4 0,0-5 3 15,-1-2-8-15,5-1 3 0,-5-1-1 0,4-4 3 16,1 3 1-16,-3-2 4 0,3-5 8 0,-1 3 8 15,1-3 8-15,0 0 7 0,0 0-2 0,0 0-7 16,0 0-5-16,-5-19-3 0,1 6-3 0,4-5-3 16,0-1 2-16,-3-7-7 0,3-8-1 0,-1 1 1 15,1 1-3-15,0-14-3 0,0 9-1 16,0-1 2-16,1 6-1 0,-2-1-4 0,2 2-2 16,-1 3 1-16,3 2-2 0,0 9 0 0,-3 1 0 15,0 5 2-15,1 1-3 0,1 3 2 0,1 2-2 0,-3-1-1 16,1 0 5-16,3 6-1 0,1-1-5 0,-5 1 6 15,10 7-6-15,-2 2 3 0,2 2 0 0,10 9-2 16,-11-2 1-16,5 8 1 0,1 3-1 0,-2-2-2 16,1 3 2-16,0 1-3 0,-1 1 0 0,-1-2 4 15,0 1 0-15,-2 1-3 0,1 0 1 0,-2-3-2 16,-1 0 2-16,1-2-2 0,0-1 4 0,0 1-3 16,-4-8-3-16,0 0 4 0,0-2-4 0,-1 0-13 15,0-7-13-15,-4 0-16 0,0-3-14 0,4 0-14 16,-4 0-16-16,-4-4-5 0,4 2-11 0,-5-3-8 15,0 1-6-15,-3-2 3 0,0-2 4 0,-2-4-1 16,-3-1 8-16,-2-4-63 0,-3 1 150 0,3-5-64 16,-6-5 11-16,1-1 8 0,1-1 10 0,-3 1 21 15,2 1 20-15,4 5 17 0,0 4 20 16,4-1 23-16,4 2-4 0,1 4 11 0,-2-2-6 0,5 5-5 16,1-3-11-16,2 2 2 0,-1-1-11 15,2 4 8-15,0 0-5 0,0 0-6 0,6-3 1 16,3 3-2-16,-1-2-5 0,3 2 7 0,1-3-9 15,7 2-5-15,0-3 10 0,-1 0-4 0,5-1 0 0,-2 1 0 16,-1-2-8-16,9-4 0 0,-7 4 9 0,-3-2 1 16,-1-1-6-16,0-1-1 0,-4 4 3 0,-1-3 5 15,-5 2-1-15,-1-1 6 0,3-2 9 16,-2 1-10-16,-3-1 15 0,0 2 0 0,-4-3 3 16,2 5 15-16,-2-2-3 0,1 3 2 0,-2 0-1 15,1-1 3-15,-1 2-4 0,0 4-4 0,1-4-6 0,-1 4-7 16,0 0 5-16,0 0-9 0,0 0 4 0,0 0-14 15,6 21 5-15,-5-6-3 0,2 3-1 0,2 9-3 16,1 2-2-16,-1 1 2 0,0 4-7 16,4 12 1-16,-2-2 2 0,0-8-2 0,-1 14-1 15,1-4-3-15,3 3 2 0,-4 0 0 0,-1-1-4 16,-1-12 0-16,1 10 2 0,-1-13-3 0,-2 1-1 16,1-2 0-16,1-3-1 0,0-2-3 0,-3-7-16 15,-1 1-15-15,1-5-31 0,2-3-34 0,-3-4-30 16,0-1-12-16,0-3-29 0,-3-1-95 0,1-1-283 15,2-3 124-15</inkml:trace>
  <inkml:trace contextRef="#ctx0" brushRef="#br0" timeOffset="-111861.63">954 16031 27 0,'5'-5'141'0,"3"-2"-2"0,2 3-10 0,0-3-13 16,2 2-12-16,6 2-14 0,0 3 1 0,1-2-13 16,4 2-7-16,3 0-8 0,-4 2-3 0,0-2-6 15,-2 5-1-15,2 1-11 0,-4-2-3 0,4 2-4 16,-7 0 1-16,0 3-10 0,-4-1-1 0,-1-1 0 16,-4 3-1-16,-2-1-8 0,-1 1 5 0,-2 0 0 15,-4 4-4-15,-4 1-1 0,-3-1-4 0,-2 3 5 16,-1-5-3-16,-2 3 3 0,-2-3-1 0,-2-1 1 15,-5 2-4-15,7-4-3 0,-5-4 1 0,5 2 2 16,1-4-5-16,1 0-6 0,1-3-8 0,0-2-19 16,2 1-15-16,2-4-18 0,2-1-18 0,3 0-15 15,1-2-8-15,4-1-3 0,2-3-5 0,2 0 10 16,2-2 3-16,4-3 13 0,2 2 2 0,-1-2 10 16,3 3 14-16,-2 0 8 0,2 1 16 0,2-1 13 15,-2 2 10-15,2 0 8 0,-2-1 20 0,0 1 13 16,-4 3 7-16,-1 4 3 0,3-3 13 0,-4 1-9 15,-1 3 4-15,-5 1 3 0,4-1-3 16,-6 4 4-16,9-3-10 0,-9 3 1 0,0 0 8 0,13 9 4 16,-6-4 7-16,-1 7 16 0,1 4-7 0,0-2-7 15,1 2 6-15,-3 2-10 0,3 8-5 0,-2 1-10 16,1 1 4-16,0 1-8 0,1 2-4 16,-4-1-6-16,7 1-6 0,-6-2-1 0,3 1 1 15,1 1 0-15,-3-2-11 0,-2-2 3 0,1 2-6 16,-1 1 0-16,3-2-3 0,0-2-8 0,-7-6-9 0,0 4-10 15,3-9-15-15,-2 1-19 0,-1-4-4 0,4 0-13 16,-3-2-9-16,-1-3-12 0,0-3-7 0,3 1-1 16,-3-5-3-16,-3 6-3 0,3-6-13 0,0 0 1 15,0 0-63-15,0 0-191 0,-15-13 84 16</inkml:trace>
  <inkml:trace contextRef="#ctx0" brushRef="#br0" timeOffset="-111638.923">1275 16088 42 0,'0'-18'96'0,"5"2"5"16,0 0-5-16,0 7-1 0,0-3 3 16,3 6-3-16,1-3-17 0,1 7 3 0,2-3-18 15,0 3 5-15,1 0-3 0,6 4-4 0,-2 0-5 16,13 3-5-16,-9 0-7 0,6 5 7 0,-8-3-8 16,-5 2-7-16,5 1-5 0,-1-1 5 0,-4 0-9 15,-5 2 6-15,0-4 1 0,-3 3 2 0,-2-3-5 16,-4 4 8-16,-1 0-13 0,-8 6 3 0,-4 3-4 15,-6 2-6-15,-3-3-24 0,-5-1-21 0,-1-3-20 16,-2 1-45-16,2-4-31 0,-7-1-111 0,3-3-253 16,1-3 113-16</inkml:trace>
  <inkml:trace contextRef="#ctx0" brushRef="#br0" timeOffset="-110521.234">908 15201 161 0,'0'-4'168'0,"0"0"-11"0,0 4-3 16,0-3-20-16,0 3-19 0,0 0-10 0,0 0-11 16,0 0-8-16,0 0 0 0,6 8-3 0,-2 5 4 15,4 5-5-15,0 5-4 0,2 4-6 0,0-1-6 16,-1 5-5-16,1-1-9 0,-1-1-4 16,-1 1-2-16,-1-7-8 0,4 4-2 0,-5 0-21 0,2-1 2 15,-3-1-2-15,0-6-3 0,1-3-1 0,-2 1-1 16,-1-2-1-16,-1-5-6 0,0 0-4 0,-1-3-9 15,0-2-8-15,2 3-8 0,-3-5-1 0,0 0-7 16,0 2-7-16,0-5-22 0,0 0-8 0,0 0-8 16,0 0-13-16,-11-11 13 0,5 0-1 0,0-1 12 15,1 0 2-15,-3-4 19 0,0 2 5 0,-1 1 15 16,5 2 6-16,-2-1 14 0,5 5-6 0,-2-2-2 16,2 2 9-16,1 1 2 0,2 2 0 0,1-2-2 15,0 1 9-15,4 0-2 0,5 2 8 0,-3-2-7 16,1 0 1-16,4 1-2 0,0 2 3 0,0-5 1 15,3 3-2-15,1-3-2 0,-2 0 4 16,2-1 0-16,-4 4-7 0,0-7 2 0,-1 1 4 0,1 1-14 16,-5 0 7-16,1-1 10 0,-3 0-7 0,-1 1 10 15,-1-7-7-15,-1 5 16 0,-1-3 2 0,-3 2 5 16,0 4 10-16,-2-6-3 0,-3-4-12 16,0 1 16-16,0 3 11 0,-2-3-4 0,-1 5 4 15,1 0 4-15,2 7 2 0,-1-3 10 0,-2 4 4 0,4-2 2 16,2 1-7-16,-2 4-13 0,4 1-4 0,-7 0-7 15,7 0-5-15,-5 12 0 0,5-3-1 0,-1 8 4 16,-2 0-12-16,3 2 3 0,3 1-5 0,1 6 1 16,-2-1-2-16,2 0 2 0,-1-4-7 0,1 3 3 15,-2-1-3-15,6-4 2 0,-4 1-2 0,2-2-3 16,-1-1 1-16,-1-1 2 0,5 0-4 0,-5-7 1 16,1 3-2-16,0-3-1 0,-1-3 2 0,1 1-9 15,-1-2 1-15,3 2 0 0,-3-3-1 0,3-1-9 16,-4 0-13-16,1 1-19 0,0-4-30 0,-4 0-16 15,0 0-28-15,17-5-29 0,-12 1-24 0,3-4-19 16,-2 3-107-16,-2 1-314 0,0-3 139 0</inkml:trace>
  <inkml:trace contextRef="#ctx0" brushRef="#br0" timeOffset="-109892.556">1341 15611 67 0,'5'2'92'0,"-5"-2"-1"16,8 0 1-16,-8 0-11 0,6-4 2 0,2 0-10 16,-3 0 5-16,4-3-12 0,-4 0 2 0,3-3-15 15,2 0-11-15,-1-4-8 0,-1 1 9 16,-3-1-3-16,0 0-4 0,-1-3-8 0,-1 5 8 16,0-3-5-16,-3 0 3 0,-1-1 5 0,-4 4 3 0,2-1 4 15,0 4 10-15,-4 1 12 0,4 0 0 0,-3 1 11 16,5 3 1-16,-3-1-11 0,0 5-9 0,4 0-11 15,-10-2-6-15,10 2-9 0,-4 5-1 0,3 4-1 16,-2 0 0-16,-2 3-4 0,4 1 1 16,-2 2-9-16,1 2-1 0,-1 2 0 0,3 0-6 0,0-2 1 15,3 2-3-15,-1-4 0 0,1 1-2 0,2 0 4 16,-4-4-8-16,3-1-1 0,5 0 3 16,-4-2-3-16,3 0 1 0,-1-2-5 0,3 0 3 15,-4-3-1-15,4-1-2 0,3-3-2 0,-3 0-8 16,1-1 1-16,1-5-8 0,-2-1-1 0,4-2-10 15,0-2 5-15,-1-1-1 0,-3 3-5 0,0-3 5 0,-3 1-1 16,3-2-4-16,-5-3 3 0,-1 6 10 0,0-4 2 16,-3 4 3-16,-1 3 5 0,0-1 10 0,0-2 7 15,-1 5 9-15,-2 1 6 0,2 0 4 16,1 1 6-16,0 3 7 0,-5-3-10 0,5 3-5 16,-9-3-3-16,9 3-4 0,0 0 0 0,-9 6-7 0,5-3-2 15,-1 3-2-15,1 0 4 0,-3 4-4 0,4-3 4 16,-4 2-6-16,5 0-2 0,0 0-1 0,4-2-4 15,-2 2 0-15,0-3 0 0,0 0-4 0,0 0-8 16,2-2 3-16,1 0-1 0,1 0-1 0,-1 0-5 16,2-3-1-16,-5-1-5 0,6 1-4 0,-1 1-10 15,-5-2-1-15,13-4 4 0,-8 3 6 0,0-2 2 16,3-1 3-16,-3 1-1 0,0 3 6 16,3-2 0-16,-2 0 0 0,3 1-2 0,-2-1 4 15,-1 0 4-15,2 0-3 0,0 2-3 0,-1-3-3 16,1 1-4-16,-1 0-3 0,2-2-8 0,0 0-4 15,-1 3-20-15,1-3-12 0,-4 2-14 0,4-3-15 0,2-1-17 16,-6 3-101-16,0-1-233 0,1-4 103 0</inkml:trace>
  <inkml:trace contextRef="#ctx0" brushRef="#br0" timeOffset="-109581.698">1699 15194 26 0,'0'-7'133'0,"0"7"7"16,0-4 10-16,0 4 0 0,0 0-1 0,0 0-10 0,0 0-8 16,0 0-12-16,0 0-10 0,0 0-8 15,0 0-9-15,0 0-14 0,0 0-9 0,0 0-5 16,0 0 2-16,0 18 3 0,4-7-4 0,-2 1-2 15,2 5 0-15,1 1-10 0,3 6 4 0,-3 1-7 16,3-1-4-16,-1 3-1 0,-2-3-7 0,3 1-3 0,-3-7-1 16,4 2-7-16,-2 3-5 0,-1-6 2 0,3-1-4 15,-3 1-6-15,2-4-13 0,0-3-21 16,-4 0-37-16,3-3-31 0,2 0-35 0,-5-4-23 16,5-3-21-16,0-3-141 0,-3-1-331 0,2-3 146 15</inkml:trace>
  <inkml:trace contextRef="#ctx0" brushRef="#br0" timeOffset="-109357.3">1877 15054 25 0,'0'0'183'16,"-4"-3"-20"-16,4 3-12 0,0 0-9 0,4 14-12 16,-4-4-7-16,0 6-10 0,3 2-7 0,4 11-9 0,-2-3-13 15,0 5-6-15,1-5-6 0,-2 3-11 0,1 0-1 16,1-3-5-16,-2 1-6 0,2 2-4 15,-4-4-6-15,2-2 1 0,1-3-6 0,-2-4-10 16,2 2-1-16,1-4-3 0,-6 0-17 0,1-5-10 16,2 1-30-16,-2-4-25 0,1-1-29 0,0 1-19 0,2-5-14 15,-4-1-16-15,2 2-86 0,-2-2-243 0,0 0 108 16</inkml:trace>
  <inkml:trace contextRef="#ctx0" brushRef="#br0" timeOffset="-109125.919">1976 15269 121 0,'0'0'140'0,"0"0"-14"0,0 0-6 0,0 0-2 16,9 7 0-16,-4 1-11 0,-1 2-3 0,4 1-14 15,-2 4-6-15,3 2-7 0,0 0-5 0,1 0-6 16,-2 2-9-16,1-4-7 0,4 9 1 0,-7-7-7 16,3 1-7-16,-2-2-6 0,0-1 3 0,1 2-6 15,-3-6-1-15,0 2-6 0,0-4 1 0,-1 1-5 16,1 0-1-16,-1-5-4 0,-2 1-3 0,0 1-2 15,0-2-11-15,-1 0-20 0,0-2-19 0,1 1-14 16,1 0-14-16,-3-4-22 0,3 4-9 0,-3-4-11 16,0 0-15-16,0 0-68 0,0 0-211 0,0 0 94 15</inkml:trace>
  <inkml:trace contextRef="#ctx0" brushRef="#br0" timeOffset="-108505.297">2273 15383 33 0,'6'-12'164'0,"-1"-2"-18"16,-1-2-11-16,1 2-8 0,-4 2-19 0,2 2-6 16,-1 1 2-16,0 4 9 0,-1 0-17 0,0 1 0 15,1 1 0-15,-2 3-3 0,0 0-2 0,-6-4-7 16,6 4-3-16,0 0-10 0,0 0-2 0,-15 8-9 16,5-3-6-16,5 3-4 0,-5 1-2 0,2 0-4 15,-1 2-3-15,4 1-6 0,0 0-1 0,-2 2 3 16,3-1-8-16,2-2-5 0,2 2-2 0,0-4-5 15,0 2-5-15,5-1 5 0,-1-3-8 0,0 2 2 16,2 0 1-16,2-2-4 0,1 1-5 0,0-1 4 16,1 0-3-16,0 1-1 0,3-2-3 0,-4-2-2 15,4 2-2-15,-3-2-7 0,0 0 3 0,-1 0-5 16,-1 0-1-16,-2-1-5 0,2 0-6 0,-2-1 0 16,-2 2-3-16,0-2 2 0,0 1-4 0,-3-1-4 15,2 3 6-15,-6-1 2 0,3 1 1 0,-3 0 6 16,0 0-4-16,-5 3 12 0,0-1-5 0,-2 2 3 15,0-3 4-15,-2 1 0 0,2-2-1 0,-2 1 6 16,1-1-9-16,0 0-13 0,-1-1-39 0,2-1-47 16,0-1-179-16,3 1-315 0,-3-2 141 0</inkml:trace>
  <inkml:trace contextRef="#ctx0" brushRef="#br0" timeOffset="-107524.172">1723 15345 84 0,'0'0'101'15,"0"0"-18"-15,0 0-6 0,3-4-3 0,-3 4-1 16,0 0-2-16,0 0 0 0,1-5 10 0,-1 5 0 16,0 0 5-16,0 0-4 0,6-3-6 0,-6 3 7 15,0 0-2-15,0 0 3 0,2-3-6 0,-2 3 1 0,0 0 0 16,7-3-1-16,-3 2 1 0,0 0 13 16,3-5-1-16,3 2-4 0,0-3-1 0,9-3-3 15,4-4-7-15,3 0-9 0,0 1-5 0,5-3-2 16,1-1-13-16,0 1 2 0,-4 0-14 0,6 0-43 15,0 3-52-15,-1-2-58 0,0 1-67 0,-8 1-173 0,3-1-388 16,-3 0 173-16</inkml:trace>
  <inkml:trace contextRef="#ctx0" brushRef="#br0" timeOffset="-105441.9">1714 15508 2 0,'3'-4'72'16,"-1"0"3"-16,1 1 1 0,0-1-9 0,-1 2 3 15,-2-3 1-15,3 0-3 0,0 1 6 0,-3 0-6 16,4-1 3-16,-4 0-3 0,0 0-2 0,0-2-3 16,0 1-6-16,0-3 4 0,0 2-6 0,0-3-2 15,-2-2 4-15,-1-4-6 0,-2 4-7 0,4 2-2 16,-3-2 1-16,-2-4-5 0,0 0-9 0,0 2-5 16,-3-1 3-16,0-1-2 0,3 5 1 0,-1 1-8 15,0 1 0-15,-2-3 6 0,1 4-8 0,3-1 2 16,-4 4-1-16,3-3-5 0,-2 4 3 0,3-1-1 15,1 1 1-15,-2 2-2 0,2-1 4 0,4 3-6 16,-4-3-3-16,4 3 2 0,-8 0-6 0,8 0-6 16,0 0 1-16,0 0-4 0,-5 8 2 0,5 5 0 15,0 5-1-15,4 9 3 0,0 4 3 0,2 15 0 16,1-11-1-16,4 15-1 0,1-4-3 16,-2-13-8-16,8 11-8 0,-2-11-36 0,7 8-26 0,-2-15-40 15,-1 1-125-15,0-6-265 0,0-4 119 0</inkml:trace>
  <inkml:trace contextRef="#ctx0" brushRef="#br0" timeOffset="-103112.676">1877 16131 44 0,'0'0'82'0,"0"0"-10"16,0 0 5-16,0 0-10 0,0 0-6 0,0 0-7 15,0 0 2-15,0 0-4 0,0 0 5 0,0 0-1 16,0 0-4-16,0 0-6 0,0 0-7 0,0 0 7 16,0 0 2-16,0 0-3 0,0 0-6 15,0 0 8-15,0 0-8 0,0 0-3 0,0 0 0 0,0 0 4 16,0 0-11-16,0 0-3 0,17 2 9 15,-10-2 3-15,2-2 7 0,3 0-2 0,3 0-3 0,4-3-3 16,2-1 3-16,5 2-7 0,2-6 0 16,3 1 3-16,0-1-4 0,3 0 4 0,0-2-11 15,1 0 1-15,2 1 0 0,-1-1-7 0,-2-2 6 0,2 2-12 16,-1-2 4-16,-4 6-3 0,0-5-1 16,-3 4 2-16,-1 0 0 0,-10 4-5 0,-2 0 0 15,-1 0 3-15,-2 1-4 0,-1 1 1 0,-1 1-3 16,-3 1-2-16,0-1-4 0,0 2 5 0,-3-2-5 15,-4 2 4-15,5 0-1 0,-5 0-4 0,5-2 9 16,-5 2-12-16,0 0-5 0,0 0-11 0,5-2-16 0,-4086 2-17 16,8162 0-30-16,-4081 0-23 0,0 0-15 15,0 0-15-15,0 0-105 0,0 0-258 0,-10 11 115 16</inkml:trace>
  <inkml:trace contextRef="#ctx0" brushRef="#br0" timeOffset="-102590.566">1910 16293 52 0,'0'0'116'0,"0"0"9"16,0 0-23-16,0 0 2 0,0 0-6 0,0 0-6 16,0 0-1-16,0 0-12 0,0 0 2 0,0 0-8 15,2-4-11-15,-2 4-1 0,0 0-4 0,0 0-6 16,0 0-3-16,0 0-3 0,0 0 9 0,0 0-13 15,0 0-7-15,0 0-1 0,0 0 5 0,10 0-1 16,-10 0 0-16,8 0-1 0,-8 0-6 0,12-3 2 16,-3 0-4-16,2 3 0 0,0 0-2 0,2 3-1 15,-1 0 2-15,8 1-4 0,3 1 8 0,7 2-3 16,-2 4-4-16,5 2 5 0,2 2-8 0,-1-1 3 16,13 3-2-16,-11-2-4 0,12 4 2 0,-14-6-2 15,15 8-1-15,-15-6-2 0,1-2-1 0,-1 2 3 16,-2-3-6-16,2-2-4 0,-4 2 6 0,-4-2-4 15,3 0-2-15,-10-3-5 0,-1-2 6 0,-4 0-6 16,0 0 4-16,-4 1-5 0,-3-5 0 0,-1 1 3 16,1 0-3-16,0 1-5 0,-3-2-3 0,-2 3-14 15,-2-4-5-15,7 0-12 0,-6 3-28 0,-1-3-29 16,0 0-23-16,0 0-34 0,0 0-134 0,0 0-308 16,0 0 137-16</inkml:trace>
  <inkml:trace contextRef="#ctx0" brushRef="#br0" timeOffset="-102008.754">1937 16606 90 0,'-4'-3'105'15,"3"0"-8"-15,1 3-7 0,-4-1-10 0,4 1-20 16,-4-4 4-16,4 4-12 0,0 0 2 0,-3-4-6 16,3 4-11-16,0 0-4 0,0 0-4 0,0 0 2 15,0 0-1-15,0 0 10 0,12 8-4 0,-6-2 2 16,6 0-1-16,-1 5 4 0,4 0-2 0,6 7 4 15,2 1 7-15,-3 1-3 0,6-1-8 0,-2 5 3 16,3-2-5-16,0 2 1 0,2 0-4 0,6 10 2 16,4-2-5-16,-8-10-2 0,7 11 2 0,-10-7-5 15,7 6 1-15,-7-7-4 0,9 7 1 0,-10-6 1 16,-2-1 25-16,1 2-6 0,1 0-6 0,6 10 3 16,-10-13-10-16,0 2 3 0,-1-1-12 0,1 1 3 15,-4-3 4-15,-1-2-10 0,0 1 1 0,2-1-3 16,-8-3-3-16,-2-4 2 0,0-2-4 0,-2 3-3 15,1-6-9-15,-2 0-15 0,-1-1-28 0,-1-1-26 16,-3-2-35-16,1 0-28 0,3 0-27 0,-6 0-110 16,0-2-292-16,0-3 130 0</inkml:trace>
  <inkml:trace contextRef="#ctx0" brushRef="#br0" timeOffset="-101455.203">1921 17244 28 0,'0'0'81'0,"9"0"1"16,-9 0-14-16,15 4-1 0,-4 4 6 0,4-3-5 15,4 7-4-15,4 2 2 0,3 4 0 0,1 2-6 16,-2 3-2-16,2 1 2 0,8 10 1 0,-10-11-3 16,11 14 0-16,-13-14-3 0,5 3-4 0,0-2 7 15,7 10-10-15,-11-13-6 0,1 2-1 0,-4 3 0 16,2-6-5-16,-4 1-4 0,-1-1-1 0,4 1-1 15,-5-2 2-15,-5-2-2 0,-1-4-7 0,2 3 0 16,-4-4-3-16,-2-2 0 0,0 1-3 0,0-3 1 16,-1 1-5-16,-2-2 3 0,0-2-11 0,-1-1 6 15,1 2 3-15,-2-3-8 0,0 2-4 0,0-2-12 16,-1-1-16-16,-1-2-30 0,2 3-14 0,-2-3-36 16,0 0-29-16,0 0-87 0,0 0-240 0,0 0 106 15</inkml:trace>
  <inkml:trace contextRef="#ctx0" brushRef="#br0" timeOffset="-71909.264">2990 15301 81 0,'0'-4'94'0,"0"4"-3"15,0-9-12-15,1 4-2 0,-1-2-4 0,0 2-2 16,0-1 1-16,0-1-3 0,1-1 0 0,-1 3 3 15,0 1-3-15,0-4-7 0,0 4 4 0,0-2-3 16,0-1-3-16,-2 2-4 0,-1 1 3 0,0-2-2 16,1 0-7-16,-2 3-2 0,-1-2-3 0,0 0-5 15,-1 2-4-15,-1-1-1 0,2 4-7 0,-4-3 1 16,0 1-6-16,-1 4-1 0,1 1-4 0,-1-3-2 16,-2 5 2-16,-1 1-5 0,-1 1 2 0,-1 4-6 15,0-2 0-15,1 7 2 0,-3 2-6 0,3-2 1 16,1 8-1-16,-2 0 1 0,5 2-4 0,0-1-2 15,3-1 0-15,1 2 1 0,3 3 3 0,2-4-5 16,2 2-10-16,3-1 3 0,1 0 1 0,5-1-2 16,-3-7 1-16,3-1 2 0,8 4-1 0,-6-7 6 15,5 0-10-15,2-5-2 0,-5 4 7 0,4-8-6 16,0 1 4-16,0-3 5 0,0-2-3 0,1-5-19 16,0 0 10-16,-2-2 6 0,-1-5-6 15,9-3 5-15,-12 2-4 0,4-1 2 0,-4-2-3 0,-3-1 5 16,0 0-3-16,0 1 5 0,-4 0 4 0,-2-2-3 15,2-1 5-15,-2 5 3 0,-3-6-3 0,-1 4-4 16,-4-2 4-16,3 4-2 0,1 4 4 0,-6-3 5 16,3 4 19-16,2 3-4 0,1 1-4 0,-4-1 10 15,4 5-3-15,-2-7-4 0,2 7-5 0,-2-5-4 16,2 5 5-16,0 0-5 0,0 0-5 0,0 15 3 16,2-6 0-16,-2 1-3 0,2 2 4 0,2 3-1 15,-3-1-12-15,2 0 9 0,-3-3-7 0,6 0 5 16,-2 2-1-16,-3-5 3 0,3 3 3 0,1-4-9 15,-5 1 0-15,4-1 1 0,0-1-3 0,-4-1-4 16,4 1-9-16,-3-4-4 0,3 1-7 0,-4-3 6 16,4 2 1-16,-4-2 2 0,0 0-2 0,0 0 0 15,11-7 9-15,-7 0-1 0,0-1-3 0,-2-1 3 16,5-3 1-16,-6-1-2 0,4 5 1 0,-2-5 2 16,0 4 4-16,-1 0-13 0,0 2 16 0,1 1-2 15,-2 3 2-15,2 0-2 0,-3 3 2 0,6-3-3 16,-6 3 0-16,0 0-2 0,0 0 0 0,13 9 5 15,-5-3 2-15,-1 3 1 0,1 2-3 0,-2-3 4 16,2 2 3-16,-3-3-3 0,5 5 1 0,-2-3-5 16,1 0-2-16,1-1 5 0,-1-2-7 0,-2 1-10 15,-2-3-7-15,6-3-9 0,-5 2-4 0,2-6 3 16,5 1-6-16,-3-5-3 0,-1-1-12 0,2-1 7 16,1-3 8-16,-2-5-14 0,0 3 8 0,-1-1 0 15,-2-2 10-15,-3 1 0 0,2 0 0 0,-2-3 13 16,-3 2-1-16,-1 1 5 0,0 1 6 0,-1 5 16 15,-4-3-4-15,0 2 12 0,1 1 3 0,-1 2 0 16,0 3 6-16,-1-1 5 0,-1 2 3 0,3-2-12 16,-2 4 7-16,0 0-11 0,6 2 4 0,-11-6-7 15,11 6-3-15,0 0-6 0,-10 3-7 0,10-3 1 16,0 0-9-16,0 0-2 0,-4 6 12 0,4-6-10 16,0 0 7-16,3 8-10 0,-3-8 1 0,5 6 4 15,-5-6 0-15,6 4 1 0,-1 0 5 0,-1 0 0 16,0-2-2-16,-4-2-5 0,10 4 4 0,-6-2 3 15,2 0 1-15,-6-2 2 0,8 8-2 0,-4-7 1 16,1 1-1-16,-5-2 6 0,6 6-1 0,-3-2-1 16,-3-4 6-16,5 5 3 0,-4-1 7 0,4 3-3 15,-2 1-1-15,-1 0 5 0,1-1-4 0,1 2-6 16,2 1-1-16,0 2-4 0,2 1 1 0,-1-5 10 16,-1 2-6-16,4-2 0 0,-1 2-2 0,0-1-3 15,3 2 2-15,-2-2-4 0,-4-2 1 0,6-3 0 16,-6 3-2-16,2-1-4 0,-3-3-1 0,0-2 3 15,3 2-6-15,-3 0 6 0,-1-2 6 0,-3 2-1 16,-1-3-2-16,5 2 2 0,-5-2-3 0,7 3 4 16,-7-3 7-16,0 0 1 0,0 0 1 0,3 0-4 15,-3 0 5-15,0 0-3 0,3 5-3 0,-3-5-1 16,0 0 7-16,0 0-2 0,0 0-10 0,0 0 10 16,0 0-4-16,0 0-2 0,0 0-2 0,0 0 5 15,0 0-2-15,0 0-6 0,0 0 5 16,6-9 1-16,-6 9-2 0,0-4-3 0,0 4-3 15,0 0 10-15,0-7-7 0,0 7-2 0,1-6 8 0,1 1-2 16,0 1-1-16,1 0 8 0,1-5-9 0,-2 4 0 16,2-2 3-16,1-4-5 0,2-5-2 0,-2 6 9 15,-1-2-10-15,1 0 7 0,-1 0-2 0,1 0-2 16,2-2 4-16,-4 3 0 0,-1 0 0 16,2 1-5-16,-4-4 0 0,0 3 5 0,0 2 7 15,-2 2-12-15,-1-3 2 0,0 4 8 0,-1-2 2 16,0 2 8-16,-1 4 12 0,1-2-5 0,0 1 7 0,0 0-7 15,-1 3-8-15,5 0 8 0,-10 0-3 0,5 3 2 16,-1 2-20-16,4 2 12 0,-2 0-6 0,0 6 3 16,1 2 1-16,3 2-4 0,0-1-4 15,3 0 7-15,0 2-4 0,1-7-10 0,2 5 8 16,0 2-6-16,5-2 6 0,-2-2-3 0,0-5-2 16,4 5 4-16,-2-10-4 0,7 5-2 0,-3-3-2 15,-1-4-4-15,4-2 0 0,1-1-23 0,-1-3-7 16,0-6-8-16,-3 3-12 0,3-7-14 0,-3-1-11 15,0 0-76-15,-4-1-170 0,0-2 76 0</inkml:trace>
  <inkml:trace contextRef="#ctx0" brushRef="#br0" timeOffset="-71700.42">3837 15069 67 0,'-2'7'72'0,"2"0"3"0,0 5-13 15,4 8-1-15,-1 3-4 0,2 8 4 0,0-1-9 16,1 7 0-16,3-2-2 0,-1-1-7 0,2 15 3 16,-1-15-9-16,0 0-4 0,2 12 3 0,1-2-4 15,-3-11-8-15,-2 1-6 0,5 12 7 0,-4-15-12 16,1 0 1-16,-5 1-22 0,6-2-18 0,-2-2-20 16,-2-3-16-16,-2 1-14 0,2-6-43 0,-3-3-129 15,-3-5 58-15</inkml:trace>
  <inkml:trace contextRef="#ctx0" brushRef="#br0" timeOffset="-71390.25">3915 15409 46 0,'11'-7'68'0,"2"-5"1"0,-3 5-10 0,0-1 0 16,-1 3-16-16,-2 0-2 0,4 2 13 0,-3 2-1 16,-8 1 4-16,18 1 5 0,-12 3 5 0,2 4 5 15,0 1-25-15,0-2 19 0,0 3-7 0,4 2 1 16,-1 1-1-16,-2 0-2 0,-2-3-12 0,-1 0 2 16,-1 2-1-16,0-2-11 0,1 1-8 15,-1-5 3-15,2 4-4 0,-2-5-4 0,-1-1-8 0,1 0 0 16,0-1-3-16,-1 1-7 0,-4-4-4 0,9 0-11 15,-9 0-21-15,11-7-12 0,-6 0-25 0,2 1-26 16,-2-6-17-16,0-3-64 0,0 3-191 0,-1-5 84 16</inkml:trace>
  <inkml:trace contextRef="#ctx0" brushRef="#br0" timeOffset="-71120.182">4201 15116 112 0,'-4'-9'141'16,"4"2"11"-16,0 2 2 0,-1 0-4 0,-2-2-1 15,3 4-11-15,0-2-15 0,0 5-7 0,-1-4-8 16,1 4-7-16,0 0-11 0,0 0-9 16,0 0-4-16,1 15-1 0,-1-4-1 0,4 4-9 0,-4 3-4 15,4 2-2-15,1 7-8 0,-4-7-5 0,7 9 2 16,-4-2-7-16,2-1 1 0,1 0-2 0,-2-1-5 16,1-1-1-16,-2 2-8 0,5-8-2 15,-3-1-1-15,-1-2-1 0,3 0-4 0,-3-2-2 16,2-5-3-16,0 2-2 0,0-2-1 0,-1 1-12 15,3-4-2-15,-1-1-7 0,-2 1-5 0,1-4-10 0,2-2-11 16,-2-2-20-16,-1-1-21 0,2-4-27 0,2-2-20 16,-6 0-33-16,5-7-19 0,-4 3-118 0,-5-5-319 15,0 0 141-15</inkml:trace>
  <inkml:trace contextRef="#ctx0" brushRef="#br0" timeOffset="-70943.798">4234 15220 53 0,'23'-9'94'0,"-16"5"-24"0,-1-1 6 16,3-2-9-16,2 2-10 0,-4-4-7 0,2 3-14 0,0-4-15 16,-3 3-16-16,0-1-18 0,1 1-16 15,-6 1-53-15,0-1-87 0,-2 2 39 0</inkml:trace>
  <inkml:trace contextRef="#ctx0" brushRef="#br0" timeOffset="-70791.206">4042 15100 48 0,'-2'4'165'0,"2"-4"-15"0,0 0-13 0,0 0-14 15,0 0-14-15,0 0-5 0,11 5-14 0,-11-5-18 16,12-1-37-16,-12 1-58 0,14-1-71 0,-14 1-59 15,9-2-166-15,-9 2 74 0</inkml:trace>
  <inkml:trace contextRef="#ctx0" brushRef="#br0" timeOffset="-51739.504">3171 16226 37 0,'0'0'53'0,"0"0"0"0,0 0 3 15,0 0 1-15,0 0-9 0,0 0 0 0,0 0-1 16,0 0-1-16,0 0-7 0,0 0-5 0,0 0 5 16,0 0 2-16,0 0 6 0,0 0-10 0,0 0 4 15,0 0-2-15,0 0-5 0,0 0 0 0,0 0-11 16,0 0 6-16,0 0-3 0,0 0 0 0,0 0 0 16,0 0-1-16,0 0 0 0,0 0-2 0,0 0-2 15,0 0-7-15,0 0 19 0,0 0-9 0,0 0-2 16,0 0-8-16,0 0-4 0,0 0-2 0,0 0 2 15,0 0 0-15,0 0-2 0,0 0 4 0,0 0-7 16,0 0 9-16,0 0-3 0,0 0-5 0,0 0 0 16,0 0 5-16,0 0-3 0,0 0-5 0,0 0 0 15,0 0-1-15,0 0 5 0,0 0-9 0,0 0 4 16,0 0-5-16,0 0 3 0,0 0 6 0,0 0-3 16,0 0 2-16,0 0 2 0,0 0-7 0,0 0 5 15,0 0-7-15,0 0-4 0,0 0 8 0,0 0-4 16,0 0 6-16,0 0-2 0,0 0 5 0,0 0-10 15,0 0 0-15,2 11 5 0,-2-11-1 0,0 0-5 16,-2 5 0-16,2-5 5 0,0 3-5 0,0-3 8 16,0 6 0-16,0-6-11 0,4 4 11 0,-4 0 6 15,0-4-18-15,1 5 0 0,-1-5 8 0,0 2-4 16,0-2 1-16,-1 6 5 0,1-6-1 0,0 7 1 16,0-7-10-16,1 4 12 0,-2 1-1 0,1-5-5 15,0 7-3-15,0-2 9 0,0 0-1 0,1 1-11 16,0-2 4-16,1 0 3 0,-1 2-1 0,0-2-11 15,2 0 19-15,-3 0 1 0,2 3-10 0,2-3 2 16,-1 1 0-16,-1-2 5 0,-1 2-7 0,1-1 0 16,-1 1 4-16,0-2-2 0,1 1-1 0,-2 1 2 15,0 0-1-15,0-2 5 0,1 1 0 0,-1 1-6 16,2 0 2-16,-2-3-4 0,0 3 0 0,3 2 9 16,-3-4 7-16,3 0-12 0,-3 1-4 0,0-4 6 15,0 8-8-15,1-4 2 0,0 1 6 0,2-1 1 16,-3 2-4-16,1-3 0 0,0 4-2 0,-1-6 3 15,3 3-1-15,-3 3 1 0,1-5-5 0,2 3 20 16,-2-1-12-16,-1 2-10 0,1-2 2 0,-1 1 4 16,0-2-2-16,1 2 5 0,1-1 0 0,-2-4-1 15,1 5-4-15,-1-1-4 0,1 0 7 0,-1-4 2 16,1 6 0-16,-1-3 1 0,3 0-4 0,-3-3 5 16,0 4-16-16,0-4 17 0,1 5-15 0,2-2 17 15,-3 0-11-15,0-3 11 0,1 5-8 0,-1-5-7 16,0 4 11-16,0-4-2 0,0 6-1 0,0-6 14 15,0 3-8-15,0-3-9 0,0 0 0 0,0 0-2 16,2 4 5-16,-2-4 1 0,0 0-18 0,-2 6-10 16,2-6-4-16,-4 3-28 0,2-1-25 0,-1 1-4 15,3-3-75-15,-6 4-176 0,1 0 77 0</inkml:trace>
  <inkml:trace contextRef="#ctx0" brushRef="#br0" timeOffset="-51159.149">2991 16288 12 0,'0'0'56'0,"0"0"1"0,0 0-6 0,0 0 1 15,0 0-5-15,0 0 8 0,10-11-14 0,-4 7-1 16,-1 2 0-16,1 0 4 0,0-1-16 0,2 1 6 15,-1 0-7-15,1 1-1 0,0 0-4 0,-1-2 10 0,3 3-11 16,0-1 5-16,0 1-14 0,1 0 8 0,1 3-4 16,-2-2 12-16,4 3-5 0,-1 1-12 0,5 0 1 15,-7 2 0-15,6-2 3 0,-2 4-4 16,-1 1 7-16,-2-3-4 0,2 1-5 0,-4 1-4 16,4 3 4-16,-4-3 4 0,1-1-6 0,-4 1 4 15,2 0-9-15,0 0 6 0,-1 0 0 0,-3 2 2 16,3 0 1-16,-5-1-4 0,1 0-1 0,0 2 7 0,-1-2 4 15,-1 1-3-15,-2-1-3 0,0 0 1 0,0 1 6 16,0 0-3-16,0-2-10 0,-2 3 6 16,-3-4 2-16,2 4-8 0,-5-2-2 0,2 1 3 15,-2 4-4-15,-6-1 3 0,0 0 5 0,-3 1 0 16,2-2-6-16,-8 4-8 0,3-1 9 0,-3-1-4 16,6-3 0-16,3 0 4 0,-5-1-7 0,5 1 3 0,0-1-4 15,-2-3 2-15,6 0-11 0,0-4-8 16,2 3-2-16,3-3-10 0,1-1-14 0,-2 0-15 15,3 1-17-15,0-4-75 0,3 0-165 0,-7 5 73 16</inkml:trace>
  <inkml:trace contextRef="#ctx0" brushRef="#br0" timeOffset="-50093.438">3482 16327 40 0,'-2'-6'64'0,"2"6"-5"0,0 0-7 0,0 0-11 16,0 0 4-16,0 0-12 0,0 0 4 0,0 0 0 15,0 0-6-15,4 13 25 0,-4-8-31 0,0 1 1 16,0 0 0-16,0 1 8 0,4 5-18 0,-3-2 8 16,4 0-2-16,-1 4 0 0,1 0-8 0,-1 1 10 15,2 0-7-15,-2-5-1 0,5 6 11 16,-5-4-16-16,0 0-3 0,5-2 0 0,-4 2 3 0,5-3 10 15,-5-1-12-15,3-1 9 0,-3 3-10 0,4-7-3 16,-4 4-4-16,3-2 5 0,-3-1 1 0,3-1-7 16,0 0 5-16,0-1 2 0,-1 0 4 0,0-4-6 15,5 2-2-15,-2-4 2 0,-1-1-5 16,2-1 5-16,0-1 4 0,-2 0-8 0,2-2-3 16,0-2 9-16,1-1-4 0,-2-2-1 0,-2 2-8 15,6-1-4-15,-9 1 7 0,3 1-3 0,0-3 9 0,-2 3-9 16,-1 1 4-16,-1-1 2 0,0 5-7 0,-2 0 13 15,-1-2-12-15,1 1 1 0,-1 1 2 0,-1 0 2 16,0 1 4-16,-1 0 3 0,-1 0 6 16,2 5-1-16,-2-7-3 0,1 5 6 0,1 2-2 15,-7-4-1-15,7 4-1 0,-10 0 3 0,10 0-8 16,-9 4 1-16,4 0 8 0,1 1-5 0,-4 0-2 0,2 4 1 16,-2-2-12-16,3 4 9 0,0-2-8 0,0 1-5 15,1 2 10-15,3-2-2 0,-2 8 6 0,2-2 9 16,1-4-4-16,1 5 0 0,2 0 2 15,2-3 0-15,0-2-4 0,0 0-8 0,3-2 6 16,0 3-2-16,-1-4 6 0,1-1-10 0,4-3 3 16,-2 0 4-16,-1-1-2 0,1-2-5 0,3-1 8 15,-2-2-6-15,1-4 2 0,3 0-4 0,-3 1-1 0,2-6 2 16,-2 0-13-16,2-4 2 0,-1 0 13 0,-3-1-15 16,3-2-13-16,-5 0 0 0,7-8-3 15,-7 6-6-15,-2-7 5 0,1 1 2 0,-2-2 15 16,-3-4-12-16,1 1 5 0,-3 0-5 0,-3-1 11 15,1-2-5-15,-1 0-3 0,-2-1 3 0,-1 5 8 0,-1 1 0 16,-4 2 8-16,4 2 3 0,1 8 7 16,-2 1 12-16,3 3-1 0,-2 5 18 0,1-3-2 15,5 6 1-15,-3-2 0 0,2 2-11 0,-1 1 5 16,3 3-9-16,-5-1 0 0,5 1-3 0,-3 12-7 16,3-3-1-16,2 7 15 0,0 3-21 0,2 8 2 15,3 0 3-15,-1 4-7 0,0-1 2 0,3 3 10 16,0-2-7-16,-1-1 1 0,6 1-4 0,-5 1 3 15,-1-4-6-15,-1 1 3 0,5-4-6 0,-3 0 0 16,-3-9 5-16,3 1 2 0,-1-1-1 0,1 0-7 16,-3-7 2-16,0 0 14 0,-2-3-23 0,0 1-7 15,0-2-9-15,0-1-5 0,-2-1-11 0,4-3-16 16,-6 0-7-16,0 0-24 0,10-7-78 0,-7 2-181 16,-1-4 80-16</inkml:trace>
  <inkml:trace contextRef="#ctx0" brushRef="#br0" timeOffset="-49888.482">4003 16161 51 0,'13'-8'74'16,"-3"3"8"-16,4-7-32 0,-3 3 5 0,4-2-8 15,-3 5-5-15,1-4-7 0,0 3-5 0,-4-2-21 16,0 1-8-16,-1 2-21 0,-1-5-56 0,-2 6-83 16,-2-4 37-16</inkml:trace>
  <inkml:trace contextRef="#ctx0" brushRef="#br0" timeOffset="-49702.742">3447 16116 89 0,'0'0'104'0,"0"0"-6"0,0 0-40 16,0 0-44-16,17 0-75 0,-17 0-66 0,9-3 30 15</inkml:trace>
  <inkml:trace contextRef="#ctx0" brushRef="#br0" timeOffset="-45294.781">4343 15412 95 0,'0'0'96'16,"0"0"-16"-16,0 0-11 0,0 0-4 0,0 0-9 15,0 0-5-15,0 0 2 0,0 0-2 0,0 0-4 16,0 0 7-16,-4 4 3 0,4-4 2 0,0 0 5 16,0 0 4-16,-3 3-11 0,3-3 2 0,0 0-1 15,0 0-5-15,0 0-3 0,0 0 6 0,0 0-11 16,-3 2-8-16,3-2 2 0,0 0-6 0,0 0-3 16,0 0-3-16,0 0-3 0,0 0-6 0,0 0-3 15,0 0 4-15,0 0 6 0,0 0-11 0,0 0 0 16,0 0-2-16,13 0-6 0,-13 0 6 0,11-2-8 15,-1 0 4-15,4 1-1 0,-1-2 3 0,6-1-4 16,-1-1-3-16,5 1 3 0,4-8-1 16,0 4 4-16,2 1-4 0,-1 3 2 0,1-4-8 0,1-5 8 15,-6 2-3-15,-4 4-2 0,1 2 0 0,1-5 1 16,-6 7-5-16,1-4 2 0,-5 3-9 0,-2 0-2 16,1 2-2-16,-6 0-3 0,0 0-6 0,1-1-3 15,-1 3-11-15,-5 0-16 0,7-2-17 0,-7 2-16 16,0 0-23-16,4-2-21 0,-4 2-68 0,0 0-212 15,0 0 94-15</inkml:trace>
  <inkml:trace contextRef="#ctx0" brushRef="#br0" timeOffset="-44759.67">4315 15805 1 0,'0'0'77'0,"0"0"-10"0,2-3-4 16,-2 3-7-16,0 0 0 0,0 0-3 0,0 0-6 15,4-2 0-15,-4 2-6 0,0 0-12 16,0 0-2-16,0 0 11 0,0 0-6 0,0 0-5 15,0 0 3-15,0 0 2 0,0 0 8 0,0 0-4 0,0 0-6 16,0 0-1-16,0 0 15 0,3-3-20 16,-3 3 4-16,0 0-8 0,0 0-3 0,0 0 1 0,0 0 4 15,0 0-11-15,0 0 0 0,0 0-1 0,0 0 2 16,0 0-6-16,0 0-1 0,0 0 2 16,0 0 0-16,0 0 2 0,0 0 6 0,6 0-27 15,-6 0 17-15,0 0-6 0,0 0 6 0,0 0 1 0,0 0-2 16,0 0 1-16,4-3-7 0,-4 3 2 0,0 0 13 15,0 0-12-15,0 0-18 0,0 0-8 16,0 0-17-16,0 0-22 0,0 0-33 0,0 0-54 16,0 0-163-16,0 0 72 0</inkml:trace>
  <inkml:trace contextRef="#ctx0" brushRef="#br0" timeOffset="-44136.389">4234 16667 75 0,'0'0'65'0,"0"-5"-3"0,0 5 0 16,0 0-13-16,0 0-9 0,3-4-2 0,-3 4 4 15,7-2-10-15,-7 2-3 0,6-1 0 0,-6 1 11 16,6-4-7-16,-2 2 0 0,1-1-4 0,0 1 3 15,1-2-3-15,3 1-7 0,1-2 5 0,2-3-9 16,3 1 4-16,0 0 9 0,2-1-6 0,0-1-3 16,2-1 3-16,1 1 10 0,1 1-4 0,5-4-3 15,-6 5 1-15,4-3 0 0,-5 1-11 0,2 1 9 16,-1 0-1-16,0 0-6 0,0 2 4 0,-4-1-4 16,1 0-17-16,-3 4 10 0,-1-1 2 0,-4 0 0 15,4 1-11-15,-7 2 10 0,2-2 1 0,-2 2-11 16,-1-2 2-16,-5 3-2 0,7-2-5 0,-4 2-8 15,-3 0-11-15,6-2-9 0,-6 2-15 0,0 0-14 16,0 0-10-16,0 0-22 0,3 4-72 0,-3-4-176 16,-6 7 78-16</inkml:trace>
  <inkml:trace contextRef="#ctx0" brushRef="#br0" timeOffset="-41594.6">4878 15632 109 0,'0'0'131'0,"0"0"-2"0,-2-5-9 15,2 3-1-15,0 2-7 0,0 0-2 0,0 0-13 16,-3-5-8-16,3 5-7 0,0 0-12 0,0 0-4 16,0 0-5-16,0 0-5 0,0 0-8 0,0 0-2 15,0 0-6-15,0 0-5 0,-1 14-4 0,2-1-1 16,-1 3-7-16,0 2-4 0,3 9 5 0,-1-1-5 15,-2-1 5-15,0 3-13 0,3 0-1 0,-6 0-3 16,6-2 2-16,-3-1-1 0,1-7-6 0,-2 2-11 16,-2 0-13-16,3-1-18 0,0-3-14 0,-2-3-13 15,-1-1-9-15,3-2-12 0,-4-1-6 0,3-3-5 16,-3-2-5-16,0 0-77 0,-2-1-196 0,1-2 87 16</inkml:trace>
  <inkml:trace contextRef="#ctx0" brushRef="#br0" timeOffset="-41298.436">4725 15736 11 0,'-3'-28'44'16,"2"1"9"-16,-1 5-5 0,2-4 7 0,2 7-2 15,-1 1 2-15,1 2-5 0,1 2-7 0,3 2 9 16,0-2-17-16,3 1-2 0,-4 2 0 0,3 4 4 16,0-2-10-16,1 2-3 0,0 0-5 0,4 2 9 15,-4 1-13-15,4 2 1 0,1 0 1 0,-4 2 3 16,4 3-12-16,-1 0 7 0,0 0 2 0,0 5-4 15,-3-4 9-15,6 6-9 0,-3-1 2 0,-1 6-5 16,-2-2-2-16,0 0 1 0,-5-1-1 0,4 2-2 16,-6 2-3-16,-2-4 2 0,0 5 6 0,-2-2-5 15,-3-3 0-15,-5 2-3 0,3 1-2 0,-3-1 14 16,-1 0-6-16,1-3 1 0,-4 2 4 0,0-2-6 16,3-1-4-16,-3-1-9 0,3 0 5 0,-3-4-14 15,4 5-14-15,-2-4-12 0,1 1-23 0,-2-1-22 16,3 0-44-16,-2-2-140 0,-1 3 62 0</inkml:trace>
  <inkml:trace contextRef="#ctx0" brushRef="#br0" timeOffset="-40944.866">5029 15826 111 0,'6'7'108'0,"3"3"-15"15,-1-3-16-15,-3 5-8 0,4 3-6 0,0-4 1 16,0 4-8-16,-4-6-5 0,3 6-11 0,-2-5-3 16,-1-2 1-16,-3 1-5 0,3-3-6 0,-3 0-7 15,1-1 0-15,-3 0 5 0,6 0 0 0,-5-3-5 16,1 1-6-16,-1 1 0 0,-1-4-5 0,4 5 12 15,-4-5-3-15,0 0-4 0,0 0-5 0,0 0 16 16,0 0-18-16,0 0 13 0,3-14-5 0,-3 2 10 16,2 4-17-16,-2-3-7 0,1-2 9 0,0 1-2 15,1-5-9-15,2 2-4 0,-2-3-8 16,3 2-6-16,-1-2 0 0,4 1-25 0,-3 2-7 0,1 3-8 16,-3 2-6-16,4 0-7 0,1 3-10 0,-4 1-46 15,1 1-138-15,0 2 61 0</inkml:trace>
  <inkml:trace contextRef="#ctx0" brushRef="#br0" timeOffset="-40104.671">5300 15950 2 0,'4'-5'74'0,"0"0"-11"0,3-3 3 0,-1 1-10 16,-3-1-11-16,4-1 0 0,-4-1-5 0,0 0 2 16,1 1-11-16,-2-1 7 0,-2 0 13 15,0 1-2-15,0 3 3 0,-2-2 11 0,2 3 2 16,-1 0-2-16,-2-2-2 0,2 3 10 0,-1 1-3 0,-1-3-1 16,-1 5-14-16,1-2-8 0,-1 1 3 15,4 2-11-15,0 0 4 0,-10 6-5 0,5 0-7 16,1 1-4-16,3 1 2 0,-3-2-15 0,-1 6 3 15,5-2-5-15,-4 2 9 0,4 4-9 0,-5-5 2 16,5 1 2-16,5 2-2 0,-5-3-7 0,4 2 8 0,-4-3-10 16,6-1 4-16,1 4-4 0,-1-6 2 0,2 4-1 15,-2-5-1-15,3 1 0 0,1-3 2 16,2 0 3-16,-1-3-15 0,2 0 5 0,1-2-6 16,0 0-4-16,3-3 2 0,1-4-10 0,-2 3-6 15,3-6 1-15,-2 2 4 0,1-3 6 0,-3 3-3 0,2-3 4 16,-2 4-1-16,-3-4 1 0,-2 3 6 0,-4083 1-2 15,8160 1 1-15,-4082 2 7 0,-1 0 1 16,-1-2 2-16,-2 2 4 0,1 0 7 0,0 0 7 0,-2-2 1 16,0 3 7-16,0 0-2 0,-2 0 6 15,2 4-2-15,-3-7-1 0,0 4 7 0,-2-1-4 16,1 1-4-16,-1 1-3 0,5 2 0 0,-14 2-4 0,6 1 2 16,-1 2-2-16,-1-1-6 0,1 1 0 0,0 0-3 15,2 2-2-15,0 1-2 0,-2 1 5 16,3-1-9-16,3 0 4 0,-2 0-4 0,1 0 4 15,4-1-4-15,0 0 2 0,0-2-4 0,3 2-10 16,-2-2 10-16,4 0 1 0,-2 0-2 0,3-1-3 16,2 1 3-16,-3-5-2 0,5 1 0 0,-2-2-6 0,2-4-2 15,1 1-2-15,0-4-5 0,-1 1-6 0,0-3 2 16,1-1-11-16,1-2 17 0,-2-3 2 16,1 0-1-16,0-5 5 0,-2 2-7 0,0-7 3 15,-4-1 1-15,0-2 3 0,2 0 6 0,-5 0-6 0,3-2 5 16,-1 0 1-16,-6-3-3 0,4 6 2 0,-4 2 6 15,0 5 13-15,2 5 9 0,-1 5 6 0,1 0 13 16,-4 4-4-16,4 0 0 0,0 2-2 16,0 0-5-16,0 5-6 0,0 0-3 0,0 0-4 15,-2 17 2-15,0-8-3 0,0 9-2 0,2 3-6 16,2 6 0-16,0 0-5 0,0 1 7 0,-2 0-2 0,0 1-10 16,4 0 11-16,-1-1-7 0,4-3 0 15,-2 1 1-15,-2-5-5 0,3-3 2 0,-4 1 1 16,4-2-1-16,-2 0 5 0,2-5-7 0,1-2 4 15,-1 1-3-15,-1-1 2 0,0-2 0 0,-1-1-7 16,3-2-1-16,-2 0 6 0,2-3-10 0,0 3 3 0,0-4-11 16,0-2-5-16,0 1-16 0,2-3-22 0,0-3-28 15,0 0-37-15,1-3-40 0,-5 1-94 16,5-6-280-16,-4 2 124 0</inkml:trace>
  <inkml:trace contextRef="#ctx0" brushRef="#br0" timeOffset="-39928.226">5847 15663 63 0,'-7'2'194'0,"7"-2"-24"0,0 0-31 0,0 0-38 0,-4 1-42 15,4-1-38-15,-3 3-22 0,3-3-50 0,5 8-66 16,-5-8-125-16,1 6 57 0</inkml:trace>
  <inkml:trace contextRef="#ctx0" brushRef="#br0" timeOffset="-39173.393">5909 15654 68 0,'0'0'162'0,"0"0"-15"15,0 0-21-15,-1-4-10 0,1 4-14 0,0 0-4 16,0 0-13-16,0 0-3 0,0 0-13 0,0 16 1 16,0-6-3-16,1-3-10 0,-1 5 3 0,3 0-5 15,-3-2-6-15,1 4-4 0,3-4-7 0,1 3-6 16,-1-3 5-16,0 2-6 0,-2 0-3 0,2-1-8 16,0 1 2-16,-1-4-3 0,3 2-3 0,-1-6-6 15,0 4-21-15,2-4-4 0,-2 1 4 0,1-2-10 16,3-2-9-16,-3 0-20 0,3-2-1 0,0-3-2 15,3 2-14-15,-2-5 2 0,1-1 0 0,2-6-2 16,0 1 4-16,-1 0 4 0,-1-2 3 0,0-1 11 16,-3-1-1-16,-3 1 8 0,3-1 12 0,-4 0-2 15,-4 1 14-15,0-1 7 0,1 7 15 0,-1 0 8 16,-1-1 15-16,-3 5 11 0,4-4-3 0,-2 4 10 16,-1 2-2-16,0-3-2 0,-1 5 3 0,1-1-5 15,0-2-4-15,3 5 0 0,-9 0-4 0,5-1-9 16,4 1 3-16,-7 6-9 0,4-2 7 0,-1 3-5 15,-1-2 0-15,0 6 8 0,0 1-7 0,2 0 8 16,1 5 3-16,-3 0-8 0,5 0 1 0,0 0-4 16,0 2 0-16,2-1-4 0,1-3 1 0,-1 1-2 15,1-3-7-15,6-2 0 0,-4-2-3 0,3 2 1 16,-2-4-7-16,1 2-2 0,0-5-3 0,1 0-8 16,0-4-3-16,4-3-15 0,0-1-10 0,-2-4 0 15,8 1-19-15,-4-7 10 0,3 0-2 0,-6-2-10 16,4-5 7-16,-1 1-6 0,-1-4-1 0,-3 2-4 15,2-4 0-15,-5 1 0 0,1-1-11 0,-5 1 2 16,-2-6-1-16,2 1-1 0,-6 0-51 0,1 0-136 16,0 3 61-16,-2 1 518 0,2 0-354 0,-3 8 17 15,2 3 14-15,-3 3 12 0,5 4 9 0,-2-1 10 16,2 3-8-16,-2 4 8 0,1-5 2 0,-1 5-1 16,3 2-11-16,-9 0 10 0,9 0-5 0,-11 11 1 15,4-5 4-15,2 3 0 0,-2-4 8 0,0 4-2 16,2 0 11-16,-1 1-5 0,-1 0-5 0,1 2 0 15,1-2 14-15,0-2-7 0,1 3 3 0,-3-2-5 16,5-4 0-16,-2 2 10 0,4-3-20 0,-4 2-1 16,0-2 2-16,3 0-4 0,1-1-4 0,0-3-10 15,0 6 11-15,0-6-1 0,0 3-12 0,0-3 11 16,4 4 3-16,-4-4-6 0,5 1-1 0,-5-1-2 16,0 0-5-16,14-5 0 0,-9 0-8 0,4 0-6 15,1-2-16-15,-2 0-18 0,4-1-14 0,-2-1-13 16,-1 1-32-16,0 1-92 0,-2-3-206 0,0 1 91 15</inkml:trace>
  <inkml:trace contextRef="#ctx0" brushRef="#br0" timeOffset="-38977.096">6201 15365 68 0,'0'0'103'0,"0"0"-23"0,0 0-31 15,10-8-26-15,-7 5-46 0,0-2-27 0,-3 5-55 16,0-4 25-16</inkml:trace>
  <inkml:trace contextRef="#ctx0" brushRef="#br0" timeOffset="-38692.826">6216 15135 73 0,'0'0'129'0,"0"0"-11"15,0 0-11-15,-5 23 0 0,2-5-7 0,0 10-7 16,1 1-14-16,1 3-1 0,1 1-9 15,0 1-7-15,1 13-5 0,1-14-12 0,4 0 14 0,-3 1-15 16,2-2-8-16,-1-2-3 0,0-1-8 0,3-1 5 16,1-1-10-16,1-4-2 0,1 0 7 0,-6-7-8 15,5-1-3-15,-3-5 2 0,3 0-9 0,-3-3-4 16,2-2-17-16,1-1-7 0,1-4-13 0,-5 0-9 16,6-2-22-16,1-5-6 0,-4 2-22 0,-3-4-13 15,4 1-64-15,-3-1-184 0,-3-3 82 0</inkml:trace>
  <inkml:trace contextRef="#ctx0" brushRef="#br0" timeOffset="-38511.073">6132 15400 152 0,'0'0'145'0,"0"0"-12"0,11-10-17 0,0 3-1 15,6-2-21-15,0 4-16 0,5-5-12 0,-2 1-36 16,7-1-36-16,-9 0-47 0,2 0-92 0,-4-1-158 16,1 0 70-16</inkml:trace>
  <inkml:trace contextRef="#ctx0" brushRef="#br0" timeOffset="39304.981">6449 15515 47 0,'0'-3'76'0,"0"3"-2"16,0-5 3-16,0 5-3 0,0-7 0 0,0 4-3 15,0 3-1-15,0 0-2 0,0 0-3 16,0 0-7-16,0 0-7 0,0 0 3 0,0 0-15 0,0 0-3 15,0 0-2-15,-7 18 0 0,6-5-4 0,-5 4-7 16,6 3 0-16,-4-1-6 0,1 6 1 0,-2 2 16 16,4-2-16-16,-3 0-5 0,3-4-3 0,1-2 0 15,0 5 5-15,1-6-12 0,3-3 3 16,-1 1-5-16,0-3 9 0,2-2-12 0,2-1 7 0,-1 0-1 16,2-3-10-16,-2-4 5 0,2-1-9 0,2-2-3 15,-2 0 16-15,1-2-12 0,1-3 3 0,-1-3-3 16,5-4-1-16,-8 0-9 0,4-2 10 0,-2 0 1 15,-3-1 4-15,4 0-1 0,-4-2-3 0,-1 1-5 16,1 0 3-16,-1 5 5 0,-4-4 2 16,3 8 0-16,-3-4 6 0,0 5 7 0,-3-1 0 0,6 2 1 15,-6 1 12-15,3 1-11 0,0 3-11 0,0-8 5 16,0 8-13-16,3-5 0 0,-3 5 1 0,0 0 6 16,0 0 6-16,0 0-6 0,2 16-2 0,-2-9 10 15,4 5-13-15,-3-3 7 0,3 1-9 16,-4 3 5-16,5-2-1 0,-2 0 2 0,2 0 12 0,-1 0-12 15,1 0 2-15,0-2 1 0,4 0-14 0,-4-1 3 16,2-2-1-16,0 0 0 0,1-2 4 0,-1-1-7 16,0-3 0-16,2 3 3 0,0-5 0 15,0 0 6-15,1-1-3 0,-5-3-4 0,1 2 4 16,1-3 8-16,-1-1-8 0,-1 2 4 0,-2-4 0 16,-1 2 5-16,-2-4-9 0,-1 3 7 0,-3-3-2 0,-1 2-1 15,0-5 0-15,-3 6 3 0,-2-4 3 0,0 2-11 16,-2 1 13-16,-3 0 1 0,1 0 4 0,-4 3 0 15,8-1-3-15,-3 3 13 0,2 0-6 0,-1 1 10 16,3-3-10-16,-1 3 2 0,5 1 0 0,-3 0-6 16,4 0-8-16,-2 1 9 0,2-1-4 15,4 3-8-15,-1-4 8 0,1 4-6 0,1-5 0 0,-1 5 5 16,5-7-8-16,2 5-5 0,-1 2 11 0,0-3-14 16,2 3 7-16,4-2-1 0,-2 2 3 15,5 0-1-15,-3 2-1 0,-1 3-3 0,2-3 9 16,0 1 11-16,1 1-12 0,-3 3-2 0,6 2-4 15,-7-4 3-15,9 3-11 0,-10 1 16 0,1-1-8 0,-1-1 4 16,2 1 5-16,-4-1 0 0,1-1-3 0,2 3-1 16,-1-4-19-16,-6 0 24 0,3-1-5 0,-2-1-2 15,2-1-8-15,1-1 12 0,-5 0-3 16,-2-1 3-16,0 0-3 0,12-2 3 0,-9-3-8 16,5-1 10-16,0-1-5 0,1-6-9 0,-4 3 14 15,4-2-4-15,0-2-5 0,0-1 5 0,0 1-3 0,0 3 4 16,-2-2-3-16,1 5 2 0,-2 4 10 0,2-1-13 15,0 2 10-15,-1 1 0 0,2 3 13 0,2 3-1 16,0 1 4-16,7 2 3 0,-4 0-5 16,3 5 0-16,-2-1-12 0,2 0 5 0,0 0-7 15,-4-1 8-15,5 0 2 0,-4 0-7 0,0-2 1 0,0-2 5 16,-5-1-16-16,3 0-11 0,-1-4-11 0,-3 0-8 16,6-2-20-16,-5-2-7 0,-3-1-27 0,2-1-114 15,-4-1-211-15,-2 1 94 0</inkml:trace>
  <inkml:trace contextRef="#ctx0" brushRef="#br0" timeOffset="39466.719">6990 15250 49 0,'0'0'153'0,"0"0"-17"16,0 0-17-16,0 0-23 0,0 0-35 0,0 0-47 15,0 0-51-15,0 0-62 0,0 0-106 0,17-2 46 0</inkml:trace>
  <inkml:trace contextRef="#ctx0" brushRef="#br0" timeOffset="45399.217">20275 11761 50 0,'0'0'102'0,"0"0"-6"0,0 0-7 0,-3-3-16 15,3 3-2-15,0 0-10 0,0 0-5 0,0 0-3 16,0 0-8-16,0 0-8 0,0 0-2 0,0 0 3 16,0 0-3-16,0 0 0 0,0 0 1 0,0 0-11 15,0 0 4-15,0 0-1 0,0 0 0 0,0 0-2 16,0 0 6-16,0 0-1 0,0 0-7 0,-13 10-11 15,8-6 8-15,-4 4-5 0,0-1-2 0,-1 4-3 0,-7 3 3 16,2-1-3-16,-6 3 4 0,-1 1-4 16,0 2 3-16,0-2 0 0,-2 0-1 0,-3 2-1 15,-1 1-2-15,3-1 0 0,-5-1-1 0,1 3 0 0,-3-2 1 16,5 2 8-16,-5-3-9 0,5 1 7 0,-1-2-7 16,5 0 13-16,-1 0-8 0,7-7 0 15,0 2 7-15,5 1 1 0,-6-4-5 0,9-2 0 16,-2-2 0-16,3 1-4 0,-1 1 1 0,1-3 0 0,2 1-4 15,2-1 0-15,-4-1-1 0,6-1-1 0,-3 1-5 16,2-1 3-16,-2 0-7 0,5-2-5 0,-8 3-13 16,8-3-12-16,-4 2-14 0,4-2-11 0,-2 2-17 15,2-2-14-15,0 0-8 0,0 0-22 0,0 0-70 16,0 0-200-16,0 0 89 0</inkml:trace>
  <inkml:trace contextRef="#ctx0" brushRef="#br0" timeOffset="45856.758">20224 11958 87 0,'3'-4'97'0,"5"1"-7"0,-4-1 4 16,1 0-10-16,0 1-5 0,-1 0-5 15,-3 1-7-15,3-1 3 0,0 1-9 0,-4 2-11 16,1-5-4-16,-1 5 1 0,4-2-8 0,-4 2 2 0,4-2-6 16,-4 2-1-16,0 0-9 0,4-3 1 0,-4 3-1 15,0 0-4-15,0 0 4 0,0 0-6 16,0 0 9-16,0 0-3 0,0 0-1 0,0 0-7 16,0 0-4-16,0 0 4 0,0 0-7 0,0 0 5 0,0 0-2 15,-8 10-2-15,3-6-3 0,-3 0 3 0,-2 4-6 16,-4 2 4-16,-4 2-1 0,-4 6-6 0,-1-2 4 15,-2 1 0-15,-1 1 0 0,0 2 0 0,-4-2-2 16,2 0 5-16,-1 3 3 0,-1-4 1 0,-2 2-10 16,4 0 3-16,0-1 1 0,1-2-3 0,0 2 0 15,4-2 1-15,0-1-1 0,6-5 8 0,1 0-3 16,2 0-4-16,3-2 2 0,-1-3 2 0,4 3-1 16,-2-4-3-16,0-1 3 0,5 1-8 0,1-1 5 15,0 2-1-15,-1-3-1 0,1 1 2 0,4-3 1 16,-5 1-3-16,5-1-9 0,-4 3-5 0,-1-1-5 15,5-2-16-15,0 0-8 0,0 0-17 0,-2 3-31 16,2-3-32-16,0 0-91 0,0 0-230 0,0 0 102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8:42:21.700"/>
    </inkml:context>
    <inkml:brush xml:id="br0">
      <inkml:brushProperty name="width" value="0.05292" units="cm"/>
      <inkml:brushProperty name="height" value="0.05292" units="cm"/>
      <inkml:brushProperty name="color" value="#FF0000"/>
    </inkml:brush>
  </inkml:definitions>
  <inkml:trace contextRef="#ctx0" brushRef="#br0">11041 6657 33 0,'0'0'36'0,"0"0"-6"0,0 0 3 16,0 0 1-16,0 0-8 0,0 0 0 0,0 0-5 15,0 0 3-15,0 0-4 0,0 0 8 0,0 0-11 16,0 0 2-16,0 0-2 0,0 0 1 0,0 0-12 15,0 0 8-15,0 0 2 0,0 0 1 0,0 0 4 16,0 0 0-16,0 0-2 0,0 0 2 0,0 0 3 16,0 0-3-16,0 0-4 0,0 0 6 0,0 0-1 15,0 0 1-15,0 0 3 0,0 0-4 0,0 0-7 16,0 0 4-16,0 0 3 0,0 0-13 0,0 0 9 16,0 0-4-16,0 0 7 0,0 0-5 0,0 0-3 15,0 0-3-15,0 0 2 0,0 0 4 0,0 0-7 16,0 0 3-16,0 0 4 0,0 0 1 0,0 0-4 15,0 0 1-15,0 0-7 0,0 0 4 0,0 0-4 16,0 0 9-16,0 0-14 0,0 0-1 0,0 0 10 16,0 0 0-16,0 0-2 0,0 0 2 0,0 0-4 15,0 0 0-15,0 0-4 0,0 0 8 0,0 0-15 16,0 0 10-16,0 0-1 0,0 0 0 0,0 0 5 16,0 0-9-16,0 0 4 0,0 0 4 0,0 0-6 15,0 0 7-15,0 0-9 0,0 0-4 0,0 0 6 16,0 0 2-16,0 0-4 0,0 0-4 0,0 0 5 15,0 0 0-15,0 0 2 0,0 0 2 0,0 0-5 0,0 0 2 16,0 0-8-16,0 0 11 0,0 0-6 16,0 0 6-16,0 0 0 0,0 0-3 0,4-8 2 15,-4 8 3-15,0 0 3 0,8-3-2 0,-8 3-3 16,7-2 5-16,-4 1-2 0,1-4-1 0,2 3-4 0,-2-1 6 16,3-1-4-16,1-1 2 0,-1 1-8 15,0-2 10-15,3-1-4 0,2 2-2 0,-3-2 2 16,2 0-5-16,1 0 6 0,-3-2 3 0,4 1-12 15,-3 0 2-15,5-3 3 0,-5 3-1 0,5-3 4 16,0 0-3-16,-4 0-3 0,3 1 9 0,-2-1 5 16,3-1-7-16,-2 0-2 0,2 0 4 0,-2 0-2 15,0-1 2-15,2 2 1 0,-2-3 4 0,1 3-10 16,-1-3 5-16,0 2-2 0,-2 1 3 0,1 0-2 0,-2 2 3 16,-2 1 0-16,-1-1-5 0,3 1-3 0,-4-1 7 15,3 1-4-15,-2 1-5 0,1 0 10 0,-1-2-8 16,1 4 1-16,-1-5 9 0,1 4-9 0,0-3 4 15,0 2-7-15,-2 0-2 0,3 0 7 0,-1-1-8 16,-2 2 5-16,2-1 3 0,-2 1-1 0,2-1-7 16,1-1 10-16,-1-1-3 0,-1 1 1 0,2 2-3 15,1-9 6-15,0 9-8 0,2-7 12 0,-2 0-10 16,0 5 2-16,2-4-2 0,1 1 5 0,-3 3-2 16,2-5 0-16,4 2-4 0,-4-1 6 0,4 1 0 15,-3 0-4-15,-4 5 1 0,4-4 3 0,1 3 0 16,1-3-7-16,-5 3 5 0,0 1 8 0,1-5-8 15,-1 7-1-15,2-5-2 0,-1 2-8 0,-1 1 8 16,-1-1-1-16,3 1 7 0,-3-2-6 0,1 0-2 16,0 2 8-16,-1 1-5 0,-1-2-4 0,3 2 2 15,-2 0 6-15,-4 0-5 0,2 0-5 0,-1 3 3 16,-2-1-2-16,0-1 7 0,-2 4-6 0,2-3 5 16,-4 3 1-16,7-4-9 0,-7 4 5 0,1-2-1 15,-1 2 6-15,0 0 1 0,6-3 11 0,-6 3-5 16,0 0 3-16,0 0 1 0,0 0 3 0,0 0-6 15,0 0 0-15,5-2-1 0,-5 2-4 0,0 0 2 0,0 0-7 16,0 0 5-16,0 0-1 0,0 0-6 16,0 0-7-16,0 0-12 0,0 0-18 0,0 0-15 15,0 0-18-15,0 0-10 0,0 0-11 0,0 0-18 16,0 0-11-16,0 0-115 0,0 0-251 0,0 0 111 0</inkml:trace>
  <inkml:trace contextRef="#ctx0" brushRef="#br0" timeOffset="939.04">12039 5627 65 0,'0'0'89'0,"0"0"7"16,0 0-10-16,0 0-9 0,0 0-11 0,0 0-2 15,0 0 1-15,0 0-10 0,0 0-4 16,0 0-3-16,0 0-1 0,0 0-3 0,0 0 7 0,0 0-13 15,0 0 5-15,0 0-3 0,0 0-4 0,0 0-2 16,0 0 1-16,0 0-6 0,0 0-6 0,0 0 3 16,0 0-2-16,0 0-1 0,0 0-3 15,0 0-6-15,0 0-5 0,0 0 7 0,0 0-5 0,0 0 8 16,0 0-1-16,14 8-9 0,-10-6-2 0,-4-2 7 16,5 4 3-16,0-2 5 0,-2 1-2 0,-3-3-5 15,10 2 4-15,-4 1 2 0,-2-2-2 0,1 0-1 16,2 2-1-16,-2-2 0 0,5 1-1 0,-4-1-2 15,1-1 1-15,0 3-1 0,1-3-9 0,-3 1 4 16,3 1 2-16,-3-2 1 0,2 0-2 0,0 0 1 16,-7 0-3-16,14 0 0 0,-9 0-1 0,4 0-1 15,-9 0-1-15,9-2 2 0,-1 2 6 0,-8 0-4 16,9 0-5-16,-9 0 4 0,11 0-9 0,-7 0 9 16,1-1-4-16,-5 1-1 0,7 0-4 0,-7 0 6 15,11-2-5-15,-11 2-6 0,6-1 11 0,0 0-2 16,-6 1-4-16,5-2 5 0,-5 2-3 0,0 0 1 15,8-1-5-15,-8 1 5 0,0 0 2 0,5-2-3 16,-5 2-1-16,0 0 3 0,0 0 4 0,0 0-5 16,0 0-3-16,8 0 1 0,-8 0 0 0,0 0-9 15,0 0 11-15,0 0-5 0,0 0 3 0,0 0 0 16,0 0 4-16,0 0-2 0,0 0-3 0,0 0 2 16,0 0 0-16,0 0 5 0,0 0-1 0,0 0-2 15,0 0 8-15,0 0-4 0,0 0 7 0,0 0 3 16,0 0 2-16,0 0-3 0,0 0 2 0,0 0-3 15,0 0 9-15,0 0 3 0,0 0-3 0,0 0 1 16,0 0 1-16,0 0 1 0,0 0-5 0,0 0-1 16,0 0 1-16,0 0-5 0,0 0 0 0,0 0-2 15,0 0-1-15,3 6 0 0,-3-6-1 0,-5 6-1 16,2-2 0-16,-1 1-2 0,2 1 2 0,-6 3-2 16,3-2 0-16,-1 0-3 0,-2 4 1 0,1-2-2 0,-1 0 1 15,0 1-5-15,0 1 6 0,1 0-3 16,-2 3 1-16,-3 0-3 0,2-1 1 0,-2 0-1 15,4 1 0-15,-4 1 1 0,2-1-2 0,-2 3 2 16,0-1-1-16,0-1 1 0,0 2-2 0,-3 5 1 16,6-7-1-16,-2-1 0 0,3-2 0 0,-2 0 2 15,0-2 0-15,6-1-3 0,-4-1 1 0,3 1-2 0,4-4 1 16,-3 1-4-16,-1-2 2 0,4-3 1 16,-2 3 5-16,2-2-1 0,1-2-4 0,-4 4 0 15,4-4-6-15,0 0-3 0,0 0-3 0,0 0-16 0,0 0-28 16,0 0-11-16,9-14-33 0,-4 6-34 0,-1-1-40 15,-3 2-132-15,4-2-331 0,-1-1 147 0</inkml:trace>
  <inkml:trace contextRef="#ctx0" brushRef="#br0" timeOffset="2599.729">12862 5237 96 0,'0'0'110'0,"0"0"-12"15,0-5-6-15,0 5-1 0,0 0-1 0,0 0-11 16,4-4 5-16,-4 4-13 0,0 0-1 0,4-4-3 16,-4 1-1-16,0 3 3 0,3-3-7 0,1-1-3 0,-4 4 1 15,4-5 2-15,-4 3-5 0,4-3-2 16,-4 2 2-16,1 0-2 0,2-2 1 0,-2 0 4 15,-1 3-6-15,0 2-1 0,3-8 3 0,-6 4-7 16,3 4-2-16,-1-8 0 0,1 2-4 0,-4 3 0 0,3 0-1 16,-2-2-11-16,3 5 4 0,-5-6 0 15,-1 6-4-15,-1-3-7 0,7 3-5 0,-13 0 0 16,3 0-5-16,0 3-4 0,1-3 0 0,-4 2-5 16,1 2 0-16,0 1 0 0,-2 1-3 0,4-4-1 15,-7 5 1-15,4-1 1 0,-3 0-1 0,2 2-2 0,-3 1 2 16,2-2 1-16,2-2-2 0,0 3-1 0,-1 1-3 15,7 1 2-15,-2-4 1 0,0 2 0 0,0 0 0 16,4-1-2-16,-1 3-4 0,1-1 1 16,1-1 0-16,2-4-1 0,0 4 0 0,2-2 1 0,2 5-4 15,-2-4 1-15,4 1 3 0,-3 0-1 0,4 1-3 16,-1-3 4-16,4 0-1 0,-2 1-6 0,4 2 8 16,-2-1-1-16,7 0 0 0,-6 0-3 0,4-1 7 15,-3 1 2-15,-1-3-6 0,4 5 0 16,4-1 2-16,-3-2 1 0,-2 1 0 0,0 2-1 15,3-1-4-15,-6-2 6 0,3 1 5 0,0 2-4 16,-3 1-2-16,7-1 0 0,-7-1 2 0,2 1-2 16,-1 1-2-16,-2-2-5 0,-1 0 0 0,0 1-6 0,-4 0-1 15,0-1 0-15,1 0 3 0,-4-1-2 16,3 1-3-16,-3-3 4 0,0 3 3 0,-3-4 4 0,-1 2 0 16,1 0 0-16,-1-3 4 0,-2 2-2 0,-1 2-3 15,-2-4 4-15,0 2 1 0,0 1-1 0,0-3 1 16,-3 1 2-16,1 0 0 0,-4 1-1 0,1-2 3 15,2-2 5-15,-1-2 0 0,1 3 3 0,-6-6 2 16,1 3 4-16,2 0 4 0,-3-4 0 0,8 3-1 16,-3-3-5-16,0-1-3 0,1 2 15 0,0-2-4 15,3 1-2-15,-1 0 3 0,-1-2-4 0,3 1 1 16,0 0 0-16,2 0-4 0,0 1-2 0,-1-1-2 16,4 1-4-16,0 0-4 0,0 0 7 0,0 1-3 15,1 1-1-15,-1-1-1 0,3 3-6 0,-4-7-7 16,3 2-4-16,1 5-3 0,0-3-12 0,0 3-12 15,3-9-6-15,-2 7-6 0,1 0-17 16,1-2-10-16,1 2-8 0,1-2-9 0,-1 1-16 0,3-1 3 16,-1 4-9-16,-1-4-7 0,1 3-106 0,-1 1-248 15,-5 0 110-15</inkml:trace>
  <inkml:trace contextRef="#ctx0" brushRef="#br0" timeOffset="3269.407">12995 5492 70 0,'0'0'113'0,"0"0"-27"0,0 0 11 0,-6-2 2 16,6 2-20-16,0 0 0 0,0 0-10 0,0 0 3 16,0 0-10-16,-12 6 0 0,6-6-11 0,2 3-4 15,-2 1-5-15,0 1 0 0,0 0 0 0,-2 1 0 16,3 0-5-16,-5 1-1 0,5 2-6 0,0-1-2 15,0 2-10-15,1-2 5 0,0 1-9 0,0 1 7 16,2 0-7-16,-1 1 11 0,2-1-9 0,-2 0-5 16,3-2 1-16,0 1 1 0,0 0-4 0,4 1-4 15,-4-2 5-15,3-1-5 0,-1 2 0 0,2-4 2 16,0 2 0-16,-2-2 1 0,2 0-1 0,3 0-2 16,-1-2 1-16,-2 0 3 0,5 1-5 0,-2-2-3 15,1 0 2-15,3-2 0 0,0-2 5 0,-2 1-3 16,2 0-10-16,-1-2 2 0,2 1-1 0,1-3 4 15,-3 0 1-15,0 0-5 0,4 0 9 0,-5 1-10 16,0-1 1-16,0-2 1 0,-1 2 4 0,-2 0-3 16,2-2-2-16,-2 2-3 0,-1 0 4 0,-1-5-2 15,0 8 8-15,-1-5-7 0,-1 2-6 0,-2 0 6 16,0 0 1-16,0-3 2 0,-1 2 2 0,0 1 1 16,-2-2 1-16,-1 2 5 0,3 0 2 0,-3 0-4 15,-1 2-5-15,-3-1 15 0,3 0 1 0,0 0 0 16,-4 3 7-16,4-2 5 0,-8 0-9 0,4 1-4 15,0 2-1-15,-3-3-1 0,1 6-2 0,-1-3-3 0,1 0-4 16,1 2 9-16,-1 0-3 0,0 0-1 16,2 2-14-16,1-2-1 0,0 0-10 0,1 1-12 15,0-2-8-15,0 2-10 0,1-1-13 0,1-1-18 16,5 4-1-16,-3-3-10 0,3-2 1 0,-2 3-2 16,2-3 0-16,0 0-8 0,5 4-67 0,-5-4-174 0,8 2 77 15</inkml:trace>
  <inkml:trace contextRef="#ctx0" brushRef="#br0" timeOffset="4170.298">13226 5506 33 0,'0'0'73'0,"0"0"-2"15,0 0 5-15,9 5-12 0,-4-3 2 0,-4 1-9 0,3-1-1 16,0 4 12-16,-1-2-17 0,1 3-2 16,-2-1 2-16,2 1 0 0,-4 2-3 0,6 0-12 15,-2 0 0-15,-4 2 1 0,1-2-14 0,2 3 2 16,-3-2 0-16,1 0 1 0,1 2-4 0,-2-5 1 0,2 4-4 16,-2 0 7-16,0-2-8 0,1-3-2 0,-1 2 1 15,-1-2-7-15,2-1 4 0,-1 0-4 16,0-3 4-16,3 3-4 0,-3-2 2 0,0-3-7 15,0 4 8-15,0-4-3 0,4 3 0 0,-4-3-4 16,0 0-4-16,0 0 1 0,0 0 1 0,14-10 6 0,-12 5-1 16,5 0-11-16,-2-4 1 0,3 1 3 0,-2-1 0 15,-1-1 5-15,3-1-5 0,-3 0-2 16,0 1-3-16,0 0 4 0,-1 1 3 0,1 0-1 16,-2 1-10-16,-1 3 11 0,1 1-7 0,-2-4 1 15,-1 3 5-15,3 1 1 0,-2 1 2 0,-1 3-9 0,4-5 4 16,-3 2-3-16,-1 3 2 0,4-4 2 0,-4 4 1 15,0 0 2-15,0 0-2 0,0 0 0 16,0 0 5-16,0 0 4 0,5 11-3 0,-4-6-3 16,0 0 2-16,-1 1 6 0,2-1-6 0,-2 2 0 0,1 0 2 15,-1 0-3-15,1-2 0 0,1 4-5 0,-2-4 5 16,0 1-9-16,2 0 4 0,-2-3 5 0,3 2-11 16,-2-2 19-16,0 0-12 0,-1-3-3 0,4 4 3 15,-4-4-3-15,9 2 7 0,-4-2-6 16,-5 0-5-16,12-4 16 0,-2-2-1 0,-1-1-9 0,2 2 4 15,-1-4-4-15,3-1-1 0,0-2 2 0,-3 2 0 16,3 1 3-16,-5-2 2 0,-1 2 3 16,1 0 1-16,-3 0 6 0,-1-2 9 0,1 4 2 15,-3 0 6-15,-2 0-1 0,1 2 5 0,-2-1 3 0,-2-3 2 16,1 4 3-16,0 2 1 0,2-3 5 0,-4 3-4 16,3 0-8-16,-4-1-4 0,2 3-3 0,3 1-6 15,-10-1-5-15,10 1-5 0,-9 0 1 0,5 2-5 16,-1 0-3-16,0 0-2 0,-3 2-10 0,3 0-3 15,0 1-5-15,3 0-6 0,0 2-9 0,-2-2-2 16,3 0-5-16,1 0 2 0,0-1-1 0,1 2-1 16,2-1 7-16,-2 0 0 0,3-1-2 0,0 0 5 15,0 1-3-15,2 0 5 0,-1-1 1 0,-1 2 2 16,4-4 2-16,-3 3 0 0,-1 0 5 0,2 0-2 16,-2 1 6-16,1-2-2 0,0 0-5 0,-1 1 7 15,6 2-1-15,-7-2-7 0,3 2 5 0,-1-2 2 16,0 1 1-16,-2 1-3 0,2-3 4 0,-1 3-2 15,0 1 1-15,-2-1-1 0,0 0-7 0,-1-1 4 16,0 3 2-16,0-2 2 0,1 0 3 0,-1 0-6 16,-1-1 6-16,0 1-1 0,-1-1 1 0,2 0 2 15,-1 0-2-15,1 0 0 0,-1-1-2 0,0 0 2 16,2-3 1-16,-2 2-4 0,1-1-11 0,-1-3-6 16,0 7-16-16,0-7-5 0,3 2-5 0,-3-2-1 15,0 0-8-15,13-2-14 0,-9-2-22 0,3-2-22 16,-1 1-71-16,-2-1-201 0,3-1 89 0</inkml:trace>
  <inkml:trace contextRef="#ctx0" brushRef="#br0" timeOffset="5151.942">13893 5499 14 0,'0'0'149'0,"0"0"-20"16,0 0-2-16,1-3-10 0,-1 3-15 0,0 0 5 15,0 0-20-15,0 0-4 0,0 0 4 0,0 0-18 16,0 0-1-16,0 0-10 0,0 0 3 0,-17 5 0 16,10-3 2-16,1 3-7 0,1 0-2 0,-2-2 4 15,0 4-6-15,-2-2 3 0,1 3-6 0,-1-2-4 16,-1 4-3-16,4-1 3 0,-3 0-10 0,1 0 1 15,-2 3-3-15,2-3 1 0,3-1-6 0,-3 4 0 16,2-3 1-16,1-1-7 0,2 4 3 0,-2 0-8 16,5-3 0-16,0 3 0 0,-3-2-6 0,2 0 4 15,1-1-3-15,0 1-5 0,0-1 5 0,1-1-6 16,2-3 2-16,-2 2 1 0,3 0-4 0,-1-4 0 16,3 2-1-16,-1 0 3 0,0-3-2 0,-1 1 3 15,4-2-3-15,0 0-3 0,2-1 4 0,1-1-3 16,2-3 0-16,0-1 2 0,1-3 0 0,4 2-3 15,1-5 0-15,0 3-3 0,4-6 0 0,0-2 3 16,-4 0 0-16,4 2 3 0,-5 1 0 0,-1-2-6 16,2-4 3-16,-6 6-1 0,0-1-1 0,1 2 2 15,-4-2-4-15,-1 1-1 0,-4 5 6 0,1-3-1 0,-2 4 4 16,1 0-5-16,0 2 1 0,-5-2 1 16,1 2 0-16,1 1 4 0,0-1-3 0,0 2 4 15,0 0 6-15,-2 3 8 0,0-4-7 0,0 4 2 16,0 0 1-16,0 0-5 0,0 0-2 0,0 0 1 0,-11 7 1 15,4 0-4-15,0 0 1 0,0 1 0 0,-2 2-2 16,0 1-3-16,2 0-1 0,-1 2-1 16,2-4-2-16,-1 2-2 0,2 6 8 0,1-7-1 15,-1 3-6-15,0-3 5 0,4 0 0 0,-2 1-2 0,1 0-2 16,2-2-1-16,0-3 1 0,1 1-6 0,0-2 4 16,0 0-5-16,1-1 0 0,-1 1-3 0,3-2 3 15,0 1-3-15,0-3 0 0,2 1 2 16,2-2 1-16,-8 0-3 0,16-5 5 0,-9 2-1 15,2-4 2-15,0 3 0 0,0-1 0 0,3-3-2 0,-3 2 1 16,0-2 0-16,1-1 3 0,-2 1-4 16,-2-2 4-16,1 1-3 0,0 1 5 0,-3 0-6 0,-1 1 5 15,-1 2-2-15,2 1 3 0,-1-1-2 16,-2 1-1-16,2 1 3 0,-3 3-2 0,2-5 2 0,-2 3-2 16,0 2-2-16,4-5 1 0,-4 5 3 0,0 0-4 15,0 0-1-15,4-2 0 0,-4 2 3 0,0 0-4 16,0 0 3-16,5 12-3 0,-4-10-2 0,3 3-1 15,-1 2-7-15,1 0-13 0,3 2 1 0,-1-1-8 16,0 2-10-16,0-1 0 0,2 2-6 0,0-2-6 16,1 3-1-16,-1-1-3 0,1-2-2 0,1 0 4 15,-5-1 3-15,5 0 3 0,-3 0 1 0,-2 0 9 16,0-2-4-16,-1 0 5 0,-3-1 4 0,3-3 7 16,0 3 4-16,-4-5-2 0,1 7 11 0,-1-7 8 15,3 4 6-15,-3-4-6 0,0 0 0 0,-6 5 3 16,6-5 6-16,-7 3-9 0,1-1 11 0,-2-2 9 15,2 2-8-15,-3-2 4 0,0 0 18 0,-3 0 3 16,5 1-10-16,-5-2 1 0,-2 2 1 0,4-2 4 16,1 2-6-16,-2-4 6 0,4 5-9 0,2-2 1 15,-4 0 2-15,9 0-3 0,-9 1 2 0,9-1-3 16,-10 2-4-16,10-2-12 0,-3 0-7 0,3 0-19 16,0 0-20-16,0 0-19 0,0 0-43 0,-10-3-121 15,10 3-249-15,-1-6 111 0</inkml:trace>
  <inkml:trace contextRef="#ctx0" brushRef="#br0" timeOffset="6684.1">14646 5584 7 0,'0'0'97'0,"0"0"-16"16,0 0 2-16,0 0-2 0,0 0 8 0,0 0-11 15,0 0 10-15,0 0 0 0,0 0 1 0,0 0-4 16,0 0-5-16,0 0 0 0,0 0 0 0,0 0-4 16,-5-6-5-16,5 6-13 0,0 0-1 0,0 0-3 15,0 0-11-15,0 0-2 0,0 0-3 0,0 0-2 16,0 0-3-16,0 0-7 0,0 0-1 0,0 0-3 0,0 0-2 15,0 0-1-15,0 0 0 0,0 0-1 0,0 0-1 16,0 0-1-16,0 0-1 0,0 0 5 16,0 0 5-16,0 0-2 0,0 0 1 0,0 0 2 15,19 3-2-15,-11-3-4 0,-8 0 1 0,12 2 0 0,-5-1-3 16,4-1 2-16,1 0-1 0,-1-1-4 0,2-1-1 16,-1 1 3-16,0 1-6 0,1 0 2 0,-3-2 2 15,3 0 1-15,-3 0-1 0,4 2 4 16,-5-3-5-16,4 2 0 0,-4-2 1 0,0 3-3 15,-4-1 2-15,3 1-4 0,-2-3-2 0,-6 3-2 0,9-2 3 16,-5 2-3-16,-4 0 4 0,0 0-6 16,6-2 1-16,-6 2 0 0,0 0-6 0,0 0 5 0,0 0-4 15,8 0 4-15,-8 0 2 0,0 0-2 16,0 0-4-16,0 0 1 0,0 0 2 0,5-2-1 0,-5 2-1 16,0 0-4-16,0 0-3 0,0 0-13 0,0 0-19 15,0 0-26-15,0 0-8 0,0 0-18 0,0 0-18 16,0 0-15-16,0 0-7 0,6 0-11 0,-6 0-121 15,0 0-283-15,0 0 126 0</inkml:trace>
  <inkml:trace contextRef="#ctx0" brushRef="#br0" timeOffset="7212.982">14660 5730 68 0,'0'0'92'0,"0"0"-2"0,0 0-15 0,0 0-3 16,0 0-5-16,0 0-2 0,0 0-7 0,0 0 6 15,0 0-5-15,0 0-2 0,0 0 2 0,0 0 2 16,13-6-5-16,-13 6 0 0,0 0 1 0,0 0-8 16,5 0-3-16,-5 0 5 0,0 0 0 0,9-3-13 15,-9 3-3-15,9 0 6 0,-7-1-6 0,6 0-1 16,-3-2-3-16,0 3-3 0,-5 0 0 0,14-1-4 16,-7 0 3-16,-1-1 3 0,1 2-4 0,-7 0-1 15,12-1-5-15,-6 1 7 0,2-2-1 0,-3 2-9 16,4 0 5-16,-9 0-5 0,8-2 0 0,-2 2 0 15,-6 0 2-15,14-3-4 0,-10 3 5 16,-4 0-3-16,12 0 10 0,-8 0-12 0,2 0 2 16,-6 0 0-16,13-1 3 0,-13 1-2 0,6-4-1 0,-2 4 0 15,-4 0-4-15,5-1 9 0,-5 1-6 0,0 0-2 16,9-1-7-16,-9 1 4 0,0 0-1 0,0 0 2 16,0 0-2-16,0 0 1 0,0 0 0 0,0 0 3 15,0 0-6-15,8 0-1 0,-8 0 0 0,0 0-2 16,0 0-2-16,0 0 0 0,0 0-1 0,0 0 0 15,0 0-6-15,0 0-16 0,0 0-13 0,0 0-34 16,0 0-35-16,0 0-38 0,0 0-38 0,0 0-103 16,0 0-303-16,0 0 135 0</inkml:trace>
  <inkml:trace contextRef="#ctx0" brushRef="#br0" timeOffset="14683.084">15304 5392 28 0,'1'-4'95'0,"2"-1"-5"16,1 0-3-16,-2 0-29 0,2-2 9 0,1 0 6 16,-1-1 0-16,4-2-2 0,-6 5 12 0,1 0-6 15,1-2-9-15,-2 0-8 0,2-1-10 0,0 3 6 16,-3-2 0-16,0 1-6 0,2-4 2 0,-2 3 10 16,2 0-11-16,-2-1-3 0,0-2-4 0,-1 3 6 15,0 1 10-15,-2-1-4 0,2 3 0 0,-5-2-2 16,2 1-3-16,-2 2-3 0,1 0-9 0,-2 1-3 15,-4-2-7-15,5 3 2 0,-6-1-6 0,0 4-3 16,-7-2-5-16,5 2 1 0,-1-1-3 0,1 4 1 16,-2-3-1-16,5 3 0 0,-2-2-6 0,1 2 2 15,2-1-2-15,1 1 0 0,2-1-3 0,-2 1-4 16,2 2 3-16,0 1-4 0,0-1 5 0,4 3-2 16,0-5-3-16,0 4-6 0,-1-1-2 0,3 3 1 15,4-1-2-15,-3 0 4 0,3 2-4 0,2-2 2 16,2-1-5-16,-1 1 3 0,2-3-1 0,-1 5 1 15,5 0 2-15,-4-2-3 0,6 1 1 0,-2-1 7 16,0 1-6-16,-4-6-1 0,6 4 2 0,-6-5-2 16,-1 2 1-16,5-1 2 0,-3 1-5 0,-3-3 0 15,3 3 7-15,0-1-2 0,-1 1-3 0,0-1 3 16,1-2-3-16,-5 3 1 0,1-3-1 0,-2 0-7 16,0 4-10-16,2-5-2 0,-2 3 0 0,-1 0-5 0,-2 0-1 15,2-3 3-15,-3 4-7 0,1-1 7 16,-2-1 1-16,-2 1-4 0,-2 2-3 0,2-2 14 15,-5 1-3-15,-3 0-2 0,1 0 5 0,-1 0 12 16,-2-1-6-16,-1 0 0 0,-3 0-5 0,-2-1 39 16,2 0-14-16,-1-1-3 0,6-3 11 0,-5 0 1 0,4 0 4 15,-1 0 4-15,5 0 4 0,-3-2 13 16,3 1-8-16,2 1 1 0,2-1-3 0,-2-2-6 16,3 1 3-16,4 2-7 0,-8-2-3 0,5-1 1 15,3 3-1-15,-4-2-6 0,4 2-8 0,0-5-6 0,-1 0-13 16,1 5-40-16,0 0-31 0,3-7-52 0,-6 7-100 15,3 0-259-15,-2-7 115 0</inkml:trace>
  <inkml:trace contextRef="#ctx0" brushRef="#br0" timeOffset="15565.654">15479 5426 78 0,'0'0'96'0,"0"0"-12"0,6-2-19 15,-6 2 6-15,0 0 2 0,0 0-9 0,0 0-9 16,0 0-6-16,0 0-7 0,0 0 12 0,0 0-4 15,0 0-11-15,0-4 5 0,0 4 0 0,0 0-4 16,0 0 3-16,0 0 12 0,0 0-3 0,0 13-2 16,0-5 4-16,0-2-1 0,-1 5 0 0,1-2-1 15,0 3-2-15,0 1-11 0,-4-1-2 0,4 2 1 16,0 1-5-16,0 1-10 0,0 1 7 0,4-5-6 16,-3 3 0-16,-1-1-6 0,4-4 3 0,-4 0-4 15,4-1-3-15,0 1 0 0,0-3-5 0,0 0-1 16,-2-3 0-16,6 1-4 0,-3-1-5 0,0-2 4 15,0 0-5-15,2-1-5 0,-7-1 0 0,14-4-5 16,-7 0 15-16,-2 0-5 0,3-1-4 0,1-2 6 16,-4-1-6-16,1-2 7 0,1 1-10 0,-2-3 6 15,0 2-4-15,0-3 1 0,-1 1 7 0,0 2-6 16,0-1 2-16,-3 4-1 0,4-3 0 0,-5 3 0 16,0 0 4-16,4 3 3 0,-3-1-2 0,0 0-1 15,-1 4-3-15,0 1 3 0,0 0-1 0,0 0 4 16,0 0 0-16,0 0-5 0,0 0 3 0,0 17 3 15,0-7-1-15,0 0 0 0,0 1 4 0,-1-1 0 0,4 3-7 16,-1-1 2-16,-2 0 0 0,0-3 0 16,1 3-7-16,2-2 4 0,0-3-1 0,0 1-2 15,0 1 3-15,1-6 6 0,-3 4-2 0,3-3-4 16,1-3 6-16,-1 1-9 0,1-1 3 0,-5-1 0 0,13-4-1 16,-3-2 3-16,-2 1-2 0,-2-1 1 15,3-3 4-15,0 1-6 0,-4-3 4 0,2 3-9 16,-2-6 13-16,-1 4-9 0,2-2-2 0,-5 0 15 15,3 1-10-15,-3 0-1 0,-2 2 0 0,-1-1-1 0,0 0 7 16,2 3-2-16,-3 2 7 0,-1 0 1 16,1-1-1-16,-1 3-2 0,2 0-2 0,-1-1 2 15,-1 1-4-15,4 3-1 0,-5-3 4 0,5 3-13 16,-5-1 1-16,5 1-2 0,0 0-3 0,0 0 2 0,0 0-9 16,-9 8 0-16,9-8-3 0,0 5-14 0,0-5 13 15,3 6-4-15,-1-3 1 0,3 1 6 0,-1-2-1 16,0 1-13-16,1-1 20 0,0 3 0 0,2-3 0 15,-1 1 4-15,-1 2 0 0,0-1 2 16,2 1-5-16,-2-2 9 0,3 5-10 0,-1-4 12 0,-1 0-12 16,1 1 4-16,-2 0 7 0,3 2-7 0,-1 1 3 15,-2-1 3-15,2 0-2 0,0 2-2 0,0 2 8 16,-1-4 0-16,-1 2-2 0,-1 1-6 0,-2-4 6 16,4 2-1-16,-1-2 8 0,-1 1-2 0,-2-2-5 15,1-1-19-15,-1 2 1 0,2-2-22 0,-2-1-8 16,0 1-5-16,2-3-6 0,-4-1-11 0,0 0-3 15,0 0-19-15,10 0-65 0,-10 0-169 0,5-8 75 16</inkml:trace>
  <inkml:trace contextRef="#ctx0" brushRef="#br0" timeOffset="16690.055">15967 5516 66 0,'0'0'147'0,"0"-8"-2"0,3 6-15 0,-3 2-12 16,0 0-8-16,0 0-14 0,0 0-10 0,0 0-10 15,0 0 0-15,0 0-8 0,0 0 2 0,3 12 2 16,0-6-2-16,-3 1-10 0,0 3 1 0,0 1-13 16,4 0 5-16,-3 0-9 0,0 3 0 0,2-4-7 15,1 2-2-15,-1 0 1 0,-1-2-11 0,2 2-3 16,1-3 0-16,-1 1-4 0,0-5-6 0,-2 1-7 16,-2-2 7-16,4 1 2 0,-3-1 0 0,1-1-6 15,0-1 2-15,1 1 0 0,-3-3-5 0,0 0 2 16,11-5-1-16,-8 1-2 0,-1-1-1 0,2-1-8 15,1-3 10-15,-2 0-10 0,1-2-2 0,1 1-5 16,-4-1-6-16,5-5-13 0,0 0 19 0,-6 4-2 16,2-3-5-16,-1 6 7 0,-1 0-1 0,2-1 3 15,0 4-1-15,-2-1-1 0,1 3 2 0,-1-1 0 0,0 2 3 16,3 0-3-16,-3-1 6 0,0 4-3 16,0 0 2-16,0 0 2 0,0 0-2 0,15 5 7 15,-11-3-9-15,0 1 10 0,0 1-9 0,1 1 6 0,4-2 1 16,-3 0-4-16,1 2 1 0,-1-1 3 0,4 1 1 15,-1-3 0-15,-1 0-3 0,1-1 3 0,1-1-2 16,0 0-1-16,0-1 7 0,2-1-5 16,-3-3 2-16,2 3-3 0,-2-3 5 0,2-2-7 0,1 3-2 15,-4-2 2-15,0 1 5 0,0-2-4 0,0 0 8 16,-4 1-9-16,0-1 2 0,-1 0-1 0,-1 2-7 16,1-2 9-16,-3 0-5 0,2 5 1 0,-2-6 3 15,-2 4-1-15,2-1 3 0,0 5 1 0,-3-5-4 16,-1 3 4-16,4 2-1 0,-7 0-6 0,7 0 2 15,-12 4 4-15,6-1-8 0,-2-2 5 0,2 5 6 16,-4 4-1-16,3-3-2 0,-1 3-3 0,1-1 1 16,0 1 2-16,1 0 5 0,0 2 0 0,-1 3-1 15,3-4 2-15,2 4 3 0,-2-3-2 0,3 0-5 16,1 0 1-16,0 2 1 0,1-4-5 0,1 2 8 16,2 0-2-16,1-4-3 0,1 3 0 0,1-5 11 15,2 3-12-15,0-4 3 0,0 0-5 0,6-3-4 16,-2 1 2-16,1-3-4 0,2-3-14 0,4-2 1 15,-2 0-5-15,1-3-3 0,0 0-12 0,0-2-7 16,-1 1-5-16,0-4-6 0,-1 1-2 0,-4 0 10 16,1-1-10-16,-3-1 7 0,1 1 6 0,-4 0 9 15,0 2-4-15,-3-2 9 0,1 4 8 0,1 0 1 16,-6 0 10-16,2 1 5 0,0 0 12 0,-3 2 1 16,2 3 14-16,-2 1 2 0,0 2-7 0,4-7 1 15,-4 4 4-15,0 3-7 0,1-5-6 0,-1 5 6 16,0 0-2-16,0 0 9 0,0 0 5 0,0 0 4 15,3 11 0-15,-6-5 5 0,3-1-2 0,0 3-5 16,0 1-12-16,-4-3 11 0,7 4-5 0,-6 0-6 16,6-1 10-16,-2 3-16 0,-1-3 9 0,4 2-5 15,-4-1 0-15,5 1-4 0,0-2 3 0,-1 1-3 16,1-2 3-16,-1 0 0 0,1-2-2 0,-1-2-4 16,4 1-7-16,-3 0 0 0,0-3-1 0,1-1 1 15,-1-1-4-15,-5 0 5 0,14-2-20 0,-7-1 17 16,-3-2 0-16,3 0 0 0,0 2-4 0,-4-6 7 0,3 1-4 15,-1-1 2-15,-1 0-1 0,1-4 1 0,1 1 2 16,-2 0-5-16,0-4 5 0,0 1-7 16,-2 3 5-16,1 0 1 0,-1 5 6 0,0-4 2 15,0 5-5-15,-2-5 9 0,0 6 5 0,0 1 4 16,0-1 0-16,0 0 1 0,1 1 3 0,-1 4-3 0,2-7 0 16,-2 7-8-16,0 0 1 0,0 0-7 0,0 0 12 15,0 0-5-15,1 14 2 0,-2-5-3 0,2-1-1 16,-2 4 0-16,2 1 2 0,-1 3-3 15,0 1 1-15,0-2-1 0,0 1-10 0,4 4 14 0,-2-3-1 16,-4 1-3-16,2 2 1 0,-4 0 5 0,4-1 0 16,0 0 2-16,4 1-1 0,-2-2 3 15,-2 2-4-15,0-2-2 0,0 1-1 0,0 0-5 16,4-2 2-16,-4 2 0 0,1-2-6 0,-1-1 7 0,2-4-3 16,0 1 2-16,-2-3-1 0,0 2-2 0,2 0-4 15,0 0-10-15,-2-7-5 0,0 2-17 0,0 0-16 16,0-3-17-16,0 1-9 0,0-1-34 0,0-4-17 15,0 4-26-15,0-4-125 0,0 0-294 0,0 0 130 16</inkml:trace>
  <inkml:trace contextRef="#ctx0" brushRef="#br0" timeOffset="17173.092">16993 5421 34 0,'-1'-5'169'0,"1"5"-14"0,0-4-20 16,0 4-11-16,0 0-15 0,0 0-9 0,-9 0-10 16,9 0-13-16,-9 4-4 0,1-1-10 0,3-1-3 15,0 2-8-15,-4 0-2 0,7 3-10 0,-7-2-3 16,1 2-4-16,4-1 0 0,-3-1-6 0,3 1-3 15,-4 4 0-15,2-4 3 0,1 2-9 0,1-1 0 16,-3-1 0-16,0 0-6 0,6 0-7 0,-2-1 4 16,2 0-2-16,1-1 0 0,-2 0 4 0,4 1-5 15,0 0-6-15,1-2 5 0,4 0-2 0,-2 1-1 16,2-2-2-16,2 1-1 0,1-1 1 0,2 2 11 16,-2-2-12-16,5-1 1 0,-5 2 4 0,3-1-8 0,-7 1 7 15,1-2-7-15,-1 2 6 0,3 0 0 16,-4-1-2-16,3-1 0 0,-3 1-3 0,0 0-8 15,-1 1 10-15,1-2 1 0,-2 2 0 0,-3-3-3 16,5 2 2-16,-5-2-5 0,1 6-3 0,-1-2 9 0,0-4-3 16,-4 6 3-16,2-4-4 0,-2 3 5 15,-4-3-3-15,3 3-2 0,-4-1-1 0,-6 2 8 16,6 0-6-16,-3-1-2 0,-2 0 3 0,4 2-2 16,-8-3 1-16,5 1 0 0,3 0-10 0,-4-1-15 0,4-1-7 15,0 1-22-15,0-2-23 0,2 1-15 0,1-1-24 16,1-2-77-16,1 3-212 0,0-3 94 0</inkml:trace>
  <inkml:trace contextRef="#ctx0" brushRef="#br0" timeOffset="17409.215">17130 5629 60 0,'-1'6'161'0,"1"-6"-16"16,0 8-13-16,-2-3-2 0,0 1-23 0,0 1-10 16,0 0-21-16,1-1-40 0,1 1-51 0,-1-1-64 15,-3-1-63-15,0 2-153 0,0-2 67 0</inkml:trace>
  <inkml:trace contextRef="#ctx0" brushRef="#br0" timeOffset="17987.884">17200 5424 115 0,'0'-8'146'16,"0"1"-13"-16,0 0-10 0,0-3-11 0,0 3 9 15,0-3-6-15,0 6 1 0,0-1 0 0,0 2-1 16,0 3-7-16,-1-7-3 0,1 0-7 0,0 7-8 16,0-3-7-16,0 3-6 0,0-3-2 0,0 3-3 15,0 0-8-15,0 0-9 0,0 0-5 0,0 0-4 16,0 0-3-16,0 0-3 0,0 0-4 0,-3 18-4 16,2-8 0-16,-3 2-7 0,4 0-2 0,0 5 1 15,0 1-2-15,0 0-7 0,0 1 4 0,0 0-2 16,2-2-3-16,0 1-2 0,-1-1 2 0,3-1-9 0,-4 0-5 15,3-3-5-15,-2-1-12 0,-1 0-11 0,0-4-16 16,1 3-11-16,-1-5-15 0,0-1-18 16,2 1-3-16,-2-1-15 0,0-2 0 0,0-3-10 15,2 2-23-15,-2-2-18 0,0 0-91 0,0 0-269 16,0-11 120-16</inkml:trace>
  <inkml:trace contextRef="#ctx0" brushRef="#br0" timeOffset="18324.308">17137 5359 61 0,'0'0'135'0,"0"0"-12"0,0 0-15 0,-1-5-12 0,1 5-5 16,0 0-12-16,0 0-12 0,8-2 1 16,-8 2-10-16,11 1-2 0,-3-1-4 0,1 1-7 0,0-3 5 15,3 3-5-15,-1 0-12 0,3 2-1 0,0-1-2 16,0 0-4-16,4 3-2 0,1-3 0 0,-1 0 1 15,-1 3-7-15,3 2 0 0,-4-2 0 0,1 0-1 16,-4 1-9-16,2 3 1 0,-3-2 2 16,-3 0-2-16,2 2-3 0,0 2 4 0,-5-2-1 0,1 0 3 15,-1 2 0-15,-2-2 10 0,-2 1-10 0,0 0 9 16,-2 2-6-16,-3-3-5 0,-1 1 7 0,-1 0 1 16,-4 0-2-16,3-1 0 0,-2 1-1 0,-2-1-2 15,-3 4-1-15,-2-4-13 0,-3-1 8 0,3 1 5 16,-1 1-10-16,0-3-19 0,-1 0-13 0,4-2-15 15,-2 2-25-15,3-3-24 0,0 2-26 0,0-3-100 16,1 0-237-16,-1-2 104 0</inkml:trace>
  <inkml:trace contextRef="#ctx0" brushRef="#br0" timeOffset="19098.101">17683 5335 53 0,'0'0'130'0,"-2"21"-15"0,-1-11-14 0,2 2-14 15,-2 5 4-15,3-1-14 0,-2 2-5 0,2 1-21 16,0 0 5-16,0-1-1 0,0 0-5 0,0-1 0 16,-3 1-8-16,3-2-5 0,0 1 2 0,0-5-15 15,-2-2 5-15,-1 4-1 0,2-6-3 0,1 2-4 16,-4-6 1-16,4 3-1 0,0-1-4 0,-4-2-8 16,4-1 6-16,-4 0-5 0,4-3-6 0,0 0-1 15,-5 1-6-15,5-1-3 0,0 0-1 0,-9-7-2 16,8 2-1-16,1-4 1 0,-4 1-2 0,4-1 4 15,-1-3-1-15,-2 0 8 0,2-8-3 0,-1 3-5 16,0-9 5-16,1 8-6 0,-2-3 15 0,2-6-12 16,1 7 15-16,1 2 5 0,-1 1 0 0,4 5-1 15,-4-5 3-15,2 7 3 0,0-1-1 0,3 2-2 16,-3 0 1-16,0 4 1 0,4-2-3 0,-2 2-3 16,-1 0-14-16,3 1 10 0,2 0 4 0,-2 3-1 15,3-2 4-15,2 2-3 0,-4 0-4 0,3 1-4 16,2 0-6-16,-3 2 6 0,0 0 4 0,1-1-1 15,-4 1 0-15,2 2-4 0,-3-1 3 0,0 0 2 16,-1 4 4-16,1 0 3 0,-2-4 0 0,-3 6 6 16,1-2 1-16,-2 1-13 0,-3 0 11 0,1 1 1 15,-2 0-2-15,1-1-5 0,0 0 4 0,0-2-7 16,0 4-1-16,1-5-1 0,1 1-9 0,-1 2 7 16,0-5-3-16,2-1 4 0,-2 3-6 0,3 2 3 15,-1-4 7-15,0 1-6 0,1 1-2 0,1 0-2 16,0-1 2-16,0-1-1 0,2 2 2 0,0-2 1 0,2 3-5 15,4-1-1-15,0 0 0 0,1-1 3 16,-1 2-6-16,5-1 2 0,0 1-5 0,4-2-1 16,-4 0-5-16,4 2-3 0,0 1-5 0,-3 1 5 15,3-2-5-15,-6 0 6 0,-1 0 5 0,0 1 1 0,1 1-2 16,-2-3-3-16,-2 2 6 0,-2-1-8 0,0-2 0 16,-3 1-4-16,1-1 1 0,-4 3-2 0,0-4 8 15,-4 2 0-15,1 0-9 0,-3 1 21 16,-1-3-12-16,-3 3 6 0,-1-1 2 0,-4 1 5 0,1-5 1 15,-3 1-1-15,-3 2 4 0,1-3-2 0,-2 1-1 16,-2-2 4-16,3 0-11 0,-2-2-14 16,4-1-21-16,0 1-47 0,0-1-142 0,-1 1-249 15,4-3 110-15</inkml:trace>
  <inkml:trace contextRef="#ctx0" brushRef="#br0" timeOffset="19794.916">18262 5625 45 0,'0'0'103'0,"0"0"2"0,9-3-7 16,-9 3-5-16,0 0-1 0,0 0 4 0,9 5-8 16,-8-3 1-16,-1 1-12 0,0 4-1 0,0 0-14 0,0 0-8 15,-5 3-23-15,0-2-35 0,1 1-71 0,-7 3-97 16,-4-1-186-16,6-5 83 0</inkml:trace>
  <inkml:trace contextRef="#ctx0" brushRef="#br0" timeOffset="48529.708">10158 7250 33 0,'0'0'43'0,"0"0"-4"0,0 0-1 15,0 0 0-15,0 0-7 0,0 0 1 0,0 0 4 16,0 0-2-16,0 0-5 0,0 0 3 0,0 0-7 16,0 0 9-16,0 0-6 0,0 0 0 0,0 0-11 15,0 0 4-15,0 0 4 0,0 0-3 0,0 0 1 16,0 0-11-16,0 0 8 0,0 0-5 0,0 0 4 16,0 0-7-16,0 0-3 0,0 0 5 0,0 0 0 15,0 0-3-15,0 0-3 0,0 0-2 0,0 0 4 16,0 0 3-16,0 0-13 0,0 0 4 0,0 0 2 0,0 0 4 15,7-4-10-15,-7 4 8 0,0 0 5 0,0 0-9 16,0 0-8-16,0 0 11 0,0 0-5 0,0 0 4 16,10-1-3-16,-6 0-2 0,-4 1 9 15,0 0-17-15,0 0 19 0,6-3-11 0,-6 3 4 16,8 0 0-16,-8 0 4 0,10-1-11 0,-6 0 10 0,1 0-4 16,1-1-4-16,-2 2 8 0,3-3-2 0,0 3 5 15,-1-2-1-15,2 0-9 0,1-3 4 16,1 3 0-16,-1 1 4 0,3-1-8 0,-1 0 3 15,0-4-2-15,1 2-4 0,-2 0 10 0,3 1-6 0,0-2 9 16,0 0-8-16,3-1-1 0,-4 3-1 0,7-4 10 16,-3 3-9-16,-4-1 3 0,1 1-4 0,2-1 2 15,-3 1 9-15,1 1-13 0,-2 0 5 16,1-1-5-16,0 0 4 0,-1 0-1 0,-1 2-1 0,1-1 0 16,-3 3-5-16,-2-2 7 0,1-1 3 0,0 2-9 15,1-1-4-15,-8 2 9 0,8-1 0 0,-4 1 0 16,-4 0-15-16,5-3 31 0,-5 3-18 0,7-2 1 15,-7 2 2-15,0 0-11 0,7 0 8 0,-7 0 1 16,0 0-4-16,0 0-2 0,0 0 6 0,6-3 1 16,-6 3 0-16,0 0 0 0,0 0-1 0,0 0 6 15,0 0-6-15,0 0-2 0,0 0 4 0,0 0 1 16,0 0-5-16,0 0 3 0,0 0 1 0,0 0-11 16,0 0-14-16,0 0-8 0,0 0-17 0,0 0-35 15,0 0-58-15,0 0-152 0,0 0 68 0</inkml:trace>
  <inkml:trace contextRef="#ctx0" brushRef="#br0" timeOffset="49479.016">10526 6940 64 0,'0'0'79'0,"0"0"-12"0,0 0-4 0,0 0-1 15,0 0-5-15,0 0-10 0,0 0-2 0,0 0-2 0,0 0-7 16,0 0-7-16,0 0 4 0,0 0 3 16,0 0 0-16,0 0-13 0,0 0 6 0,0 0-9 15,0 0 5-15,0 0-9 0,0 0 5 0,0 0 3 16,0 0 0-16,0 0 6 0,0 0 0 0,0 0-6 0,12 8-7 15,-12-8-1-15,6 2 4 0,-6-2-4 0,6 3-13 16,-3-2 15-16,-3-1-1 0,8 3-3 16,-3 0 2-16,-1-1 6 0,-2 1-12 0,5-3-2 15,-2 2-2-15,0 2 10 0,0-4 2 0,1 3-12 0,2 0 13 16,-4-1-10-16,4 1 5 0,0-1-1 0,-1 1-8 16,2 2 2-16,1-1-2 0,1-1 6 0,1 1-5 15,-2 2-4-15,-1-2 8 0,1 1-6 16,3-2 7-16,-4 3-2 0,4-1-1 0,-1-3-7 0,-1 3 9 15,0-2-7-15,0 3-2 0,0-3 2 0,-4-1 3 16,1-1-12-16,-1 2 12 0,0-1-6 0,-1 1 2 16,-1-1-2-16,1-1 3 0,-6-1-3 0,8 3 5 15,-6-2 1-15,-2-1-7 0,0 0 0 0,7 2 3 16,-7-2 1-16,2 1-4 0,-2-1 5 0,0 0-3 16,4 2 3-16,-4-2-2 0,0 0-4 0,0 0 3 15,6 0 5-15,-6 0-4 0,0 0 2 0,0 0 1 16,0 0-6-16,0 0 0 0,0 0 11 0,0 0-1 15,0 0-2-15,0 0 8 0,0 0 2 0,0 0 1 16,0 0 6-16,0 0 8 0,0 0-4 0,0 0-6 16,0 0 5-16,0 0-2 0,0 0 1 0,0 0-3 15,0 0 2-15,0 0-4 0,0 0-4 0,0 0-3 16,0 0-6-16,0 0 11 0,0 0-6 0,0 0 4 16,0 0 1-16,0 0-1 0,0 0-2 0,0 0 1 15,0 0-7-15,0 0 4 0,-15 4-2 0,15-4-2 0,-5 3-1 16,0 0-2-16,1 1-3 0,0 1 4 15,-4084 2-2-15,8162-1-4 0,-4082 3 2 0,1 1 3 16,-1 1-7-16,-3 2 8 0,0 1-4 0,0 1-3 16,1-3 4-16,-3 2-4 0,4 0 5 0,0-4-5 0,1 1-2 15,0-1 9-15,2-1-9 0,1-2 1 16,-4 1 4-16,5 1-4 0,-2-3 0 0,4 1 0 16,-4-3 2-16,3 2-1 0,1-3 5 0,-3 2 1 15,3-1-1-15,0-1-7 0,0-1 3 0,-2 1 3 0,4-3-6 16,0 0 4-16,-4 6-2 0,4-6-4 0,0 3 4 15,0-3-4-15,0 0 1 0,-4 2 4 0,4-2 4 16,0 0-7-16,0 0 1 0,-2 3 3 16,2-3-13-16,0 0-26 0,0 0-38 0,0 0-42 0,0 0-174 15,0 0-315-15,-14-5 139 0</inkml:trace>
  <inkml:trace contextRef="#ctx0" brushRef="#br0" timeOffset="91952.044">11353 7127 33 0,'0'0'79'16,"0"0"-11"-16,0 0-5 0,0 0-6 0,0 0-2 16,0 0-1-16,0 0-3 0,0 0-6 0,0 0 5 15,0 0-4-15,0 0 11 0,0 0 0 0,0 0 2 16,0 0-1-16,0 0-14 0,0 0 20 0,0 0-8 16,0 0-5-16,0 0-6 0,0 0 9 0,0 0-5 15,0 0 0-15,0 0-7 0,0 0 1 0,0 0-12 16,0 0 0-16,0 0 1 0,0 0-5 0,-4 2-1 15,4-2-2-15,0 0-4 0,0 0-4 0,0 0 1 16,0 0-8-16,0 0 0 0,0 0 2 0,0 0 6 16,0 0-8-16,0 0 0 0,0 0-3 0,0 0 4 15,0 0-7-15,0 0 4 0,0 0 5 0,0 0-12 0,0 0 6 16,0 0-3-16,0 0 3 0,0 0-10 0,0 0 7 16,0 0 0-16,0 0-3 0,0 0-2 15,0 0 6-15,0 0 0 0,0 0-1 0,0 0 0 16,0 0-4-16,0 0 5 0,15-6 1 0,-11 3 0 0,0-2 0 15,1 0-1-15,3-2 3 0,-2 0-8 0,5-3 1 16,-1-4 4-16,1 3-8 0,1 0 5 0,0-5 3 16,1 3-4-16,-2 0 0 0,1-1-3 15,0-2 9-15,6-5 0 0,-7 5-4 0,4-5-3 0,1-2 2 16,0 0 1-16,0 2 8 0,-1 0-2 0,2 1-3 16,-6 4-5-16,5-6 3 0,0 2-1 0,-3 6 0 15,1 2 3-15,-1-3-2 0,0 1-12 0,-2-1 15 16,-2 5-5-16,1-2 1 0,2 3-2 0,-3 0 7 15,1 1-9-15,-4-1 6 0,2 2-1 0,-3 1-1 16,3 1-5-16,-3-1 5 0,0 2 2 0,-1 0-4 16,0 1-3-16,-2 0 4 0,-2 3 9 0,3-6-10 15,1 6 0-15,-4 0 0 0,5-2-12 0,-5 2 17 16,0 0-6-16,1-3 6 0,-1 3-2 0,0 0 4 16,0 0-5-16,3-4 6 0,-3 4-5 0,0 0-6 15,0 0 6-15,0 0 2 0,6-1-11 16,-6 1 1-16,0 0-7 0,0 0-11 0,0 0-13 0,0 0-10 15,0 0-9-15,0 0-27 0,0 0-17 0,0 0-18 16,0 0-107-16,0 0-240 0,0 0 106 0</inkml:trace>
  <inkml:trace contextRef="#ctx0" brushRef="#br0" timeOffset="92287.939">11745 6534 49 0,'0'0'80'15,"0"0"-7"-15,0 0-12 0,0 0-8 0,0 0 0 16,0 0-8-16,0 0 7 0,0 0-3 0,0 0 4 16,0 0 2-16,0 0-11 0,0 0-5 0,0 0 1 15,0 0 1-15,0 0-8 0,0 0 0 0,0 0-7 16,0 0 1-16,0 0 1 0,0 0-10 0,0 0-8 16,0 0 8-16,0 0-5 0,0 0-15 0,0 0-15 15,0 0-17-15,0 0-19 0,9 5-96 0,-9-5-159 16,0 5 71-16</inkml:trace>
  <inkml:trace contextRef="#ctx0" brushRef="#br0" timeOffset="92953.677">11859 6556 42 0,'0'0'71'0,"0"0"-1"0,0 0-7 0,0 0-14 16,0 0 3-16,0 0-2 0,0 0-8 16,0 0 4-16,0 0 3 0,0 0-3 0,0 0 4 15,0 0-2-15,0 0-8 0,0 0 3 0,0 0-3 16,0 0 1-16,0 0-5 0,0 0-2 0,0 0-6 0,0 0-8 16,0 0 5-16,0 0 1 0,0 0 2 0,0 0-3 15,0 0 3-15,22 0-1 0,-16 0 1 16,1 2-6-16,0-1-6 0,1-1 6 0,-1 2-1 15,4-2 12-15,-1 0-17 0,0 0 3 0,2 0-4 0,-1 2 3 16,-1-2 5-16,3 0-11 0,-3-2-1 0,-1 2-3 16,4 0 0-16,-5 0 6 0,2 0-9 0,-2 0 12 15,-1 0-10-15,2 0 2 0,-2 0-2 0,-1 0 3 16,-6 0-8-16,11-2 8 0,-11 2-2 0,8-1-7 16,-8 1-13-16,7 0 27 0,-7 0-10 0,0 0 2 15,0 0-1-15,8 0-2 0,-8 0 2 0,0 0-4 16,0 0 1-16,0 0-11 0,0 0-19 0,7 1-17 15,-7-1-2-15,0 0-29 0,0 0-15 0,0 0-17 16,0 0-80-16,0 0-202 0,0 0 89 0</inkml:trace>
  <inkml:trace contextRef="#ctx0" brushRef="#br0" timeOffset="93537.804">12024 6452 72 0,'0'0'98'0,"0"0"2"0,0 0-8 15,0 0-6-15,0 0-8 0,0 0 1 0,0 0-7 0,0 0-3 16,0 0-3-16,0 0-5 0,0 0 8 0,0 0-21 15,0 0 12-15,2-7-5 0,-2 7-6 0,0 0-8 16,0 0 0-16,0 0 1 0,0 0-11 0,0 0 1 16,0 0 10-16,0 0-2 0,0 0-3 0,9 9-5 15,-5-7 4-15,0 2 6 0,0-2-9 0,5 2-3 16,-3 0-1-16,1 0-4 0,0 0 1 0,3 1-8 16,-1 0 2-16,2-3 0 0,0 2-5 0,0 0 3 15,0-2-4-15,0 1-3 0,1-1 4 0,-2 2 4 16,0-1-5-16,-4-2-4 0,2 1-4 0,1 0 2 15,-1-2 3-15,-3 3-5 0,3-2 1 0,-2 0-1 16,-1 1 0-16,0-1-6 0,-5-1 5 0,8 1-6 16,-8-1 2-16,8 1 9 0,-4-1-4 0,-4 0-1 15,7 2-2-15,-7-2-1 0,5 0-1 0,-5 0-5 16,0 0 4-16,4 3-7 0,-4-3 9 0,0 0 0 16,0 0-2-16,5 2 4 0,-5-2-2 0,0 0 2 15,0 0 11-15,3 2-1 0,-3-2 2 0,0 0-1 16,0 0-1-16,0 0 0 0,0 0-1 0,0 0 3 15,0 0-2-15,0 0-6 0,0 5 1 0,0-5-4 0,0 0 6 16,-1 8 2-16,-1-4-4 0,1 1 2 16,-3 0-2-16,1 2-2 0,-3 1-2 0,1 2-5 15,-1 1 5-15,-1 4 0 0,1-1-1 0,-7 3 2 16,4-1-3-16,-4 5 0 0,3-3-4 0,-2-1-11 16,0 6-12-16,0-6-16 0,2 0-20 0,0-1-35 0,1-3-18 15,2-1-31-15,4 0-145 0,-2-5-311 0,2 0 138 16</inkml:trace>
  <inkml:trace contextRef="#ctx0" brushRef="#br0" timeOffset="94452.911">12574 6389 44 0,'0'0'134'0,"0"0"-16"0,-5-1-8 0,5 1-13 16,0 0-9-16,0 0-7 0,0 0-11 0,0 0-12 15,0 0 7-15,0 0-9 0,-7 7-14 0,7-5 5 16,1 5 4-16,-2 3-1 0,2 1-12 0,0 0-2 16,1 5-5-16,-1 3-2 0,2-4 2 0,-3 2-3 15,3 0-3-15,-3 1-6 0,3-1-2 0,-1-1 11 16,0-5-12-16,1 2-1 0,-1-5-5 0,0 1 5 16,0 1-3-16,0-1-6 0,-2-4-1 0,2 0 6 15,-1 0 1-15,-1-2-6 0,1 1 8 0,-1-4-1 0,1 5 5 16,1-2 10-16,-2-3 3 0,0 0 3 15,0 0-3-15,0 0-3 0,0 0 2 0,7-11-6 16,-6 5-2-16,1-4-6 0,2 2-1 0,-2-3 3 16,-1-2-3-16,3-2-4 0,-4-1 2 0,4 4-2 0,-3-2 2 15,3 1-5-15,0-2-2 0,-3 1 3 16,0 1-4-16,2 2-2 0,-3 1 4 0,0-2-3 16,1 5 2-16,1 2 2 0,-2-2-2 0,2 2-2 15,-2 2 3-15,0-2-1 0,2 2 0 0,-2 3-5 16,2-4 2-16,-2 4 2 0,0 0-2 0,0 0 2 0,0 0-3 15,18 7 1-15,-13-4 3 0,4 2 2 16,0 4 1-16,1-1-4 0,3 3 1 0,-4-1-3 16,4 3 1-16,0-1 3 0,-1 1 0 0,0 2-7 0,2-2 8 15,-1 0-2-15,-1 0-3 0,1-2 4 0,0 2-4 16,2-2 4-16,-2 1-6 0,-2-1 2 0,0-3-1 16,-1 1-1-16,0-2 5 0,-1 1-3 15,-1-3-1-15,0 0-8 0,-1-1 6 0,-2-1 5 0,-1-1-2 16,2 0 0-16,-2 0-2 0,2 1 1 0,-6-3 7 15,6 0-4-15,-6 0-11 0,6-3 10 0,-3-2 3 16,-1 1-3-16,1-2-1 0,2-2 4 0,-1 1-9 16,0-3 3-16,-3-2 5 0,1-2-5 0,0-3-1 15,-2 1 4-15,0-2-2 0,0 1-1 0,-2 0 3 16,-1 0 1-16,-2 2-3 0,-1 0 7 0,1 3 2 16,1 0 3-16,-1 1 5 0,1 0-2 0,0 1-2 15,0 4-2-15,0 1 1 0,1-2-5 0,1 2 0 16,-1 1-12-16,-1 0-13 0,4 1-28 0,0 3-13 15,-1-4-26-15,1 4-26 0,-4-5-18 0,4 5-24 16,0 0-134-16,0 0-307 0,0 0 136 0</inkml:trace>
  <inkml:trace contextRef="#ctx0" brushRef="#br0" timeOffset="94905.633">13083 6443 125 0,'-2'-3'134'0,"2"3"-16"15,0 0-11-15,0 0-15 0,0 0-11 0,0 0-4 16,0 0-12-16,2 12 0 0,-2-7-6 0,0 4-9 15,0-1 0-15,4 4-6 0,-4 0-8 0,1 5 1 16,0-6-9-16,-1 1-5 0,3-1 5 0,-3 3-6 16,0-3 3-16,5 0-3 0,-2 1-3 0,-2-2-5 15,-1-1-2-15,5 1 6 0,-1-3-15 0,0 0 14 16,-2-1-10-16,2-2 5 0,1 1 0 0,-1 0-16 16,1-4 13-16,-1 1 5 0,4-2-9 0,-2 0 15 15,0-2-12-15,1-1-4 0,-1-1-1 0,2-1 0 0,0-1 7 16,-3-1-22-16,4-2 26 0,-3-1-13 15,-1 0-4-15,0 0 5 0,-3-2 5 0,0 1-1 16,1 1-5-16,-1-1 6 0,-2-1-3 0,0 0 5 16,-4 3-2-16,2-3 7 0,-1 3-2 0,1 0 3 0,-3 0 5 15,-2 2-4-15,3 0 0 0,-1 1 0 0,-1 2-8 16,0-1-1-16,0 2-3 0,-2 1-9 16,1 2-16-16,-2 0-13 0,0 2-37 0,2 1-11 15,-1 1-17-15,-1 0-124 0,0-2-240 0,4 1 106 16</inkml:trace>
  <inkml:trace contextRef="#ctx0" brushRef="#br0" timeOffset="97583.985">13125 6469 59 0,'0'0'81'0,"0"0"-11"0,0 0 1 15,0 0 0-15,0 0-10 0,0 0 1 0,0 0-5 0,0 0 0 16,0 0 1-16,0 0-2 0,0 0-6 0,-1-4-1 16,1 4-2-16,0 0 0 0,0 0 0 0,0 0-5 15,0 0-2-15,0 0-2 0,0 0-1 0,1 13 1 16,-2-8 3-16,1 0-11 0,1 6-1 0,-1-2-4 15,0 0-2-15,0 3-6 0,0 1 9 0,3 0-3 16,-2-1-10-16,-1 1 4 0,4 0-2 0,-1 1-2 16,-1-1-4-16,1 0 2 0,-1-1 8 15,2 0-11-15,1-2-4 0,-1 2-2 0,0-3 9 0,2-2-10 16,-2 1 3-16,4-1-5 0,-1-1 10 0,0-2-1 16,-2-1-4-16,1 2 3 0,1-5 1 0,0 0 0 15,2-3 1-15,-3 3-2 0,6-2 0 0,-4-1-1 16,2-1 0-16,0-1-1 0,-1-2 2 0,-4-1-4 15,3 3 2-15,1-4 4 0,-4-2-1 0,-1 2-1 16,2-3-9-16,-2 0 6 0,2 1-2 0,1-5 2 16,-6-2 3-16,3 3-4 0,-3-2 2 0,-1-1 2 15,0 2 6-15,0 1-11 0,-2-1 9 0,-1 4 4 16,3-1 4-16,-1 4-5 0,-2-1 7 0,3 1 1 16,-4 2-5-16,2 2 3 0,2-1-6 0,0 1 4 15,-1 1-1-15,1-1-5 0,0 2 2 0,0 3-8 16,-3-4-4-16,3 4-23 0,0 0-2 0,0-5-11 15,0 5-14-15,0 0-9 0,0 0-14 0,0 0-20 16,0 0-21-16,0 0-25 0,0 0-76 0,0 0-230 16,0 0 102-16</inkml:trace>
  <inkml:trace contextRef="#ctx0" brushRef="#br0" timeOffset="98397.939">13506 6440 18 0,'0'0'82'15,"0"0"-7"-15,0 0-6 0,0 0-1 0,0 0 1 16,0 0-3-16,6 12-3 0,-3-7-2 0,-3 0 1 16,1 2-6-16,-1-2-10 0,2 3 6 0,-2 1-12 15,2 0 1-15,-2-1-4 0,1-1-7 0,1 2 10 16,-2-1-6-16,0-3-5 0,0 2 0 0,-2-2-1 16,2 1-6-16,0-2-3 0,0 1 2 0,2-1-7 15,-4 1 1-15,4-1-7 0,0-1 3 0,-2-3-1 16,0 0 2-16,-2 5 3 0,2-5 10 0,-2 3 3 15,2-3 8-15,0 0-1 0,0 0-5 0,0 0-2 16,0 0-2-16,0-15-5 0,2 6-2 0,0 0 3 16,-2-3-9-16,3-4-1 0,-2 1-2 0,3-2-3 15,-4 0 9-15,5 0 2 0,-5 1-4 0,0-1 5 16,5 5 7-16,-5 0 3 0,1 3 3 0,-1-2 5 16,3 4-5-16,-3 1 4 0,1 2 0 0,-1 0-3 0,0 0-4 15,0 4-12-15,0-5 2 0,0 5-3 0,0 0 0 16,0 0 1-16,0 0 3 0,13 13-4 15,-8-5 1-15,3 1-5 0,-3 2 7 0,-1 0-11 16,3 1 5-16,-1 3-6 0,1-3 2 0,1 2 0 0,0 1-1 16,-2-5 0-16,1 1 0 0,0-2-3 0,-2 2-2 15,3-5 0-15,-2 2 4 0,2 0-5 0,-3-2-3 16,0 0 5-16,0-4-1 0,0 2 1 16,-1 0-2-16,0-2-8 0,2 0 7 0,-6-2 1 0,4 0 1 15,1-4 1-15,0 0-5 0,-1-2 2 0,5-1 3 16,-4-1-4-16,3-4 0 0,-4-2 0 0,2-3-2 15,3 0 1-15,-4-1 3 0,-1-2-2 0,1 2-1 16,-1 1 0-16,1 2 1 0,-1 3 3 0,-3 3-2 16,2-2 1-16,-2 6 7 0,2-3 8 0,-3 3 2 15,2 1-3-15,-2 0-4 0,0 4-3 0,0-7-2 16,0 7-3-16,0 0 2 0,0 0 3 0,0 0 0 16,12 11-1-16,-11-5 3 0,5 2-3 0,-3-1 3 15,1 2-2-15,-2 1-4 0,2 2 2 0,1-2-3 16,-2 0 0-16,1 0 1 0,1 3 0 0,-3-4 1 15,3 3-1-15,-1-3-2 0,0 3 0 0,0-3 2 16,-2-1-4-16,2 0 1 0,1 1 1 0,-1-3-3 16,-3 0 2-16,3 1 1 0,-3 0-2 15,1-2-9-15,0 0-16 0,2 1-13 0,-3-2-20 0,2 0-17 16,-2-2-16-16,1 2-15 0,-2-4-7 0,5 2-3 16,-5-2-15-16,6 0-10 0,-6 0-116 0,4-7-275 15,1 3 122-15</inkml:trace>
  <inkml:trace contextRef="#ctx0" brushRef="#br0" timeOffset="98697.8">13993 6353 101 0,'4'-4'101'0,"-4"4"1"16,0-3-8-16,0 3 0 0,0 0-8 0,0 0-3 15,0-5-4-15,0 5-11 0,0 0 3 0,0 0 2 16,0 0-3-16,-4 12 6 0,4-6-9 0,0 2-6 15,0 2 3-15,-1 1-3 0,-2 0-1 0,3 1-4 16,0 2-6-16,-1 1-5 0,1-3-3 0,1 6 1 16,-1-2-4-16,0-2-2 0,0 3 2 0,3-2-9 15,-2 2-2-15,4-3-4 0,-4 0-7 0,3-3 4 16,0 0-1-16,0-1-2 0,-3 1-4 0,2-3 3 16,3 0-5-16,-1-1 0 0,-1 0-5 0,0-2 3 15,-3 1 0-15,4-2-5 0,-1-2-11 0,-1 1-8 16,1-2-2-16,-4-1-17 0,8-1-13 0,-8 1-15 15,11-5-23-15,-6 0-16 0,0-5-27 0,0 4-127 16,1-2-274-16,-2-4 121 0</inkml:trace>
  <inkml:trace contextRef="#ctx0" brushRef="#br0" timeOffset="99055.17">14015 6532 12 0,'5'0'96'0,"-5"0"-7"0,11 2-8 16,-4-2-8-16,0 0 1 0,0-2-7 0,-7 2-15 15,13 0 0-15,-6-3-18 0,-2 3-8 0,0-2-20 0,2 1 15 16,-7 1-15-16,5-2-6 0,-4-1-14 16,-1 3 12-16,0-4-3 0,0 4 6 0,-5-5-4 15,-1 1 4-15,1 1 7 0,-2 1 3 0,-2-3 10 16,-1 0 5-16,1-2 1 0,-1 2 5 0,0-2 1 15,-2-2 5-15,3 1 19 0,-1 1 5 0,1 0 3 0,-1 0 2 16,0 2 0-16,3-1 2 0,-2-1-5 16,4 3-4-16,1 1-10 0,2 0-7 0,-2 0-1 15,0 1 0-15,4 2-2 0,0-8-7 0,0 5-6 16,4-2-3-16,0 2-5 0,2-2-3 0,-1 2 0 0,4-3 0 16,1 2-18-16,2-2-9 0,-2 0-13 0,4 2-17 15,0-1-12-15,3 1-13 0,-4-1-10 16,2 3-11-16,-2 0-12 0,1-1-10 0,-3 2-87 15,2 1-212-15,-3 0 94 0</inkml:trace>
  <inkml:trace contextRef="#ctx0" brushRef="#br0" timeOffset="99674.653">14186 6404 70 0,'0'0'79'0,"0"6"6"16,0-5-5-16,5 4 2 0,-5 0-5 0,1 2-5 15,-1 1 8-15,4 4-5 0,-1-1-1 0,-3 1-4 16,1 0 1-16,0-1-8 0,2 0-9 16,-2 5-2-16,3-3-7 0,-3-2-6 0,3 2 5 0,-3-1-9 15,3-2-7-15,-4-1-5 0,3-1 2 0,-1-2-4 16,-2 0 4-16,2-1-6 0,-2 0 0 0,0-3 2 16,0 3-10-16,0-5 5 0,2 3 9 0,-2-3 3 15,0 0-1-15,0 0-4 0,0 0 5 0,0 0-9 16,0 0-6-16,0 0 0 0,-5-13-4 0,1 4 0 15,4 1-2-15,-1-3 9 0,-2 0-10 0,3-5 2 16,-1-2-10-16,1-1 5 0,0 0 7 0,0 2-7 16,1-1-2-16,-1-2-1 0,4 2 2 0,1 2 6 15,2 1-7-15,-3 3 0 0,-2 2-3 0,4 1 6 16,1-2-14-16,-2 2 15 0,4 0-1 0,-3 2-7 16,3 2 2-16,-2 2 0 0,0-2 0 0,1 4 2 15,-3 0-5-15,0 1 8 0,-5 0-2 0,14 0-3 16,-11 1 4-16,0 0-7 0,1 4 9 0,0-2-1 15,-4 2-2-15,0 2-6 0,0-2 2 0,-4 3 11 16,0 3-9-16,-2-4 0 0,-1 3-4 0,-3-1-1 16,-2 3 1-16,2-4-6 0,-3 2-13 0,-1 0 10 15,3-1 1-15,-4 0-3 0,5-2 3 0,1-2 5 16,-4 1-3-16,7 1 8 0,-3-4-4 0,5-1 1 16,0 2-7-16,-1-1 6 0,0-1-8 0,2 0 10 15,3-2-2-15,-1 5 5 0,1-5-6 0,0 5 5 16,0-5 4-16,4 4-4 0,-3 0-7 0,3-1 6 15,2-1 1-15,1 2-1 0,-1-1 2 0,3-1-2 16,3 2 3-16,-2 2-3 0,2-4 4 0,-1 2 1 16,2-1-4-16,1-1-1 0,1 4 7 0,3-2-5 15,-5-2-1-15,7 4 3 0,-3-3 0 0,-2 0 0 16,-1 0 1-16,0-1 1 0,2 0-5 0,-5 2 8 0,-2-2-3 16,0-1-1-16,2 0-3 0,-3-1-8 15,-4 1-15-15,2-1-24 0,1 0-7 0,-7 0-24 16,9 0-18-16,-9 0-107 0,7-5-221 0,-6 4 98 15</inkml:trace>
  <inkml:trace contextRef="#ctx0" brushRef="#br0" timeOffset="99996.784">14499 6332 11 0,'0'0'146'16,"0"0"-28"-16,0 0 7 0,0 0-14 0,0 0-16 16,-2 9-3-16,2-4-5 0,0 2-10 0,0-2-1 0,2 3 2 15,-2 0-8-15,1 2 4 0,1 1-2 0,-1-1-4 16,-1 1 2-16,1 4-10 0,2-4 2 16,-2 3 0-16,-1 1-10 0,1-4 2 0,2 1-5 15,-1-2-4-15,-1 1-4 0,-1-1-4 0,2 1-1 16,-2-2-6-16,2 1 0 0,1-1-3 0,-3-2-3 0,1 0-7 15,0-2 5-15,2 0-9 0,-3 0 3 0,3-1-3 16,-3-1-9-16,0-3-7 0,1 4-10 16,-1-4-11-16,0 6-13 0,0-6-8 0,1 4-23 15,-1-4-18-15,0 0-16 0,0 0-15 0,3-12-15 0,-1 7-108 16,0-3-259-16,1-1 114 0</inkml:trace>
  <inkml:trace contextRef="#ctx0" brushRef="#br0" timeOffset="100403.886">14765 6304 12 0,'2'-2'156'0,"-2"2"-3"0,4-4-4 0,-4 4-8 16,1-3-4-16,-1 3-13 0,0 0-12 0,0 0-1 16,0 0-10-16,0 0-8 0,0 0-8 0,0 0-7 15,-9 15-6-15,6-9-4 0,-4 2-14 0,2 1-3 16,0 0-4-16,0 2-4 0,0-2-5 0,0 0 1 15,-3 2-5-15,3 1-1 0,2-3-7 0,-2 2-2 16,0 0 1-16,1-3-2 0,2 4-2 0,-2-3-1 16,-1 2-4-16,5-2-2 0,-1 1 1 0,-1 0-3 15,2-4 1-15,2 5-6 0,-1-5 0 0,1 1 3 16,3-2 2-16,-1 2-1 0,1-2 3 0,3 0 4 16,0 0 2-16,3 0-4 0,-1-5 1 0,2 2 3 15,3-2 1-15,3-2 0 0,-5 2 1 0,7-3 1 16,-4 0 2-16,-1 2-3 0,-2-4 1 0,1 3-2 15,-4-1 5-15,4 0-2 0,-1-1-2 0,-3 1 0 16,-2 3-2-16,2-4-1 0,-4 3 0 0,1-2-5 16,-2 2 2-16,0-2-2 0,0 1-2 0,0 0 1 15,-5 2-1-15,4-1-3 0,-4 1 0 0,0 0 2 16,7-1-4-16,-7 1-1 0,0 0 2 0,0 0-7 16,4-2-21-16,-4 2-30 0,0 0-60 0,0 0-60 15,0 0-231-15,0 0-435 0,0 0 193 0</inkml:trace>
  <inkml:trace contextRef="#ctx0" brushRef="#br0" timeOffset="101420.7">11504 7244 55 0,'0'0'136'0,"0"0"-4"0,0 0-7 0,0 0-4 16,0 0-9-16,-5 1-5 0,5-1-10 0,0 0-2 16,0 0-3-16,0 0-1 0,0 0-7 15,0 0-5-15,0 0 2 0,0 0-13 0,0 0-8 16,0 0-8-16,0 0-1 0,0 0-11 0,0 0-1 0,0 0-4 15,0 0-5-15,0 0 2 0,0 0-3 0,0 0-3 16,10 5-7-16,-6-2-1 0,-1 0 1 16,3-3 1-16,1 1-1 0,2 0 3 0,4-1-3 15,-3 3 4-15,7-2-7 0,-2-1 9 0,9-1-2 0,-2-2-1 16,5 1-2-16,7-4 2 0,2 2-2 0,0-2-3 16,2-1 0-16,3-2-5 0,12 0 1 0,-3-3 1 15,-11 4-3-15,10-3-2 0,-14 4 2 0,2-2-2 16,1 4-4-16,-4-3 2 0,-2 3-2 0,0 1 2 15,-13 3-1-15,0-2-2 0,-1 2-1 0,-6-1 2 16,-1 0-5-16,1 1 0 0,-7-1 2 0,1 2 3 16,-6 0-2-16,10 0 4 0,-6 0-1 0,-4 0 5 15,0 0-3-15,9 0 3 0,-9 0-3 0,0 0-1 16,3-2-3-16,-3 2-3 0,0 0-13 0,6-3-9 16,-6 3-15-16,0 0-10 0,0 0-20 0,0 0-12 15,0 0-23-15,5-1-18 0,-5 1-29 0,0 0-18 16,0 0-103-16,-9-7-291 0,7 6 129 0</inkml:trace>
  <inkml:trace contextRef="#ctx0" brushRef="#br0" timeOffset="101791.697">12213 7005 49 0,'0'0'127'0,"0"0"-16"0,-3-3-15 16,3 3-8-16,0 0-6 0,0 0-13 0,0 0 2 16,0 0-3-16,0 0-10 0,0 0 7 0,0 0-2 15,12 11 0-15,-7-9-1 0,-1 0-3 0,2 1 2 0,-1-1-2 16,4 1-3-16,-2 0-6 0,4 4-5 16,2-2 0-16,-1 0-5 0,4 2 1 0,0 0-8 15,1 3 4-15,-1-2-7 0,0 1-1 0,2-1-3 16,0 1-1-16,-3-1-6 0,2 1-1 0,-2 3-9 0,2-5 7 15,-3 3 2-15,-4-3-6 0,1 2-1 0,0-2-5 16,-5 3 3-16,3-2 0 0,-3 2 5 16,1 0-4-16,-4 1 5 0,-2 4-3 0,-1-1-3 15,-4 3 2-15,0-2-1 0,-1 2-3 0,-4-1 7 0,1 0-5 16,-2 0-3-16,-4-2 0 0,3 2-2 0,-3-2-11 16,1 1-9-16,1-1-6 0,-2-2-22 0,1 0-15 15,2-4-29-15,2 1-31 0,1-2-30 16,-2 3-94-16,1-5-264 0,3 0 117 0</inkml:trace>
  <inkml:trace contextRef="#ctx0" brushRef="#br0" timeOffset="102681.826">12955 7079 110 0,'0'5'123'0,"2"2"-13"16,-2 2-8-16,1 4-4 0,0-1-2 0,-1 4-15 16,2 0 5-16,-1 0-15 0,-2 1 2 0,1 0-10 15,-2 0-12-15,1-1 6 0,1 0-10 0,-1-2-8 0,1-2-5 16,-2-2 3-16,2 1-9 0,-1-1-7 15,0-3 3-15,-1 1 1 0,1-4-5 0,1 0-6 16,0 0 1-16,0-4 6 0,0 6-3 0,-1-1 12 16,1-5 13-16,0 0-4 0,0 0 2 0,0 0-7 15,0 0-7-15,0 0-3 0,0 0-3 0,-5-17-5 16,5 7 2-16,-3-1-3 0,3-2-8 0,0-2 4 16,0 0 0-16,0-5 2 0,0 3-2 0,0 2-6 0,3 1 7 15,-3 2 0-15,1 2-2 0,2-2-6 0,-2 3 3 16,1 2-4-16,0-1 1 0,0 3-2 15,0 0 3-15,2 1-1 0,-1 1-3 0,2 3 3 16,-5 0-2-16,9 0-5 0,-2 3 5 0,-1 1 0 0,4 4 0 16,-1-2 1-16,-1 3-1 0,5 3 3 0,-3 1-2 15,2 2-2-15,1-3 2 0,0 4 2 0,4-4-2 16,-3 2 0-16,1-2 3 0,-2 1-7 0,4-1 2 16,-3-2-4-16,1 1 9 0,-2-2-4 0,0-1 3 15,-3-3-5-15,-1 0 1 0,0-1-3 0,-2-1 0 16,0-1 1-16,-1 2 2 0,-2-3-6 0,4-1 7 15,-8 0-9-15,11-3 9 0,-6-1-4 0,0-1 5 16,-1-1 2-16,4-3-4 0,-6-1 0 0,2-1 1 16,-1 1-3-16,3-6 4 0,-3 0-6 0,-2-1 0 15,-1-1 1-15,3-3 2 0,-3 2-3 0,-3-1 4 16,3 2-4-16,-4-2 2 0,3 6-4 0,-4-2 10 16,2 3-7-16,3 1 1 0,-5 6 7 0,5-1-13 15,-4 2-8-15,4 1-14 0,-5 0-24 0,5-1-25 16,0 5-16-16,0 0-15 0,0 0-22 0,-5 14-107 15,4-7-256-15,-3 0 114 0</inkml:trace>
  <inkml:trace contextRef="#ctx0" brushRef="#br0" timeOffset="103050.583">13431 7166 19 0,'-3'7'155'16,"3"1"-14"-16,-3 1-13 0,1 3-17 0,2 0-7 16,0-2-24-16,0 2 16 0,0 2-24 0,2-2-7 0,2 0-8 15,-4 0-1-15,3-2-3 0,0 2-14 0,-1 0-8 16,1-3 4-16,1 0-7 0,-2-4-6 16,4 1-24-16,-3-2 11 0,1 0-3 0,0 0-4 15,1-3 1-15,0 3-5 0,-5-4 0 0,19-5-4 0,-10 1-10 16,1-1 1-16,-1-2 0 0,0 0-3 0,0-3-5 15,1 0 6-15,-2-4 3 0,-1 1 1 0,-2 1 5 16,1-4 2-16,-2-1-1 0,-3 3 4 16,-1-3 12-16,-1 1 10 0,-1-1 7 0,0 5 8 0,2-1 2 15,-5 2 4-15,1 1 2 0,-1 1 6 0,-3-1-5 16,3 4 1-16,-4-2-4 0,0 5-4 0,3 1-5 16,-2 2 6-16,-5 0-13 0,4 2-15 0,-4 4-17 15,5 0-20-15,-3 2-12 0,2 0-38 0,2 0-12 16,-1 2-33-16,2-1-93 0,-2 2-234 0,2 0 103 15</inkml:trace>
  <inkml:trace contextRef="#ctx0" brushRef="#br0" timeOffset="103637.676">13681 7127 42 0,'0'0'152'0,"0"0"-19"0,0 0-2 0,0 0-26 16,4 10-5-16,-3-5-8 0,1 2-11 0,0 3-9 15,0-2-8-15,0 3-14 0,2-1-2 0,-2 2 2 16,-2-6-5-16,2 5-11 0,0-1 3 0,-2-1-4 16,4-1-7-16,-3-2 3 0,-1 2-5 0,0-3-8 15,2-1 9-15,-2 1-5 0,0-2-8 0,0 1 8 0,0-4-9 16,2 4 2-16,-2-4-13 0,0 0 14 15,0 4-1-15,0-4-2 0,0 0-5 0,0 0 2 16,0 0 6-16,0 0-14 0,0-17-1 0,0 10 3 16,1-3-5-16,2 1 6 0,-3-3-4 0,1-5 4 0,1 4 0 15,1-2 6-15,-3-1-12 0,0 0 8 0,1 5-12 16,2-1 19-16,-2 3 3 0,2 1 2 0,-3 1 2 16,1 2-3-16,-1 1-3 0,0-1 2 15,0 1-4-15,0 4 2 0,0 0-4 0,4-2 2 0,-4 2 2 16,0 0-1-16,8 7 4 0,-3-2-5 15,0 1-3-15,1 1-1 0,1 1 2 0,-1 0 3 16,1 2 1-16,-1 0-5 0,0-2 1 0,-2 1-5 0,4-1 1 16,-3 2 4-16,1-2-4 0,2 2 3 0,-2-5-6 15,-2 2 7-15,0-2-9 0,0-2 7 0,2 2-3 16,-2-3-7-16,0 2 1 0,-2-1 3 0,1-1 0 16,0 0 3-16,-3-2 5 0,0 0 0 0,5 0-4 15,-5 0 8-15,4-5-10 0,-1 1 3 0,-3-3-1 16,2 2 2-16,-1-7 3 0,0 6-7 0,-1-7 5 15,-1 2-2-15,1-1 0 0,0 0 3 0,-1 0-4 16,1 0 6-16,0 3-5 0,-4-1-4 0,4-1 8 16,-1 5-6-16,-2-1 1 0,3 0-1 0,0 2 2 15,-1 2-5-15,-1 0-16 0,2 3-16 0,-2-7-32 16,2 7-27-16,2-5-22 0,-2 5-18 0,0 0-19 16,0 0-90-16,7-2-256 0,-7 2 113 0</inkml:trace>
  <inkml:trace contextRef="#ctx0" brushRef="#br0" timeOffset="103889.112">14134 7170 51 0,'0'0'117'0,"0"0"-14"0,0 0-9 16,0 0-6-16,0 0-10 0,0 0-5 0,0 0-9 0,0 0 5 15,0 0-4-15,22-5-12 0,-15 3-7 0,-2 0-23 16,2 0-15-16,4-2-41 0,-5 1-38 16,-2 0-67-16,1 0-150 0,4-1 66 0</inkml:trace>
  <inkml:trace contextRef="#ctx0" brushRef="#br0" timeOffset="104487.524">14314 7034 30 0,'0'0'152'0,"-4"5"-14"0,4-2-11 15,-2 3-18-15,2-1-9 0,-2 3-8 0,4 1-7 16,-2 0-12-16,0 1-6 0,2 1-9 0,-2 0-5 16,1-2-3-16,0 3-3 0,1-3-12 0,-2 2-1 15,2-2 0-15,-2-2-4 0,0 0-1 0,2 0-1 16,-2-1 0-16,0-2-14 0,0 3-3 0,0-4 12 16,1-1-11-16,-1-2 1 0,0 6 4 0,0-6 5 15,0 0 2-15,1 4 0 0,-1-4-3 0,0 0 2 16,0 0-4-16,0 0-3 0,-4-15 0 0,4 8-4 15,0-1 0-15,0-4 1 0,0 1-11 0,2-1 10 16,0-5-6-16,1 0-5 0,-5 1 10 0,4-1-3 16,-4 5-7-16,4-4 9 0,-2 4 5 0,2 2-7 15,-2-2-4-15,0 5 0 0,0 0-5 0,1 3 5 16,-1-2 2-16,2 1 1 0,1 2-5 0,-3 3-2 16,0 0-7-16,9 0 12 0,-9 0-1 0,8 7 0 15,-1-2 1-15,0 3 3 0,0 1 0 0,0 1-5 16,1 0 5-16,3 3-7 0,2-2 3 0,0 0 4 15,-3 3-3-15,2-1-2 0,0-2 2 0,-3-1-1 16,0-2 0-16,5 2-5 0,-5-2 1 0,0 0 1 16,3-1 2-16,-2-2-3 0,0 0 0 0,0-2 6 15,0 1-8-15,-2-3 4 0,1 1 3 0,0-1-7 0,0-2 0 16,-5 1-6-16,5-4 7 0,-4 1-9 16,0-1 2-16,3-3 2 0,-4 3 3 0,0-6-2 15,2 0-1-15,-2 0 1 0,-3 1 3 0,0-4-4 16,-1-3 5-16,0-1-9 0,0 7 10 0,-1-6 2 0,0 3-1 15,1 0-10-15,-3 2 10 0,3 0 2 0,-1 5-6 16,-2-2 6-16,0 1-9 0,-1 0 5 16,4 2-8-16,-3 0-7 0,2 1-22 0,-2 0-36 15,3 4-23-15,0 0-26 0,0 0-117 0,-10 2-259 0,10-2 115 16</inkml:trace>
  <inkml:trace contextRef="#ctx0" brushRef="#br0" timeOffset="104915.098">14785 7021 64 0,'-4'-4'138'0,"4"4"-13"0,-1-2-13 15,1 2-14-15,0 0-9 0,0 0-8 0,0 0-9 16,0 0-7-16,6 12-7 0,-4-6-7 0,1-1-3 16,0 0 0-16,-2 4-2 0,2-2-10 0,2 4-1 15,-1 1 0-15,-3 0-6 0,3 0 5 0,2-1-3 16,-2 0-3-16,0-1 1 0,1 1-12 0,-1-1-4 16,1-1-2-16,-1 0 0 0,1-1 4 0,0-3-7 15,-1 0 3-15,1 2-10 0,-1-3 7 0,1-3 2 16,2 2 3-16,-1-2-5 0,-1-1 4 0,-5 0-3 15,13-4 2-15,-7 1 3 0,4-2-8 0,-2-4-2 16,0 1 4-16,1-2-5 0,-4 1 0 0,2-2 2 16,0 0 4-16,-1-5-3 0,2 1-3 0,-2-2-7 15,-2 2 10-15,1-2-5 0,-3 6 3 0,-2-2-1 0,0 3 4 16,0-2-13-16,-2 2 4 0,-1 0 10 16,2 1-2-16,0 5-14 0,1-3-9 0,-2 4-21 15,2-2-34-15,0 5-25 0,-2-4-29 0,2 4-80 16,0 0-224-16,0 0 100 0</inkml:trace>
  <inkml:trace contextRef="#ctx0" brushRef="#br0" timeOffset="105557.911">15190 6992 67 0,'-4'4'144'0,"6"2"-18"0,-4 0-3 0,6-1-23 16,-4 4-2-16,0-3-13 0,2 4-12 0,0 0-1 15,-1-4-12-15,1 1-1 0,0 3-21 0,0-3 10 16,-2 1-3-16,1 0-4 0,0-2-4 0,2 1-3 16,-3-1-4-16,2-2-5 0,-2 0-4 0,0 0-1 15,0-4-1-15,0 7 6 0,0-5-10 0,0-2-1 16,0 0-10-16,0 0 6 0,0 0 1 0,0 0-4 15,0 0 4-15,0 0-2 0,-2-13-8 0,2 7 4 16,-2-1 0-16,2-2-6 0,0-4 6 0,2 1-3 16,-4-3 5-16,4-1-5 0,0 1-5 0,-2 3 2 15,0-4 6-15,0 4 3 0,0 3 0 0,0 0 0 16,0 2 13-16,0-3-1 0,2 5-1 0,-2 0 5 16,-2 1-2-16,2 4-1 0,0 0-2 0,0 0 2 15,0 0-4-15,0 0 0 0,5 18-1 0,-5-8 0 16,3 1 2-16,-3-1-1 0,2 2-5 0,0 1 1 15,0-1 2-15,2 0-11 0,0 1 4 0,1-4-1 16,-4 2-6-16,6-2 8 0,-5 0-4 0,3-2 2 16,-2-2 3-16,-1 1-4 0,2 0-4 0,0-1 1 15,-4-2 3-15,4 0-4 0,1-1 1 0,-5-2-4 16,0 0 2-16,0 0-2 0,10-4-4 0,-6 0 8 16,0-3-6-16,5 0 2 0,-3-3 7 0,-2-2-14 15,4 1-3-15,-3-5-4 0,1 1 9 0,2-1-1 16,-2-1-7-16,-2 2 1 0,3-1 8 0,-4 6-5 15,0 2 1-15,1 1 3 0,-2 2 4 0,-1-1 1 0,2 3-4 16,-2-1 0-16,1 1 0 0,-2 3 7 16,0 0 2-16,0 0-1 0,7 7 7 0,-3-2-6 15,-2 2 4-15,3 1 0 0,-2-1 2 0,1 4-4 16,0-1 2-16,-1 1-6 0,0-2 5 0,3 2 2 0,-2-2-5 16,-2 1-1-16,4-4 0 0,-4 6 0 0,1-5-6 15,1 0-17-15,0-2-23 0,-4 1-25 0,4-1-10 16,-1-1-16-16,0-2-19 0,5-2-22 15,-8 0-85-15,0 0-239 0,12-4 106 0</inkml:trace>
  <inkml:trace contextRef="#ctx0" brushRef="#br0" timeOffset="105793.718">15589 6916 60 0,'-3'5'160'16,"2"2"-15"-16,0 1-5 0,-2 2-9 0,2 0-8 15,0 1-5-15,1 1-10 0,0 4-12 0,0 0-2 16,0 0-12-16,2-1-8 0,-2 0-8 0,4 2-3 16,-3 0-7-16,1-2-6 0,1 0-6 0,1-2-7 15,-1-1 5-15,0-1-8 0,3 0-6 0,-1 0-11 16,-1-2 6-16,1-2-12 0,3 0-4 0,-2-2-7 16,0-1-19-16,-1 2-9 0,3-4-23 0,-3-1-13 15,-5-1-23-15,13-3-12 0,-8-3-13 0,0 2-114 16,-1-1-243-16,-4-2 108 0</inkml:trace>
  <inkml:trace contextRef="#ctx0" brushRef="#br0" timeOffset="105962.714">15618 7013 40 0,'0'0'100'0,"0"0"-9"0,0 0-4 0,0 0-3 15,0 0-15-15,15 9-2 0,-11-6-6 0,4 0 1 16,-3 3-17-16,3-5-5 0,2 2 6 0,0-1-11 15,-1 0-5-15,4 1-2 0,-3-5-24 0,3 4-12 0,-1-4-15 16,-2 2-20-16,-2 0-21 0,-2-1-62 0,-3-1-135 16,-3 2 60-16</inkml:trace>
  <inkml:trace contextRef="#ctx0" brushRef="#br0" timeOffset="106131.053">15597 6950 100 0,'0'0'131'0,"-7"-1"-8"16,7 1-13-16,-4-4-11 0,4 4-4 0,-1-2-10 0,1 2-6 16,3-7-11-16,2 4-7 0,-1 1-15 0,0-2-12 15,4 1-7-15,-1 0-21 0,3-3-22 0,5-2-18 16,-5 4-21-16,3 2-32 0,4-2-59 16,-2-3-157-16,-2 4 69 0</inkml:trace>
  <inkml:trace contextRef="#ctx0" brushRef="#br0" timeOffset="106703.136">15898 7083 8 0,'-4'10'135'0,"4"0"-17"0,0 2-8 0,-2-2-20 15,2-1-2-15,0 3-10 0,0-3-6 0,5-1-13 16,-4 0-5-16,-1-1-5 0,2-1-15 0,-2-2 7 16,2 0-4-16,-2-1-14 0,0-3 8 0,0 5-17 15,0-5-3-15,0 0-13 0,0 0 13 0,6-11 2 16,-6 6-3-16,0-2 1 0,0-3-18 0,3 0 8 16,-2-1 2-16,-1 1 5 0,-1-6-2 0,1-1 13 0,0-2-15 15,0 0 7-15,1-8 7 0,-1 7-2 16,1-6-5-16,-1 6 0 0,4-4 6 0,-4-2 3 15,4 8 0-15,0 3 2 0,-3 4-2 0,3 0-2 16,0 0-2-16,1 5-5 0,-1 0-12 0,0 0 8 16,-2 4 5-16,5 0 1 0,-2 2-2 0,-5 0-2 15,12 0 9-15,-4 4-3 0,-1-1-5 0,-1 2-1 16,2 3 3-16,-2-1-3 0,-1 2-3 0,0-2 5 16,0 3-3-16,-2 0 3 0,-2-3-8 0,-1 4 1 0,0-2-1 15,-4 1 8-15,2-1-4 0,-2 1-4 0,-1-2 2 16,0 1-1-16,-2-1 2 0,-1 0-2 15,1 0 2-15,2-2-4 0,-2 2 1 0,0-3-5 16,2 2 3-16,1-3 1 0,0 4 3 0,0-3-10 0,2-2 1 16,-2 4 1-16,4-2 6 0,0 0-1 0,-3 0-5 15,6 1 2-15,-3-2-6 0,4 3 10 0,-2 0-6 16,2 0 1-16,3 0 0 0,0 0 3 16,1 1-2-16,2 0 4 0,-1-2-3 0,2 1 7 0,0 2-11 15,0-4-2-15,5 1 3 0,4 1-3 0,-3-3-6 16,-1 1-13-16,-3-3-11 0,6 1-10 0,-6-3-15 15,-2 1-11-15,1-4-6 0,1 2-14 0,-2 0-3 16,-1-2-76-16,-2 0-183 0,-2-1 81 16</inkml:trace>
  <inkml:trace contextRef="#ctx0" brushRef="#br0" timeOffset="106903.745">16269 6982 85 0,'-3'-5'156'0,"3"5"-26"0,0 0-16 15,0 0-8-15,0 0-4 0,0 0 2 0,-6 14 2 16,5-5-18-16,-2 0-1 0,0 2-8 0,2 2-5 16,1-3-7-16,-2 6-14 0,0-1 0 0,2 2-5 15,-1-5-4-15,1 5-18 0,0-5 10 0,0 1-6 16,1-2-14-16,-2-1-7 0,2-3-29 0,-1 1-22 16,2-4-20-16,0 0-25 0,-1-1-27 0,0 0-101 15,-1-3-233-15,7 0 104 0</inkml:trace>
  <inkml:trace contextRef="#ctx0" brushRef="#br0" timeOffset="107097.843">16416 6970 112 0,'0'4'149'0,"0"1"-11"0,1 2-5 0,-1 2-14 16,0 0-10-16,3 2-8 0,-1-2-9 15,1 2-15-15,-1-1-10 0,1-1 9 0,-2 2-16 16,0 1-11-16,1-3-5 0,-2 3-25 0,1-4-35 16,-1-1-35-16,2 0-37 0,-2 0-111 0,2-2-215 0,-1 0 96 15</inkml:trace>
  <inkml:trace contextRef="#ctx0" brushRef="#br0" timeOffset="107453.365">16715 6914 84 0,'-5'-2'197'0,"-1"0"-16"16,1-1-13-16,-2 3-18 0,7 0-18 0,-14 7-14 15,7-5-11-15,-3 2-8 0,2 0-8 0,1 4-11 16,-1-1-9-16,-1 2-3 0,0 1-7 0,0 2-6 15,-1 0-1-15,4 2-4 0,-2 0-4 0,0 0-3 16,2 2-2-16,1 0-6 0,-3 0 5 0,6 1-6 16,-1 0 0-16,0 0 0 0,2-2-2 0,1-3-6 15,0 4 1-15,0-4-3 0,0 0-5 0,4 0 4 16,-1-3-3-16,0 1 2 0,4 0-6 0,-1-2-1 16,-1-2 1-16,4-1-1 0,0 1-2 0,4-5-2 15,-3-1-1-15,2-1-1 0,2 1-7 16,-1-3-7-16,3-2-8 0,1-3-14 0,1 4-16 0,-3-4-24 15,0 2-32-15,-1-1-24 0,3-4-29 0,-7 6-31 16,0-5-95-16,-1 2-299 0,-1 0 133 0</inkml:trace>
  <inkml:trace contextRef="#ctx0" brushRef="#br0" timeOffset="107852.915">17107 7061 73 0,'0'0'199'0,"-6"1"-20"16,6-1-14-16,0 0-20 0,0 0-12 15,0 0-12-15,0 0-15 0,0 0-7 0,0 0-8 16,0 0-9-16,20 0-11 0,-11-1-4 0,1-1-9 0,4 0-33 16,-2 1-50-16,-1-4-77 0,-1 1-147 0,2-3-268 15,-4 1 120-15</inkml:trace>
  <inkml:trace contextRef="#ctx0" brushRef="#br0" timeOffset="115164.048">17775 7274 79 0,'0'0'84'0,"0"0"8"0,0 0-9 0,0 0 3 15,19-4-14-15,-13 1-13 0,3-1-1 0,-2 1 16 16,11-4-9-16,-8-1-6 0,8 1 8 0,-5-2-14 15,0 1-2-15,1-3-14 0,-3 4 4 0,1-1-9 16,-3 2-1-16,1-2 0 0,-1-1-5 0,-4 2-7 16,1-1 1-16,0 1 3 0,-1 2-10 0,-3-2 1 15,-1 1 1-15,1 1-6 0,-4-2 4 0,2 2 1 16,-1 1 2-16,0 0 1 0,-2 0-16 0,-2 1 12 16,0 1-5-16,-1 2 5 0,-2 0-7 0,-3 1 5 15,-1 0-9-15,-1 5 3 0,-3-2 6 0,-1 3-4 0,0-1-5 16,2 3 6-16,1 1-5 0,-1-2-2 15,5 3-4-15,-1-1 1 0,3 1 3 0,1-1 6 16,2 2-7-16,2 2 1 0,1-1-3 0,-1-4-2 16,3 7-5-16,4-7 12 0,0 3 4 0,1-2-13 0,2-1 10 15,6 2 1-15,3-2-1 0,2-2 7 16,-1-2-9-16,4-1 4 0,3-3-12 0,3-2 4 16,1-2-9-16,-6-1-8 0,7-1-6 0,1-2-20 15,-1-4-20-15,-2-1-20 0,-3-1-11 0,2 1-91 16,-6 4-200-16,-4-1 89 0</inkml:trace>
  <inkml:trace contextRef="#ctx0" brushRef="#br0" timeOffset="115391.325">18523 7270 14 0,'0'0'140'0,"2"4"-2"0,-2-4-17 0,4 1-28 0,-4-1-20 16,0 0-17-16,8 2-25 0,-8-2-35 0,8-2-25 16,-8 2-77-16,7-2-115 0,-3-1 52 0</inkml:trace>
  <inkml:trace contextRef="#ctx0" brushRef="#br0" timeOffset="115569.67">18854 7300 9 0,'0'0'150'0,"0"0"-15"16,0 0-13-16,6 2-34 0,-6-2-28 0,0 0-30 15,0 0-37-15,12-3-31 0,-7 3-54 0,2-3-99 16,1-1 44-16</inkml:trace>
  <inkml:trace contextRef="#ctx0" brushRef="#br0" timeOffset="115748.719">19371 7170 58 0,'0'0'181'0,"0"0"-19"16,5-3-25-16,-5 3-16 0,0 0-25 0,7-1-36 15,-7 1-31-15,5-3-34 0,0 1-28 0,1 0-33 16,-2-1-58-16,1 1-133 0,2 0 58 0</inkml:trace>
  <inkml:trace contextRef="#ctx0" brushRef="#br0" timeOffset="115923.511">19775 7161 16 0,'0'0'138'0,"5"2"-13"0,-5-2-16 15,4 0-21-15,-4 0-44 0,10-2-49 0,-10 2-34 16,13-2-41-16,-8-2-85 0,0-1 37 0</inkml:trace>
  <inkml:trace contextRef="#ctx0" brushRef="#br0" timeOffset="116084.649">19966 7071 115 0,'2'3'105'0,"-2"-3"-17"0,0 0-30 16,0 0-28-16,0 0-39 0,0 0-56 0,0 0-70 16,0 0 31-16</inkml:trace>
  <inkml:trace contextRef="#ctx0" brushRef="#br0" timeOffset="119541.626">15222 6465 83 0,'0'0'100'16,"0"0"-16"-16,0 0-6 0,0 0 2 0,0 0-14 16,0 0-10-16,0 0 5 0,0 0-9 0,0 0-3 0,0 0-3 15,0 0-14-15,0 0 8 0,0 0 2 16,0 0-2-16,0 0 4 0,0 0-7 0,0 0-3 15,0 0 2-15,0 0 3 0,0 0-5 0,0 0-2 0,0 0-10 16,0 0 4-16,0 0-5 0,0 0-7 0,0 0 5 16,0 0-4-16,0 0 8 0,0 0 1 0,0 0-4 15,0 0 2-15,17 2 1 0,-6-2 2 0,1 0-11 16,-1-1-6-16,2 0 4 0,0 1 4 0,5-4-3 16,-5 3-8-16,6 0 8 0,0-1 0 0,-2-1-6 15,2-1 1-15,0-1-6 0,0 2 2 0,0-1 4 16,-1-1-2-16,0 3-15 0,0-2 10 0,-7 2-1 15,1-2 5-15,-2 3-2 0,0-3 6 0,-2 4-12 16,-3 0 6-16,3-2-1 0,-3 1 3 0,-5 1-1 16,7-2-1-16,-7 2 0 0,0 0 1 0,0 0-13 15,8 2 16-15,-8-2-1 0,0 0-1 0,0 0 1 16,0 0-3-16,8-2 3 0,-8 2-2 0,0 0-1 16,0 0 1-16,0 0-17 0,2-1-8 0,-2 1-19 15,0 0-27-15,0 0-26 0,0 0-29 0,0 0-88 16,0 0-227-16,0 0 101 0</inkml:trace>
  <inkml:trace contextRef="#ctx0" brushRef="#br0" timeOffset="173619.613">6059 7513 64 0,'0'0'62'0,"-18"-6"0"15,18 6-6-15,0 0-10 0,0 0 2 0,0 0 5 16,0 0-5-16,0 0-4 0,0 0 0 15,0 0-6-15,-1-3 9 0,1 3 5 0,0 0 0 16,0 0 5-16,0 0 0 0,-3-4-3 0,3 4-9 0,-3-3 0 16,3 3-7-16,0 0-3 0,-3-2-6 0,3 2 1 15,-4-5 6-15,4 5-15 0,0 0 7 0,-7-1-12 16,7 1 1-16,-6-1 0 0,6 1-5 0,-11 0 3 16,11 0-2-16,-13-2-2 0,7 2-13 0,6 0 15 15,-16 2-2-15,10-2 4 0,-2 1 7 0,-3-1 3 16,-1 1 1-16,-1 1-9 0,3 1 4 0,-4-2-3 15,1 0 2-15,0 4-7 0,-4-3 7 16,4 1-4-16,-5 3-6 0,1 0-7 0,-3-1 3 0,5 2-1 16,-1 1 3-16,-4-3-2 0,7 4-2 0,-5-4 3 15,7 2 2-15,-7 1-12 0,4 1 8 0,-2 0-4 16,4 2-9-16,-2 0 20 0,0-1-8 0,2 1-3 16,-2 0 4-16,0-2 4 0,4 0-8 0,0 0 3 15,2 0-7-15,-5 1 0 0,3 5-2 0,-2-3 4 16,2-5 2-16,5 1 1 0,-3 1 2 0,0-2-3 15,1 2 0-15,3-1 5 0,0 1-9 0,0-2 2 16,3 0-7-16,-3-1 17 0,4 1-12 0,-2 1 3 16,-1-3-4-16,3 2 4 0,-1 0-5 0,1 0 5 15,0 0-6-15,1-1 0 0,-1 3 11 0,0 1-10 16,1-1 1-16,3 0 2 0,-3 1 1 0,2-2-2 0,0 3-3 16,-1-1 8-16,2 0-1 0,-3 0-6 15,2-1 2-15,4 1 3 0,-4 0 3 0,2-2-8 16,0 3 4-16,3-1-7 0,-3 1 4 0,3-2-3 15,-2 0 9-15,2 1-1 0,-3 1 1 0,5-1 1 0,-2 1-7 16,1 0 5-16,1 2-2 0,-1 2 4 16,0 0-6-16,0-2-3 0,0 2 4 0,-1 1 2 15,2-1-1-15,-3 1 2 0,0 0-4 0,-1-2 16 16,-1 1-12-16,0 1 0 0,2 0 0 0,-5 0 4 0,-1 2-8 16,2-1 7-16,-2 1-12 0,-1 1 6 0,-1-1 2 15,-3 1 3-15,4 0-8 0,-5-2 3 0,1 1 8 16,-2 0-14-16,2-1 8 0,-4 0-1 15,-2 0-1-15,3 0 1 0,-1 0 1 0,-6 5 2 0,4-5-1 16,-3-3 3-16,3 2-2 0,-2 0 2 0,2-2-4 16,-4-1 5-16,2 0-10 0,1-2 8 0,2-1-2 15,1-1-4-15,-1-1 2 0,-1-1 2 0,2-1 2 16,3-2-6-16,-1 2 4 0,-1-3-1 0,2 2-5 16,0-1 6-16,3 0-6 0,-2-3 6 0,1 2 0 15,3-3 1-15,-5 2-5 0,5-2 2 0,-6 2-2 16,6-2-1-16,0 0 3 0,-3 3-7 0,3-3-2 15,0 0-3-15,0 0 5 0,-4 3 0 0,4-3-6 16,0 0 15-16,0 0-6 0,0 0 3 0,0 0 1 16,0 0-1-16,0 0-3 0,4 7-2 0,-4-3-7 15,2 1 7-15,-1 0-9 0,1 2 14 0,1 2 5 16,-2 1-2-16,0 1 2 0,-1 1 2 0,0 0-6 16,2 3 5-16,-4 3-7 0,1-1 1 0,4 0-2 15,-3 3 1-15,-3-2 4 0,3 2 6 0,-1-2-3 16,1 3-7-16,-3-2 1 0,1 9 4 0,2-2 1 15,-1 0 8-15,1 0-10 0,-2-6 0 0,2 4 0 16,-1-4 0-16,1-1 2 0,1 6-1 0,1-6-3 16,-1 3 1-16,4 2 6 0,-3 1-9 0,2 0 0 15,1 0 3-15,-1 2-2 0,1-2 3 0,0 0 6 16,2 2-10-16,0-1 5 0,3-1 0 0,-1 1 3 16,-2-1-8-16,2 0 3 0,0 0 8 0,1 0-11 15,-1-1-2-15,0 0 9 0,1 0-3 0,0 0-3 16,0 1 0-16,0-2 8 0,-1-1-5 0,-3-2-1 0,-1-3-1 15,2 4 2-15,3 1-11 0,-3-5 12 0,0 1 3 16,-3 0-2-16,6-2-5 0,-5-4 4 16,0 2 1-16,2-2-2 0,-2 0 4 0,2 0 1 15,-2-3-8-15,0 1 0 0,3 2 2 0,-3-4-2 16,4 2 1-16,-2-2 6 0,-1 1-4 0,3-1-5 0,1-2 3 16,-5 1 8-16,4-2-16 0,-1 0 8 0,2-1-3 15,-1 0 2-15,3 0 3 0,-1-2 0 0,2 0-2 16,-2 1 3-16,1-2-5 0,-2-2-2 0,1 1 2 15,0-2 5-15,-2 1-8 0,3 0-12 0,-3-2 14 16,-1 3-1-16,0-3 2 0,-2 3-2 0,-2-1-3 16,2 0 4-16,-6 1-10 0,8-2-3 0,-8 2-8 15,0 0-18-15,9-1-21 0,-9 1-29 0,0 0-101 16,0 0-208-16,0 0 93 0</inkml:trace>
  <inkml:trace contextRef="#ctx0" brushRef="#br0" timeOffset="186808.733">10530 11110 48 0,'0'0'55'0,"0"0"5"16,0 0-2-16,0 0 4 0,0 0 0 0,0 0 0 0,0 0-3 15,0 0 4-15,0 0-15 0,0 0 6 0,0 0-12 16,0 0 11-16,0 0-8 0,0 0-4 0,0 0 4 15,0 0-4-15,0 0-2 0,0 0-7 16,0 0 1-16,0 0-2 0,0 0 2 0,0 0-3 0,0 0 0 16,0 0-2-16,0 0-2 0,0 0-3 0,0 0 1 15,0 0-8-15,0 0 3 0,0 0 9 0,0 0-8 16,0 0 5-16,0 0 4 0,0 0-11 0,0 0-4 16,0 0 0-16,0 0 5 0,0 0-2 0,0 0 0 15,-4081 0-5-15,8162 0 2 0,-4081 0 0 0,0 0-6 16,0 0 1-16,0 0-6 0,0 0 8 0,0 0 0 15,0 0 1-15,0 0-7 0,0 0 1 0,0 0-4 16,0 0 4-16,0 0 4 0,0 0-8 0,0 0 2 16,0 0 8-16,0 0-6 0,0 0-9 0,0 0 4 15,0 0 0-15,0 0-4 0,0 0 8 0,0 0-1 16,0 0 2-16,0 0-6 0,0 0 1 0,0 0 1 16,0 0 1-16,0 0 0 0,0 0-1 0,0 0-4 15,0 0 1-15,0 0-4 0,0 0 5 0,0 0 1 16,0 0-2-16,0 0 3 0,0 0-6 0,0 0 3 15,0 0-3-15,0 0 3 0,0 0 4 0,0 0-3 16,0 0-1-16,0 0 4 0,0 0-4 0,0 0 5 16,0 0-4-16,0 0 0 0,0 0 8 0,0 0-7 15,10-3-7-15,-10 3 3 0,0 0 8 0,7-2-3 16,-7 2 0-16,4-3-6 0,-4 3 9 0,5-4-9 0,-5 4 4 16,5-2-3-16,0-1 3 0,-3 0 6 15,2 2-8-15,-4 1 4 0,7-4 1 0,-4-1-5 16,3 1-2-16,-1 1 7 0,0-3-8 0,-2 1 4 15,3 1 7-15,-1-4-6 0,1 4-2 0,3-3-1 0,-4 0 2 16,0 0 6-16,3-3-8 0,-2 1 7 16,3-1-8-16,-1 0 4 0,-2 2 0 0,2-1-4 15,2-5 10-15,2 2-5 0,-2-1 0 0,0 1 0 16,-2 3 0-16,2-4-1 0,0 2-2 0,-2 3 2 0,1-7 2 16,2 2-2-16,-2 3 1 0,0-3 1 0,-1 4-6 15,3-5 0-15,-3 4 7 0,3-4-4 0,-4-1 3 16,5 2-2-16,0 0-1 0,1-1 2 15,-3-2-2-15,3 2 1 0,1 1 0 0,-1 0 3 0,-3-2-4 16,3 2 4-16,0 6-4 0,-7-3 2 0,4-1-1 16,-1 4-2-16,-1-1-3 0,1 0 6 0,-4-1 4 15,4 4-5-15,-4 0-1 0,0-1 3 0,0 2-2 16,0-1-1-16,2-4-4 0,-2 5 10 0,1-4-2 16,-2 3-6-16,1-2 7 0,2-1-7 0,0-1 1 15,0 1 8-15,-1 1-5 0,1 0-4 0,-1-2 5 16,-1 2 7-16,1-1-9 0,-2 3-4 0,0-2 4 15,0 0-3-15,0 2 2 0,1-1-1 0,-3 2-4 16,2-1 1-16,0-1 6 0,-3 3-2 0,3-1-1 16,0-2 4-16,0 1 1 0,-4 2-1 0,4-1 0 15,-3-1-1-15,3 0-2 0,-3 2-1 0,3-1 2 16,-3-2 2-16,3 2-5 0,-1-1 2 0,-1 3 7 16,2-4-1-16,-2 2-7 0,0-1-3 0,0 4 6 15,1-3-4-15,2 0 7 0,-3 1-5 0,0 1 1 16,0-2 1-16,0 0 2 0,0 0-1 0,-1 1-3 15,2-1-2-15,-2 1-1 0,2-1 3 0,-3 4 2 16,4-7 9-16,-3 3-9 0,2 0-1 0,0 1 2 16,-1-2 2-16,0 0-1 0,1 1-7 0,-1 1-1 15,1-2-2-15,-1 1 6 0,-2 4-1 0,4-5 2 16,-1 2 0-16,-2 0-2 0,2-1 6 0,-3 4-2 0,5-4 2 16,-5 2-9-16,2-1 3 0,-2 3-1 15,3-4 1-15,-1 2 2 0,-2 2-4 0,4-2-7 16,-4 2 8-16,0 0 5 0,3-2 2 0,-3 2-2 15,1-5-4-15,-1 5 5 0,0 0-9 0,3-3 8 0,-3 3-1 16,0 0 1-16,0 0 2 0,0 0-4 16,0 0 0-16,4-3 5 0,-4 3-1 0,0 0-5 15,0 0 0-15,0 0 19 0,0 0-20 0,0 0 2 16,0 0-4-16,0 0 2 0,2-4-1 0,-2 4 0 0,3-2 3 16,-3 2-4-16,5-2 5 0,-5 2-3 0,0 0-1 15,6-4 3-15,-6 4 0 0,6-2 0 0,-6 2-1 16,5-3 2-16,-2 2-5 0,1-2 5 0,0 2 0 15,0-2 3-15,-4 3-3 0,6-4-3 0,-1 3 1 16,-1-2 6-16,-4 3-5 0,9-2 2 0,-3-1-6 16,-2 1 3-16,1-1-4 0,3 1 8 0,-3-3-3 15,-1 5 2-15,5-4-4 0,-3 2 3 0,1 1-9 16,0-2 14-16,1 1-6 0,0-3 3 0,-3 5-1 16,4-2 0-16,-2-1-8 0,1 2 6 0,-2-2-6 15,2 0 8-15,1 3 7 0,-3 1-13 0,1-1 4 16,2 0 0-16,0 2 2 0,2 0-5 0,-4 0 6 15,4 2 0-15,-1 0-4 0,-2 0 2 0,3 0-6 16,-2 1 7-16,3 1-5 0,-3-3 5 0,0 4-1 16,0-2 0-16,1-2 0 0,-5 2 5 0,1-4-9 15,-3 3 0-15,2-1 4 0,-1-1-4 0,-1 1 3 16,-3-3 7-16,6 3 0 0,-5-1 0 0,-1-2-6 16,0 0-4-16,0 0-9 0,0 0-9 0,0 0-8 15,0 0-8-15,0 0-12 0,-3-14-13 0,-1 10-7 16,2-1-2-16,0-1-13 0,-3 1-8 0,2 0-10 15,-1 1-69-15,0-1-185 0,-1 2 82 0</inkml:trace>
  <inkml:trace contextRef="#ctx0" brushRef="#br0" timeOffset="191914.62">11554 10014 21 0,'0'0'108'0,"0"0"-25"15,0 0 6-15,0 0-12 0,0 0-8 0,0 0-1 16,0 0-3-16,0 0-11 0,0 0-4 0,0 0 3 15,0 0-4-15,0 0-10 0,0 0-4 16,0 0 1-16,0 0-8 0,0 0 0 0,0 0-2 16,0 0 1-16,0 0 5 0,0 0-14 0,0 0 2 0,0 0-9 15,11 4 4-15,-11-4-1 0,10 3 5 0,-6-2-8 16,-4-1-1-16,9 1 3 0,-4 2 1 0,3-3-3 16,-3 2-1-16,0 1-1 0,3-2-2 0,-2 2-14 15,2-2 15-15,-2 3 3 0,1-4-11 0,0 3 12 16,1-2-5-16,-3 2 1 0,4-2-11 0,-4 1 17 15,2 0-8-15,-1 1-1 0,-1-3-3 0,-5 0 5 16,8 1-4-16,-3-1 3 0,-5 0 6 0,5 1-12 16,-5-1 5-16,10 3-1 0,-5-3 6 0,-5 0-3 15,0 0-3-15,7 0 4 0,-7 0 0 0,6 0-4 16,-6 0-1-16,0 0 3 0,10 0-5 0,-10 0 3 16,0 0 1-16,0 0 0 0,0 0 8 0,5-3 2 15,-5 3-1-15,0 0 7 0,0 0-4 0,0 0 1 16,0 0-3-16,0 0 0 0,0 0-2 0,0 0 3 15,0 0-1-15,0 0-5 0,0 0 0 0,0 0-1 16,0 0-5-16,7 3 6 0,-7-3 4 0,0 0-4 16,0 0-9-16,0 0-5 0,0 0 8 0,0 0 3 15,0 0 0-15,0 0-4 0,0 0 6 0,0 0-2 16,0 0 2-16,0 0-3 0,0 0 0 0,0 0-3 16,0 0 6-16,0 0 3 0,0 0-8 0,0 0-1 0,0 0 2 15,-3 5 3-15,3 1-5 0,0-6-1 0,-2 6 4 16,2-1-5-16,0 0 2 0,-2 2 1 15,0 0 2-15,0-2-5 0,1 4 0 0,-2-2 2 16,2 2 0-16,-5 2-1 0,6-2-1 0,-4 1-1 0,2 2 5 16,-1-1-7-16,0-1 5 0,0 3-1 0,-1 2-3 15,2-4 0-15,0 1 2 0,-3-1 1 0,4 1-4 16,-3-2 2-16,3-1 0 0,-3 1-1 0,1 0 9 16,0-1-10-16,1 1 3 0,0-5-1 0,2 3-1 15,-2-4 4-15,1 1-7 0,-1 2 2 0,0-2 4 16,0-1-3-16,0-1 4 0,1 2-8 0,1-5 6 15,-1 4 4-15,1-4 2 0,-2 3-7 0,2-3-1 16,0 0 5-16,-1 5-1 0,1-5 2 0,-1 5-1 16,1-5-5-16,0 0 4 0,0 0-3 0,0 0 0 15,0 0 2-15,0 0 2 0,0 0-3 0,0 0 3 16,0 0 3-16,0 0-10 0,0 0 1 0,0 0-2 16,0 0 2-16,0 0 2 0,0 0 1 0,0 0-1 15,0 0 1-15,0 0-7 0,0 0 2 0,-3-15 3 16,3 15-2-16,0-5-4 0,0 1 5 0,-1-1 1 15,1 5-1-15,-1-9-2 0,1 2 5 0,0 2-6 16,-2-3 2-16,2 1 2 0,0 0-4 0,-2-3-3 16,1 0 8-16,-2 1-6 0,3-1 6 0,-1-1-1 15,-1-2 0-15,0 0 0 0,-2 3-4 0,2 1 5 16,-4-3 0-16,3-1-3 0,0 4 0 0,-1-3 3 16,0 0-3-16,-1 3 0 0,-1-2 6 0,1 2 0 15,0 3 0-15,-3-3-4 0,7 4 2 0,-6-4-2 16,2 4 5-16,3-1-5 0,-1 2 3 0,-1-1 0 15,0 3-4-15,3-1 0 0,0-1-1 0,1 4 1 16,-3-5 5-16,3 5-1 0,-4-3 2 0,4 3-5 16,0 0 3-16,-1-5 2 0,1 5-9 0,0 0 5 15,-5-3 2-15,5 3-5 0,0 0 2 0,-4-4-3 16,4 4 3-16,0 0 3 0,0 0 2 0,-6 0-2 16,6 0 1-16,0 0 2 0,0 0 0 0,0 0 2 0,0 0 0 15,0 0 0-15,0 0 0 0,-1-2-5 0,1 2-2 16,0 0 9-16,0 0-6 0,0 0-11 15,0 0 11-15,0 0 0 0,0 0 0 0,0 0-1 0,0 0 1 16,0 0-2-16,0 0-1 0,0 0-3 0,0 0 10 16,0 0-13-16,0 0 1 0,0 0-6 0,0 0 11 15,0 0 1-15,0 0-1 0,0 0-1 0,7 6 2 16,-3-2-2-16,-4 0 4 0,6-1-4 0,-2 2-2 16,1-1 4-16,-1 2-2 0,3 0 4 0,-3 0-8 15,3-2 5-15,-3 1-3 0,6 2 1 0,-3-4 4 16,-2 1-1-16,0 0 4 0,-2 0-8 0,3-1 5 15,-2-1 1-15,2 1-3 0,-3-1-1 0,3 1-4 16,-4-2 9-16,-2-1-8 0,6 3 0 0,-6-3-1 16,5 4 3-16,-5-4-5 0,2 1 1 0,-2-1-1 15,0 0-2-15,0 0 10 0,0 0-9 0,0 0 2 16,0 0-2-16,5-8 4 0,-3 6 0 0,-2 2-7 16,0-7-4-16,0 7-6 0,-2-5 9 0,4 1-9 15,-2 4 0-15,-3-6 11 0,3 6-8 0,-2-5 0 16,0 0 4-16,0 3 0 0,-1 0 7 0,3 2-9 15,-5-5 7-15,5 5 6 0,-5-5-5 0,1 3 7 16,4 2-6-16,-4-3 1 0,4 3-4 0,-4-4 4 16,4 4 0-16,-3-1 1 0,3 1 4 0,0 0-5 15,0 0-9-15,-3-4 16 0,3 4 1 0,0 0-3 16,0 0-5-16,0 0 3 0,0 0-1 0,0 0 0 0,0 0 6 16,0 0-4-16,0 0-4 0,0 0 6 15,0 0-2-15,6 9 3 0,-6-9 3 0,6 4-9 16,-4 1 6-16,3-2-1 0,-1 0-4 0,0 1 3 15,1 1-1-15,-1-2 0 0,2 0-5 0,-1-1 8 0,1 1-4 16,0 0 10-16,0 0-9 0,-1 0 5 0,-2-3 3 16,4 2-7-16,-1 0 7 0,-1-1-7 15,-5-1-4-15,7 3 11 0,-3-2 0 0,-4-1-7 16,6 0-7-16,-6 0 4 0,0 0 8 0,0 0 1 0,8 0-7 16,-8 0 8-16,0 0 0 0,0 0-6 0,0 0 0 15,0 0 0-15,0 0 0 0,0 0-2 0,0 0 3 16,0 0-7-16,0 0-1 0,-15-5-2 15,15 5 6-15,0 0-3 0,-18 4-2 0,13-3 7 0,-4 2-5 16,-1 0 5-16,1 1 2 0,1-1-8 0,-1 1 6 16,-1-1-4-16,5 1 0 0,-3-1 10 0,3-1-10 15,0 1 6-15,0 2 0 0,1-4-3 0,0 1-7 16,4-2 3-16,-6 5 4 0,5-4 5 0,-2 2-5 16,3-3-2-16,0 0-6 0,0 0 6 0,0 6-6 15,0-6-4-15,8 1 7 0,-8-1 7 0,6 2-12 16,-6-2 8-16,9-2-3 0,-9 2 2 0,12-2-1 15,-8-1-7-15,2 1 6 0,0 2 6 0,-1-3-1 16,-1 1-3-16,1 0 8 0,1-2-3 0,-2 3-7 16,1-2 8-16,-2 1 1 0,-3 2-4 0,5-2-4 15,-5 2 15-15,5-2-15 0,-5 2 6 0,3-3-11 16,-3 3 14-16,0 0-2 0,0 0 2 0,0-3-2 16,0 3-1-16,0 0-5 0,0 0-3 0,0 0 4 15,0 0-3-15,0 0 4 0,0 0 0 0,0 0-3 16,0 0 9-16,-16 6-6 0,14-4 3 0,2-2 1 15,-7 4-2-15,5-1 3 0,-3-3 3 0,5 0-1 16,-5 5-6-16,2-1-1 0,1-1 0 0,2-3 2 16,-4 6 4-16,4-3-4 0,-1 1-4 0,1 0-1 15,0-4 4-15,0 7-3 0,0-2 5 0,0-5-1 0,1 4-4 16,0-1 1-16,0 0-1 0,-1-3-2 16,3 5 7-16,0-3-6 0,-3-2 6 0,3 2-6 15,-3-2 3-15,4 2-7 0,-4-2 6 0,6 1-4 16,-6-1 2-16,5 1-5 0,-5-1 3 0,7 1 2 0,-7-1 1 15,0 0-16-15,0 0 17 0,12-2 3 0,-12 2-8 16,6 1 2-16,-6-1 0 0,0 0 3 16,8 0 1-16,-8 0 1 0,0 0-6 0,0 0-16 15,0 0 19-15,6 0 6 0,-6 0-7 0,3 4 0 16,-3-4 4-16,2 4 5 0,-2-1-1 0,0-3 0 0,0 5 2 16,0-5-10-16,1 6 6 0,-1-6-5 0,3 1 7 15,-3-1 4-15,0 0-17 0,0 0 18 0,-3 7-5 16,3-7 6-16,0 0-11 0,0 0 9 15,-1 4-4-15,1-4 4 0,0 0-11 0,0 0-4 0,0 0 16 16,0 0-4-16,0 0-4 0,0 0 4 0,0 0-6 16,0 0 11-16,0 0-5 0,0 0 0 0,0 0-3 15,0 0-7-15,0 0 8 0,0 0 2 0,0 0 1 16,0 0 2-16,0 0-5 0,0 0-2 0,0 0 5 16,0 0-4-16,0 0-9 0,0 0 7 0,-9-9 1 15,9 9-2-15,-2-5-4 0,2 5 4 0,-3-5 0 16,2 1 3-16,1 4-3 0,-3-5 3 0,1 3-3 15,-2-2 1-15,4 4 2 0,-1-6 2 0,-1 2-5 16,0 0 8-16,-1 0-1 0,1 1 2 0,0 1-8 16,0-5 1-16,-1 3 1 0,0 0 5 0,1 0 3 15,-1 0-7-15,-1 0 13 0,1-1-7 0,0 1-3 16,2 0 3-16,-3 0-6 0,0 0 6 0,1-1 4 16,0 0 11-16,-1 1-15 0,-3-2 10 0,4 1-8 15,-1 0-7-15,-1 1 19 0,1 1-9 0,-1-1-2 16,1 1 5-16,-1-1-1 0,0 0-5 0,2 2 10 15,0-1-5-15,3 3-4 0,-8-2-1 0,7-3-4 16,1 5 3-16,-7-2-6 0,7 2 9 0,0 0-1 16,-6-2-6-16,6 2-1 0,-4-3 1 0,4 3 1 15,0 0-4-15,-8-2 0 0,8 2-1 0,0 0 17 16,-5-1-18-16,5 1 1 0,0 0-3 0,-5-1 1 0,5 1 1 16,-5-5-3-16,5 5 7 0,0 0 4 15,0 0-9-15,-8-1 2 0,8 1-4 0,0 0 10 16,-5-2-7-16,5 2 0 0,0 0 13 0,0 0-13 15,-5-2 6-15,5 2-2 0,0 0-8 0,0 0 2 0,0 0 1 16,0 0 12-16,0 0-17 0,0 0 9 16,0 0-17-16,0 0 19 0,0 0-9 0,0 0 3 15,0 0 4-15,0 0-3 0,0 0-3 0,0 0 7 16,0 0-2-16,0 0 0 0,0 0-3 0,-5 0 7 0,5 0 0 16,0 0-8-16,0 0 3 0,0 0 4 0,0 0-5 15,0 0 0-15,0 0-5 0,0 0 7 0,0 0 4 16,0 0-6-16,0 0-1 0,0 0 0 15,0 0 7-15,0 0-4 0,0 0 4 0,0 0-7 0,0 0-1 16,0 0 4-16,0 0 1 0,0 0 6 0,0 0-13 16,0 0 5-16,0 0-13 0,0 0 20 0,0 0-6 15,0 0 1-15,0 0-3 0,0 0 1 0,0 0 4 16,0 0-3-16,0 0 6 0,0 0-1 0,0 0-1 16,0 0 1-16,0 0 3 0,0 0 5 0,0 0-4 15,0 0 5-15,0 0-9 0,0 0 6 0,-3-5-9 16,3 5 6-16,0 0-4 0,-4-3 8 0,4 3-10 15,0 0-8-15,-6-3 1 0,6 3 11 0,-4-2-6 16,4 2 4-16,-6-4-1 0,6 4-1 0,-8 0-1 16,2-3-6-16,2 3-1 0,-2-3 15 0,-1 2-7 15,7 1 2-15,-12-3-5 0,5 2-2 0,1 1 4 16,-2-1-2-16,8 1 2 0,-11-3-4 0,6 2 3 16,-2 0-2-16,7 1-2 0,-8 0 6 0,3-3-4 15,5 3 2-15,-7-2-4 0,7 2 3 0,-8-1 0 16,8 1 0-16,0 0 0 0,0 0 1 0,-5-1-1 15,5 1 0-15,0 0 2 0,0 0-8 0,0 0 4 16,0 0 7-16,0 0-2 0,-8 0-11 0,8 0 8 16,0 0 3-16,0 0-2 0,0 0 3 0,0 0-1 15,0 0-7-15,0 0-6 0,0 0 10 0,0 0 3 0,0 0-8 16,0 0 9-16,0 0-9 0,0 0 5 0,0 0 4 16,0 0-5-16,0 0 1 0,0 0-2 15,0 0 6-15,12 9-8 0,-12-9 5 0,4 3-5 16,-4-3 4-16,6 2 3 0,-2 0 0 0,-4-2 0 0,5 2 5 15,-5-2-6-15,0 0-2 0,10-1 3 0,-10 1-8 16,7 0 12-16,-7 0-6 0,7 0 2 16,-7 0-8-16,7 0 7 0,-7 0-13 0,7 0 13 15,-7 0 1-15,9-1 5 0,-4 2-10 0,-5-1 10 0,13 0-5 16,-13 0 0-16,10-1-3 0,-4 1 6 0,0-2-11 16,0 1 1-16,-6 1 9 0,18 0-7 0,-9 0 3 15,-4 0 2-15,3 0-4 0,-8 0 4 0,10-1-4 16,0-2-1-16,-5 6 8 0,3-6 6 0,-8 3-14 15,13 3-2-15,-8-3 6 0,-5 0 0 0,9 0-2 16,-9 0-2-16,5 0 2 0,-5 0-3 0,10 0 0 16,-10 0 2-16,5 1 6 0,-5-1-6 0,5 0-2 15,-5 0 0-15,0 0 3 0,0 0 2 0,9 1-4 16,-9-1 8-16,0 0-10 0,6 0 2 0,-6 0-4 16,0 0 6-16,8 0-4 0,-8 0 2 0,0 0 1 15,6-2-3-15,-6 2-4 0,0 0 0 0,0 0 8 16,0 0-1-16,0 0-3 0,6 0-6 0,-6 0 2 15,0 0 6-15,0 0-3 0,0 0 6 0,0 0-9 16,0 0 3-16,5-3 4 0,-5 3-2 0,0 0-1 16,0 0-1-16,0 0 5 0,0 0-3 0,0 0 4 15,0 0-2-15,4-2-1 0,-4 2 1 0,0 0 2 16,0 0 9-16,0 0-11 0,0 0 1 0,0 0-1 16,0 0 5-16,0 0-5 0,0 0 1 0,0 0-3 15,0 0-7-15,0 0-2 0,0 0-3 0,0 0 8 16,0 0 1-16,-14 6-4 0,10-5 1 0,-1 1 2 15,-1 0 3-15,-1 1 0 0,-1-1-3 0,-2-1 0 16,4 1-1-16,-4 0 4 0,2 0 18 0,-3 1-19 16,0-2 2-16,2 3-2 0,-1-3 7 0,-1 1-4 15,0-2-1-15,1 2-3 0,-1-2-4 0,0 0 7 0,3 2 5 16,-3-1 1-16,3-1-1 0,0 0-6 16,1 0 8-16,1 0-10 0,-2 1 5 0,8-1 0 0,-9 0-2 15,9 0 0-15,-9 0 4 0,9 0 0 16,-7 0 3-16,7 0-7 0,-8 0 7 0,8 0-5 0,0 0 7 15,0 0-9-15,-9 0-5 0,9 0 6 0,0 0 3 16,-5-2-6-16,5 2 8 0,0 0-5 0,0 0 2 16,-8 1-1-16,8-1 7 0,0 0-15 15,0 0 15-15,0 0-3 0,0 0 1 0,-9-3 6 0,9 3-2 16,0 0 1-16,0 0-7 0,0 0-6 0,0 0 6 16,0 0 3-16,0 0 4 0,0 0-9 0,0 0 0 15,0 0 5-15,0 0-4 0,0 0 2 0,0 0 2 16,0 0 0-16,0 0 7 0,0 0-7 0,0 0-5 15,0 0 5-15,0 0 5 0,0 0-3 0,0 0 0 16,0 0 5-16,0 0-3 0,20 3-6 0,-20-3 1 16,0 0-1-16,11 0-1 0,-11 0 1 0,9 0 7 15,-5-1-5-15,-4 1 13 0,11 0-14 0,-6 1-5 16,-5-1 9-16,8 1-8 0,-3 0 4 0,-5-1 4 16,10 4-10-16,-5-3 10 0,0 4-5 0,1-3-2 15,-1 1 1-15,1 3 0 0,-2-5-2 0,1 6-12 16,0 0 12-16,-1-2 1 0,1 2-7 0,0 0 9 15,1 1-4-15,-2-3 8 0,4 3-18 0,-4 1 17 16,0-1-4-16,1 0 3 0,0 0-7 0,1-2 5 16,-2 2-1-16,0-3-5 0,1 2 4 0,-1-2-1 15,0 0 6-15,-3 2-9 0,4-4 8 0,-1 2-7 16,-4-1 5-16,4-1-3 0,-4 2 2 0,5-1-5 16,-2-1 3-16,-1 1-10 0,-2-4 10 0,4 3-3 15,-4 0-1-15,0-3-7 0,4 3 11 0,-4-3 4 0,0 0 4 16,1 4-4-16,-1-4 3 0,0 0-5 15,0 0 4-15,0 0-1 0,0 0-7 0,0 0 3 16,0 0 4-16,0 0-2 0,4 2-1 0,-4-2 0 16,0 0 7-16,0 0-6 0,0 0-7 0,0 0 7 0,0 0-4 15,0 0 0-15,0 0 5 0,0 0-1 0,0 0 0 16,0 0 0-16,0 0-2 0,0 0-3 0,0 0 0 16,0 0 1-16,-18-6 1 0,18 6 3 15,0 0-6-15,-5-3 2 0,5 3 2 0,0 0 4 0,-4-3-6 16,4 3-14-16,0 0 17 0,-4-1-2 0,4 1-8 15,0 0 2-15,0 0 6 0,0 0-4 0,0 0 2 16,0 0-6-16,0 0 8 0,0 0 0 0,0 0-1 16,0 0-3-16,0 0 2 0,0 0 3 0,0 0-6 15,0 0 7-15,0 0-4 0,0 0 1 0,0 0-6 16,0 0-5-16,0 0 9 0,0 0-1 0,0 0 1 16,0 0-2-16,0 0 3 0,0 0 0 0,0 0 5 15,8-4-5-15,-8 4-7 0,4-5 3 0,-4 5 1 16,1-4 2-16,-1 4-2 0,5-3 3 0,-4 1 3 15,-1 2-4-15,3-3-15 0,-3 3 16 0,0-6 2 16,0 6-1-16,0-3 8 0,0 3-11 0,0-6 2 16,0 6 10-16,0-5-11 0,0-2 1 0,0 7 1 15,0-4-4-15,0 4 1 0,0 0 2 0,0-5 0 16,0 5 1-16,0 0-6 0,0-2 3 0,0 2 3 16,0 0 0-16,0-7 3 0,0 7-7 0,0 0 2 15,0 0 5-15,0 0-5 0,0 0 2 0,0 0 6 16,0 0-3-16,4 13 3 0,-4-8 1 0,0 1-12 15,0-2 5-15,0 1-2 0,0 0 5 0,1 2-1 16,-2-2 4-16,1 1-3 0,0 1-1 0,0-2-4 0,0 1 7 16,1 1-1-16,2-1 0 0,-3 1-5 15,-3-2 9-15,6 3-6 0,-6-2 0 0,6 2 7 16,-6-1-8-16,3-1 2 0,0 0-6 0,0-1 3 16,-1 1 3-16,1 0 0 0,-1-2-3 0,-2 1 3 0,3-1-1 15,0 1 0-15,0-5-2 0,0 6 4 0,0-2-3 16,0-4-1-16,-1 4 6 0,1-4-5 15,0 0-2-15,1 4 5 0,-1-4-2 0,0 0-1 16,0 0 5-16,-1 4-5 0,1-4 2 0,0 0 0 0,0 0 1 16,0 0-1-16,-3 2-2 0,3-2 3 0,0 0-3 15,0 0-1-15,0 0 4 0,0 0-2 0,0 0-5 16,0 0 7-16,0 0-1 0,0 0 3 0,0 0-4 16,0 0 1-16,0 0 0 0,0 0 0 0,0 0 4 15,0 0-6-15,0 0 5 0,0 0-4 0,0 0-13 16,0 0 12-16,0 0-2 0,0 0 4 0,0 0 4 15,0 0-9-15,0 0 3 0,0 0 10 0,0 0-7 16,0 0-8-16,0 0-7 0,0 0 13 0,0 0 3 16,0 0-6-16,0 0 3 0,0 0-4 0,0 0 4 15,0 0 5-15,0 0-4 0,0 0-6 0,0 0 9 16,0 0-5-16,0 0 5 0,0 0-10 0,0 0 7 16,0 0-7-16,0 0 10 0,0 0-2 0,0 0-8 15,0 0 4-15,0 0-2 0,0 0 9 0,0 0-10 16,3 4 6-16,-3-4-6 0,0 0 4 0,0 0-4 15,0 0 5-15,0 0-1 0,0 0 5 0,0 0-5 16,0 0 1-16,0 0-7 0,0 0 12 0,0 0-5 16,0 0-3-16,0 0 3 0,0 0 2 0,0 0-3 15,0 0 8-15,0 0-16 0,0 0 15 0,1-11-6 16,-1 7 2-16,3 0 0 0,-2 0-6 0,0 0 6 16,2-3-4-16,-2 2 5 0,0-2-8 0,2-3 4 15,-1 3-4-15,1-3 3 0,-1 0 6 0,1-1-4 16,0 1 1-16,0-2-8 0,1 0 7 0,-2 1-5 15,4 2 5-15,-4-1 0 0,1 1-2 0,0 3 0 0,-2 1 2 16,0 0 0-16,2-1 3 0,-2 1-6 16,0 3-21-16,1-3 26 0,-1 2 1 0,-1 3-5 15,1-7 4-15,0 3-3 0,1 1 0 0,-2 3 6 16,2-6-12-16,2 2 3 0,-4 4 4 0,2-2-2 0,-2 2 1 16,3-6-3-16,-3 6 3 0,1-4 1 0,-1 4 1 15,3-5-2-15,-3 5 0 0,1-2 2 0,-1 2-4 16,0 0 3-16,0 0-4 0,3-4 8 15,-3 4-8-15,0 0 1 0,1-3 1 0,-1 3 4 0,0 0-3 16,0 0 0-16,0 0-2 0,0 0-6 0,0 0 9 16,0 0 0-16,0 0-4 0,0 0 5 0,0 0 5 15,0 0-6-15,0 0-2 0,0 0 0 0,0 0 8 16,0 0-11-16,0 0 3 0,0 0 6 0,0 0-13 16,0 0-7-16,0 0-3 0,0 0-21 0,0 0-6 15,0 0-14-15,0 0-16 0,0 0-126 0,-14 0-217 16,-4068 0 96-16</inkml:trace>
  <inkml:trace contextRef="#ctx0" brushRef="#br0" timeOffset="207281.666">12634 10394 36 0,'0'0'86'0,"0"-5"-2"0,0 5 3 0,4-6-7 16,-4 4 0-16,0 2 4 0,0 0 1 0,4-5 0 15,-4 5-1-15,0-2-3 0,0 2 4 0,0 0-8 0,0 0-5 16,0 0 0-16,0 0-8 0,0 0-1 0,0 0-14 16,0 0-5-16,-5 15-7 0,1-10 5 0,-1 6-6 15,4-2-7-15,-3 4 1 0,2-5-8 16,-1 4 3-16,-1-2-4 0,4 0-7 0,-4-3-1 0,4 4-2 16,-2-6 2-16,2 6 2 0,-2-5-4 15,2-2-4-15,0 3 0 0,0-3 2 0,2 1-4 0,0 0 1 16,-2-2-4-16,2 2-5 0,0-3-2 0,2 1 1 15,-4-3 3-15,6 1-2 0,-2 1-1 0,-4-2-3 16,12-2 2-16,-6 2 2 0,2-1-1 0,-2 0-1 16,3-1-2-16,0 0 3 0,-1 1 9 0,1-2-11 15,-4 1 3-15,5 1 1 0,-2 0 2 0,1 1-2 16,-2 1 0-16,1 0 4 0,-2 0-3 0,4 3-8 16,0 0 7-16,-4-1-4 0,0 1 7 0,3 3 1 15,-2-3-2-15,-1 2 2 0,-1-1-7 0,1 1 5 16,-2-4-3-16,1 5 1 0,-1-4-3 0,0 4 5 15,-4-3 4-15,4 1-1 0,-3 0 0 0,1 1-3 16,-2-1 1-16,0 1 0 0,-3 0-2 0,3 0 3 16,-6-1 0-16,2 1-2 0,-3 0-1 0,0 2-1 15,0-1 1-15,-2-1 4 0,0 2-4 0,-6 2-3 16,5-3-1-16,-7 2-11 0,3 1-3 0,-2-3-10 16,0-1-18-16,2 0-22 0,-1-1-15 0,1-2-12 15,0 2-28-15,1-3-73 0,1 1-214 0,2-3 94 16</inkml:trace>
  <inkml:trace contextRef="#ctx0" brushRef="#br0" timeOffset="207542.56">12734 10326 24 0,'12'-7'111'0,"4"-2"-16"0,-1 0 1 0,0 2-11 15,0-2-4-15,2 2-13 0,-6 1-5 0,3 1-8 16,-5-1-6-16,0 5-8 0,0-3-1 0,-4 2-5 16,0-1-21-16,-1 3-4 0,0-2-8 0,-4 2-15 15,0 0-13-15,0 0-21 0,9 7-30 0,-9-7-41 16,-4 5-127-16,4-5 55 0</inkml:trace>
  <inkml:trace contextRef="#ctx0" brushRef="#br0" timeOffset="208397.633">13196 10464 34 0,'0'0'146'0,"-2"-4"-14"15,2 4-4-15,0 0-8 0,0 0-5 0,-2-5-5 16,2 5-6-16,0 0-12 0,0 0-2 0,0 0-10 16,0 0-4-16,0 0-3 0,0 0-11 15,0 0-2-15,0 0-5 0,0 0-8 0,0 0 3 0,-3 12-2 16,2-6-5-16,0 1 1 0,-1 3-6 0,2 2-5 15,-1-3-2-15,-1 4-4 0,2-1-6 0,0-2 0 16,-2 4 2-16,2-3-5 0,0-2-3 0,0 3 0 16,1 0-3-16,-1-2-1 0,0-3 1 0,0 0-4 15,1 0 5-15,1-2-3 0,-1 0-6 0,-1 2-3 16,0-2 2-16,0-2-5 0,0-3-7 0,2 2-1 16,-2-2 2-16,0 0-2 0,0 0 1 0,9-7 7 15,-6 2-4-15,3-1 0 0,-1-3-1 0,1-2 0 16,-1 1-1-16,2 0-1 0,-3-2 3 0,4 0-2 15,-3 0 4-15,0 2-5 0,1 0 2 0,0 2 8 16,-6 0-6-16,6 3-3 0,-4 0 5 0,0 2-2 16,-1-2 4-16,2 1-4 0,-3 4-2 0,3-5 3 15,-1 5-1-15,-2 0 2 0,0 0 2 0,0 0-2 16,9 5 6-16,-5-3-2 0,-3 4 2 0,4 0-1 0,-1 2-2 16,-3 2 3-16,6 3-3 0,-7-5 2 15,6 7-2-15,-2-5 1 0,0-1-6 0,1 4 7 16,0-2 0-16,0-2 4 0,2 1-3 0,-3 0-6 15,1-5 5-15,-2 1-5 0,0 0 4 0,2-1-4 0,-1-3 1 16,1-2-6-16,-5 0 1 0,13-2-9 16,-6-3-4-16,1-2-1 0,-1-2-1 0,4-2-3 15,-1-1 1-15,-1-2-1 0,1 1-1 0,-2-1 10 16,1-2-5-16,-2 2 4 0,0 0 3 0,-1 2 6 0,0 0-8 16,-3 3 6-16,1 2-4 0,0 1 5 15,-4 2 6-15,5-1-1 0,-5 1 3 0,4 1-1 0,-4 3 3 16,5-1 3-16,-5 1 3 0,8 6 0 0,-7-2 2 15,3 3-1-15,-4 1 1 0,5 1-3 0,0 1 0 16,-4 0 2-16,6 1-2 0,-3 1-2 0,1-2 0 16,0 2 0-16,-2-2 1 0,3 1 1 0,-1-1-3 15,-1-2-5-15,2 0-12 0,-2-3-4 0,1 0-12 16,0-1-10-16,0-1-12 0,2-3-6 0,-7 0-19 16,0 0-9-16,13-5-19 0,-9 0-87 0,2 0-208 15,-3 0 92-15</inkml:trace>
  <inkml:trace contextRef="#ctx0" brushRef="#br0" timeOffset="208897.513">13684 10472 30 0,'0'0'113'0,"-3"14"-13"0,3-6-6 16,0 3 5-16,0-2-12 0,0 3-11 0,0-2-11 16,0 3-7-16,1-1-2 0,-2 1-5 0,2-2-5 15,-1 1-1-15,2-3-9 0,-1-1 0 0,-1-1-6 16,0 0 0-16,1-2-9 0,-1 0 6 0,0 0-4 15,0-1-8-15,0-4 5 0,2 5 1 0,-2-5-8 0,0 0-3 16,0 0 4-16,0 0-5 0,0 0 0 16,0 0-10-16,6-13 3 0,-6 7-7 0,6-1-3 15,-4-1-9-15,0-1 6 0,3 4 2 0,-3-2-1 0,0 0 7 16,-1 2-3-16,2 0-9 0,-2 3 9 0,-1 2-2 16,5-6 0-16,-1 5 5 0,-4 1-5 15,0 0 5-15,0 0-6 0,9 6 6 0,-5-4 13 16,-4-2-7-16,4 6 4 0,-4-1-4 0,5 1-3 0,-4-1 3 15,4 0-4-15,-1 0-1 0,-3 1 12 0,3-2-8 16,-1 1 0-16,-2-1-7 0,-1 0 9 0,3 0-5 16,-3-4-2-16,2 5 5 0,-2-5-2 0,4 0-3 15,-4 0 11-15,0 0-15 0,10-5 1 0,-6 0-2 16,-1 1-12-16,3-2-2 0,-2 0 2 0,1-2-9 16,4-1-2-16,-4 1 4 0,0-4-1 15,0 7 9-15,0-5 1 0,-2 6-1 0,1 0 5 0,-1-2 4 16,-1 4-3-16,-1-1 8 0,-1 3 6 0,0 0 8 15,0 0 6-15,10 5 5 0,-7 0-2 0,1 0-5 16,-2 1-1-16,3 5 2 0,0-2-2 0,-1-2 3 16,0 3 0-16,2-2-3 0,0 1-6 0,1-2 3 15,-2 1 0-15,-2-1 0 0,3-2-10 0,-2-1 6 16,1-1-8-16,2-1 3 0,-4 1-6 0,5-3-9 16,-8 0-26-16,12-5-32 0,-8 1-78 0,3-4-162 15,-3-1 72-15</inkml:trace>
  <inkml:trace contextRef="#ctx0" brushRef="#br0" timeOffset="211972.528">12339 9472 45 0,'0'0'66'0,"0"0"-6"15,0 0-6-15,0 0-1 0,0 0-8 0,0 0 2 16,0 0-7-16,0 0-2 0,0 0-4 0,0 0 7 15,0 0-3-15,0 0-2 0,0 0-3 0,0 0-7 0,0 0 0 16,0 0 24-16,0 0-2 0,2 12-1 16,-2-4-2-16,0 3 8 0,2 0-13 0,-2 3 3 15,3 5-1-15,-1-1-4 0,1 3-2 0,-2 3-9 16,2 2-4-16,1-1-6 0,-1-1 4 0,-1-3-5 0,1 4-1 16,-1-8-2-16,0 4 0 0,-2-4 14 0,4-2-20 15,-2 2 4-15,-2-5-1 0,0-3-2 0,1 2 5 16,-1-2 0-16,0-3-3 0,0 1-5 15,0-1 5-15,0-3-3 0,0 1 1 0,0 0 3 0,0 0 2 16,0-4 13-16,0 4-9 0,0-4 3 0,0 0-6 16,0 0 0-16,0 0-2 0,0 0 0 0,0 0 2 15,-9-9-2-15,7 3-4 0,-1-2 0 0,0-2 1 16,1 3 1-16,0-6-5 0,0 2-4 0,-1-4 11 16,1-2-4-16,0-2-9 0,0-2 5 0,1 0-4 15,1-4 2-15,0 2-4 0,-4081 3 1 0,8162 1-1 16,-4081 2 4-16,1 2 3 0,-1 1-3 0,0 5 4 15,0-2 2-15,1 5-1 0,0-2-11 0,-1 3 11 16,2 1-4-16,-1-1-3 0,0 1-1 0,-1 4 1 16,3-4-1-16,-3 4 4 0,9 0 0 0,-9 0 5 15,7 5-3-15,0 0-4 0,-1 0-2 0,3 5 4 16,0-1-1-16,1 4 0 0,4-1 0 0,-1 0 1 16,1 2-3-16,-1 1 3 0,0-1 2 0,-3 2-4 15,4-3 1-15,-1 3 2 0,0-2-1 0,0 1-1 16,0-1 10-16,-1-2-16 0,1-1 1 0,-6-1 6 0,4-1-5 15,-3-1 5-15,0-1 3 0,1 0-3 16,1-2-6-16,-5-1 3 0,1 2 0 0,1-3-1 16,-3-1-5-16,1 0 6 0,4-1 0 0,-5 1 1 15,-4-2 6-15,9-4-4 0,-8 1-2 0,3 0-1 0,2-6 6 16,-3 4-10-16,1-5 7 0,1 0 0 0,-1-2 0 16,0-3 3-16,-2 1-4 0,-2-3 4 15,1-1 2-15,-1-2-3 0,0 1-7 0,-1 1 5 16,-1-1 0-16,-2-2 7 0,1 6-1 0,2-2 0 0,-2 6-2 15,1-1 3-15,2 3-8 0,-3 0 8 0,1 4-8 16,2-2-13-16,-3 4-21 0,0-2-29 0,3 5-36 16,-2-6-46-16,2 6-105 0,0-4-269 15,0 4 120-15</inkml:trace>
  <inkml:trace contextRef="#ctx0" brushRef="#br0" timeOffset="213087.346">12840 9633 91 0,'0'0'124'0,"0"0"-5"0,0 0-20 0,-3-1-9 15,3 1-5-15,0 0-9 0,0 0 2 0,-3 11-1 0,-1-1 1 16,2-2-2-16,2 6-5 0,-2-4-4 0,0 6-2 15,0 1-8-15,1 1 2 0,1 0-7 0,-2 0-5 16,4-1-4-16,-2 0 4 0,1-1-11 0,1 0-5 16,0-4-2-16,2-1-7 0,0 1-1 0,1-3 3 15,0-1-2-15,-2-1-5 0,3 2-3 0,-1-5-2 16,0 0 1-16,2-1-4 0,0-1 2 0,1-4-2 16,1-4-7-16,1 2-2 0,-1-1 1 0,3-7-4 15,-2 3 0-15,0-3 0 0,-1-1-3 0,1 0 2 16,-3 0-2-16,2-2 2 0,-2-1-1 0,0 0-1 15,-4 4-1-15,1-2 0 0,-1 4-3 0,-1-1 9 16,2 1-6-16,-4 3 1 0,1 2 7 0,1 0-1 16,0 0-5-16,-2 0 2 0,3 0-3 0,-2 4 1 15,-1 1 8-15,8-5-6 0,-7 4 2 0,-1 1-4 16,5-4 2-16,-1 3 3 0,-4 1-3 0,4-2 0 16,-4 2-3-16,5-3 1 0,-5 3 5 0,5-2-2 15,-5 2 2-15,0 0 2 0,0 0-5 0,6-2 4 16,-6 2-4-16,0 0 4 0,0 0-4 0,0 0 7 15,0 0-1-15,0 0 1 0,0 0-4 0,0 0 0 16,4-1 6-16,-4 1-4 0,0 0 0 0,0 0-1 16,0 0 1-16,0 0-1 0,0 0 1 0,0 0 4 15,0 0-4-15,0 0 0 0,-1-5 3 0,1 5 0 16,0 0-3-16,0 0 4 0,-7-6-6 0,7 6 6 0,0 0 1 16,0 0 0-16,0 0 5 0,-2-2-1 0,2 2 1 15,0 0-2-15,0 0-6 0,0 0 3 0,0 0 1 16,0 0-2-16,0 0 2 0,0 0-7 0,0 0 1 15,0 0-2-15,0 0-3 0,-13 6-1 0,13-6-8 16,-1 3-7-16,1-3-10 0,-6 4 1 0,6-1-6 16,0-3-4-16,-3 5 1 0,3-5 2 0,0 5-4 15,0-2 1-15,0-3-1 0,0 5-2 0,0-5 11 16,1 4 2-16,-1-4 1 0,0 0-1 0,0 0 5 16,0 0 7-16,0 0 3 0,0 0-5 0,0 4 3 15,0-4-1-15,0 0 7 0,0 0 3 0,0 0 9 16,0 0-1-16,0 0 5 0,0 0 1 0,0 0-1 15,0 0 3-15,0 0 4 0,0 0 1 0,0 0-4 16,0 0 2-16,0 0 0 0,0 0 5 0,0 0-1 16,0 0 2-16,0 0-3 0,0 0 2 0,0 0 1 15,0 0-7-15,0 0 0 0,0 0 2 0,0 0 0 16,0 5 0-16,2 0 8 0,0 0-7 0,2 2 7 16,-1 1-2-16,1 1-3 0,1 1-2 0,-1 0 1 15,3 2-5-15,-2 0 1 0,0-1 2 0,1 0-4 16,-1 0-1-16,3-2-4 0,0 2-1 0,-4-4 0 15,4 1-10-15,-1 0-11 0,-3-4-13 0,1 3-10 16,4-5-12-16,-2 1-28 0,0-3-20 0,0-2-121 16,-2 0-239-16,0-2 106 0</inkml:trace>
  <inkml:trace contextRef="#ctx0" brushRef="#br0" timeOffset="214311.442">13245 9641 61 0,'-13'10'133'0,"12"-5"-2"16,0 0-9-16,1 1-12 0,0 0-10 15,0 4-17-15,0 1 1 0,0-1-8 0,0 1-7 16,1 0-8-16,-1 2 0 0,1 0-7 0,-1-4-2 0,3 2-5 16,-4 4-11-16,2-3-2 0,-1-2-4 0,0-1 2 15,3 1-9-15,-3-3-3 0,2 0 7 0,-2-2-8 16,-2-1-1-16,4 1-1 0,-2 0-2 0,0-2-3 15,0-3 5-15,0 4-4 0,0-4-1 0,0 0-2 16,0 0 4-16,0 0-4 0,0 0-2 0,0 0-12 16,7-14 10-16,-5 7 1 0,1-3-1 0,3-1-4 15,-4 0 3-15,0-1-1 0,4 0-3 0,-2 3-4 16,-4-2 3-16,4 0-10 0,-3 5 12 0,3 2-5 16,-4-3 3-16,1 3-2 0,2 0 1 0,-3 1-1 15,4 2-11-15,-4 1 15 0,6 0 5 0,-6 0-1 16,10 4 0-16,-6 1-2 0,-1 0 6 0,3 4-3 15,1-3 3-15,-1 3-3 0,-2-1-3 0,1 1 4 16,0 0-2-16,-1-1-2 0,-1-2 1 0,2 0 0 16,-3 0-7-16,2 0 6 0,-4-1-3 0,4-2 2 15,-3 0 0-15,-1-3-3 0,3 6 5 0,-2-6-5 16,-1 0 9-16,0 0 9 0,0 0-12 0,0 0-6 16,0 0-1-16,10-9 5 0,-7 1-2 0,-2-1-1 15,4-1-7-15,-4 0 13 0,2-1-18 0,1 0 7 16,-3 0 0-16,2 0 2 0,-3 0 3 0,0 5-6 0,3 0 3 15,-1 3-2-15,0-2-8 0,0 0 7 16,-2 2 6-16,0 3-5 0,3-1 4 0,-3 1 1 16,0 0 0-16,10 4 5 0,-7 0-3 0,0 0 4 15,1 1-2-15,-2 0 2 0,1 2-8 0,-1 0 6 0,3 0 6 16,0 3-3-16,-2-5-6 0,-1 5 2 0,2-3 0 16,0-1-3-16,0 2 3 0,3-1-1 15,-1-2 2-15,0 0-1 0,-1-2-3 0,3 1 1 16,-3 1 0-16,5-2-5 0,-1-3 7 0,-4 0-3 0,3 0-6 15,1 0-5-15,-1-3 8 0,0-2-18 0,3-1 7 16,-6 2-8-16,3-4 2 0,-2 0 3 0,3 2-1 16,-4-3-6-16,0-5 4 0,-1 8 2 15,0-5 0-15,-2 0 0 0,-1 2 7 0,2 0 5 0,-6-1 1 16,5 4-6-16,-5-3 2 0,2 2 10 0,-1 1 8 16,-1 3 12-16,2-2 3 0,-2 1 1 0,1 0-3 15,-2 3 1-15,4 1-4 0,-10 0-6 0,6 4 3 16,0 1-4-16,-4 0 2 0,4 4-1 0,-1 3-2 15,2-3-4-15,-2 4-8 0,3-1 6 0,-2 3 0 16,4 2 1-16,0-5-2 0,0 0-4 0,4 0 0 16,-4-2 2-16,4 0 2 0,0 0-4 0,1-4-2 15,-1 2 1-15,1 1 3 0,-1-4 0 0,1 0 5 16,1 0 0-16,0-3-3 0,1-2-3 0,-1 0 3 16,-6 0 2-16,15-2-8 0,-6-5 4 0,1 2 1 15,1-3 5-15,-1-1-9 0,0-3 0 0,-2 2 1 16,2 0 1-16,-6-2-5 0,5-2-4 0,-5 1 11 15,2 2-5-15,-2-6-2 0,1 4 6 0,-5 2-4 16,1 1-6-16,-1 0 3 0,3 3 5 0,-3 0-3 16,1 2 4-16,-1 0 5 0,0 1-8 0,3 0-3 15,-3 0 4-15,0 4 5 0,0 0-7 0,4-1 0 16,-4 1-3-16,0 0 1 0,6 6 2 0,-1-3-1 16,-2 2 5-16,-1 1 6 0,5-1-13 0,-2 0 5 15,0 2-1-15,5 0-2 0,-3 3 3 0,0-3-1 0,0 1 3 16,0 0 0-16,1 2-1 0,0-4 1 15,-1 1-5-15,2-2 3 0,-2 4-7 0,0-3 0 16,-2-2 11-16,1 3-3 0,0-4 2 0,0 0-3 16,-2-1-2-16,1 1 1 0,-1 1-1 0,-3 0 13 0,2-3-14 15,3 1 4-15,-6-2 2 0,4 2-7 0,-4-2-2 16,0 0 0-16,0 0-4 0,9-7 4 0,-9 5 0 16,5-3-3-16,-3-2-2 0,0 2-15 15,-1-5 2-15,4-2-7 0,-3 4 17 0,0-4 1 0,-2 2 0 16,4 1-1-16,-3-2 8 0,3 3 1 0,-4 3-9 15,1-2 4-15,2 2 6 0,-3 0-2 0,3 1 3 16,-3 2-1-16,0 2-1 0,2-3 6 0,-2 3 7 16,0 0 4-16,0 0-7 0,10 9 18 0,-6-4-4 15,0 1-2-15,0 3 2 0,1-1-1 0,-1 1-3 16,1 0-5-16,1-1 2 0,-2 1-3 0,4 0 2 16,-4-3 1-16,2 0-5 0,-1 0-4 15,-1-1 5-15,0-2-3 0,0 3-3 0,-2-5-13 0,-1 1-10 16,3 0-5-16,-4-2-33 0,0 0-28 0,13-7-40 15,-9 0-121-15,-2 0-268 0,1-3 119 0</inkml:trace>
  <inkml:trace contextRef="#ctx0" brushRef="#br0" timeOffset="214429.302">14094 9511 16 0,'-13'9'-3'0,"9"-6"-3"15,2 1 1-15</inkml:trace>
  <inkml:trace contextRef="#ctx0" brushRef="#br0" timeOffset="-214658.424">14283 9573 47 0,'0'0'130'0,"0"0"-20"0,0 0-6 16,0 0-7-16,-1-7-17 0,1 7 5 0,0 0 0 16,0 0 5-16,0 0-2 0,0 0-6 15,-4 16-3-15,2-10 1 0,0 1-13 0,1 2 2 16,-5 2-5-16,3-2-5 0,0 3 3 0,1 0-11 0,-1-1-4 15,2 0 0-15,0 0-5 0,1-2-2 0,1 2-1 16,0-1-2-16,2 1 2 0,-1-2 0 0,2 0-1 16,2-1-1-16,-2 1 0 0,5 0-1 15,-1-3-2-15,1-1-2 0,-2 1 1 0,5-2 2 0,7-2-6 16,-6 0-1-16,2-1 1 0,-2-1 1 0,1-1-4 16,3-3-2-16,-6 3-4 0,2-3 3 15,1-2-5-15,-2 2-4 0,-1 1 5 0,2-1-1 0,-7 0-3 16,0 0-3-16,1 1 1 0,1 2-4 0,-3-2-2 15,-1-2 0-15,-1 3-3 0,0-1-15 0,0 0-36 16,-3 3-43-16,2-6-59 0,0 3-50 0,-2 3-133 16,-7-6-360-16,4 2 160 0</inkml:trace>
  <inkml:trace contextRef="#ctx0" brushRef="#br0" timeOffset="-213894.325">12348 10086 99 0,'0'0'134'0,"0"0"-7"0,0 0 3 0,0 0-7 16,0 0-13-16,-2-4-11 0,2 4-4 0,0 0-13 16,0 0-4-16,0 0-5 0,0 0-1 0,0 0 1 15,0 0 3-15,0 0 3 0,0 0-3 0,0 0 0 16,0 0-4-16,0 0-3 0,0 0-5 0,25 4-2 15,-18-4-4-15,4 1 1 0,-1-1-1 0,3 2-5 16,1-2 0-16,3 2-1 0,2 0 1 0,0 0 0 16,10-3-2-16,-7 2 3 0,7-1-5 0,1 1 0 0,2-3-2 15,5-1-1-15,-1 3-3 0,1-4-2 0,13 3-1 16,-11-3-4-16,16-2-3 0,0 2-1 0,-1 1-3 16,-2-5-3-16,2 4-4 0,1-3-2 15,-3 2 0-15,3 0-2 0,3 3-3 0,2-5-2 0,3-2-1 16,-5-2-1-16,4 5 0 0,2-2 4 0,-1 3-6 15,28-10 1-15,-27 8 0 0,0-4-5 0,5 3 1 16,19-2-3-16,-32 3-1 0,3 1 1 0,0 0 0 16,1-1 2-16,-4 2-1 0,-1 1 0 0,-19 1-3 15,4-1 2-15,-2 7-1 0,-4-7 1 0,0 3-3 16,-4 3-1-16,0-3 4 0,-10 1-2 0,-2-1-1 16,-4 3 1-16,-3-2 0 0,-1 0-3 0,-2 0 2 15,-1 0 4-15,-7 0-2 0,10 0 3 0,-10 0 5 16,7-1 8-16,-7 1 0 0,8 1-2 0,-8-1-2 15,0 0 1-15,7-1-3 0,-7 1 1 0,0 0-3 16,6-3-12-16,-6 3-17 0,0 0-21 0,0 0-31 16,0 0-41-16,0 0-50 0,0 0-48 0,0 0-230 15,0 0-477-15,0 0 212 0</inkml:trace>
  <inkml:trace contextRef="#ctx0" brushRef="#br0" timeOffset="-210198.162">14085 10384 53 0,'0'0'107'0,"0"-8"-15"15,0 4-5-15,0-2 4 0,0 1-7 0,0 1-11 16,0-1-17-16,0 0 13 0,0 1-7 0,4 0 11 16,-4-1-8-16,0 5-4 0,0-6 4 0,1 2-4 15,-1 4 9-15,0 0-8 0,0-5-1 0,0 5 0 16,0 0-9-16,1-3-4 0,-1 3-10 0,0 0-1 15,0 0-6-15,0 0-1 0,2 12-1 0,-2 0-7 16,-2 1 4-16,2 3-3 0,-1 4-1 0,1-1-1 16,-1 5-4-16,-3-4-2 0,4 4-9 0,4-3 7 15,-3-2-2-15,-1 0 1 0,0 7-2 0,1-8-2 16,-1-1-2-16,3-1-3 0,-3-5-8 0,1 0-5 16,0 0-12-16,1 1-17 0,-2-7-14 0,2 2-10 15,-2-2-8-15,2 0-19 0,-1 1 5 0,-1-2-17 16,0-1-12-16,0-3-83 0,0 0-213 0,0 0 95 15</inkml:trace>
  <inkml:trace contextRef="#ctx0" brushRef="#br0" timeOffset="-209302.965">14150 10502 51 0,'9'-4'92'0,"1"0"-8"0,4 3 1 0,-5-2-14 15,4 1 4-15,0 0-6 0,-3 2-6 0,3 0-5 16,-3 2-7-16,3-1 7 0,-3 3-2 0,0-3-16 0,-1 5 4 16,1-3-4-16,-1 1-1 0,-3 1 1 15,1 1-6-15,-4-2 0 0,-1 3-7 0,3 3 2 16,-5-4 2-16,0 0-3 0,-2 3-6 0,-1 1-5 16,-2-1 6-16,0 0-2 0,-3 0-5 0,2-1-2 0,-4 1-5 15,3-1-3-15,-2-2 1 0,0 0-4 0,1-1 5 16,-1-1-3-16,1 1-5 0,-1-1 3 0,3-1-4 15,1-1 0-15,-2-2 1 0,3 3 0 16,-1-2 3-16,5-1 5 0,-5 1-12 0,5-1 5 0,0 0 1 16,0 0-2-16,0 0-7 0,0 0 2 0,8-9 3 15,-6 6-4-15,6-2 5 0,-3 0 1 0,4 0 0 16,2-1 0-16,0-1-3 0,4-3 2 0,-1 2 5 16,4 0 0-16,-1-1-14 0,-1-1 13 0,1-2-2 15,2 4 2-15,-5-4-4 0,4 3 1 0,-3 0-3 16,-6 1 6-16,3 3-4 0,-3-4 7 0,-4 5-1 15,2 0-10-15,-1-3 3 0,-3 3 2 0,1-1-1 16,-1 2 2-16,0-2-2 0,-1 3 21 0,-2 2-15 16,0-4 1-16,0 4 0 0,-2-5 5 0,2 5 2 15,0 0-7-15,0 0 1 0,0 0-2 0,-16 6-5 16,13-2 6-16,0 0-2 0,-1 0 1 0,1 1-4 16,-2 3 6-16,2-3-1 0,0 2-2 0,0 2 3 15,2 1 1-15,-1-1 0 0,0 1 2 0,1-2-14 16,2 3 10-16,-1-2 0 0,0-1-2 0,5-2 2 15,-1 3 8-15,0-3-8 0,2-1 8 0,-3 1-7 16,6-3 6-16,-3 1 4 0,2-1-5 0,2-3-1 16,-1 0 0-16,1-2 0 0,2 0-2 0,-1-1 0 15,1-2-2-15,-1-2 4 0,-1 1 0 0,1-1-2 16,0 0-3-16,-4 2 3 0,0-4-6 0,2 2 8 16,-5 1-11-16,1-4 2 0,-4 0 7 0,2 4 1 15,-2-1-4-15,-1 1-4 0,-4 0-3 0,3 1 4 16,-3 0 0-16,0 0-1 0,-1 0 1 0,0 4 3 15,0-3 1-15,1 2-3 0,-1 0 1 0,5 2 3 0,-9-3-7 16,5 3 4-16,4 0-9 0,0 0 6 0,0 0 1 16,-10 5 3-16,10-5-7 0,0 5-1 15,0-5-1-15,3 7-1 0,-1-4 2 0,3 2-3 16,-1-1 1-16,1-1-3 0,3 1 5 0,-2 1 0 0,4 0-3 16,-2-1 8-16,1 2-3 0,1 2-6 0,-2-6 8 15,1 4-5-15,0 0 1 0,1-2-3 16,-2 3 5-16,1 3 2 0,1-5-2 0,-2 5 7 15,-2-2-8-15,1-1 1 0,0 3 10 0,-2-4-14 0,2 2 2 16,-4 1 2-16,1-4-3 0,0 2 0 0,0-2-6 16,2 3 12-16,-4-1-6 0,1-3 6 0,1 1-3 15,0 0-2-15,-1 1-2 0,-1-3 0 0,2 2 8 16,-3-2-5-16,3 1 5 0,-1-1-4 0,-1-1 2 16,-2-2 8-16,5 3-5 0,-5-3-5 0,6 2 5 15,-6-2 0-15,0 0-1 0,9-6-4 0,-6 3 7 16,2-4-7-16,-1 5-12 0,1-4-10 0,2-1-21 15,-1 0-42-15,2-3-20 0,-7 2-147 0,4 0-272 16,-1 2 121-16</inkml:trace>
  <inkml:trace contextRef="#ctx0" brushRef="#br0" timeOffset="-207732.706">15230 10365 20 0,'5'-3'53'0,"-5"1"-5"0,1-3 0 16,2 2 3-16,1-1 2 0,-2-1 9 0,-1 1-14 15,3 0-1-15,-4-1 6 0,3 1-4 0,-3 0 1 16,1-2 1-16,-1 1-3 0,1 1 10 0,-1 4 2 16,-1-7 5-16,1 7 2 0,-4-4-2 0,3 2-3 15,1 2-6-15,-10-1-5 0,10 1-7 0,-10 1-2 16,3 2-3-16,-1 1-6 0,-2 1-7 0,3 0 4 16,-2 3-6-16,1-1-2 0,-3 0 3 0,2 0-6 15,2 2-5-15,-2 2 2 0,2-4-1 0,1 4-5 16,1 0-1-16,1-2-4 0,1 1 4 0,0 0-2 15,2 1 0-15,-2 0 0 0,3-1-7 0,2-1 1 16,3 0-6-16,-2-1-2 0,1-1 1 0,1-1-2 0,3 0 2 16,1 2 3-16,3-4-5 0,-3 3-4 15,2-2-2-15,3 0-5 0,5-1-1 0,-10 0 0 16,4-1-11-16,-2 4 3 0,2-5 0 0,-4 0 2 16,0 2-7-16,0 1 6 0,-5-2 0 0,5 0 0 15,-4-1 10-15,-1 2-8 0,0 1 1 0,-3 0 1 16,1-3 7-16,-2-1 3 0,0 4 8 0,0-5-11 15,-2 7 7-15,-2-3 1 0,0-3 5 0,0 2-4 16,-2 1 6-16,0-1 8 0,-1 1 6 0,-3-1-5 0,-3 0 7 16,4-1-2-16,-2 3 2 0,1-3 1 0,-1 0-2 15,-1 0-1-15,1 1 0 0,2-2 0 0,1-1 3 16,1 0-3-16,7 0-3 0,-11 0 2 0,7 0-5 16,4 0-5-16,-9 1-10 0,9-1 0 0,0 0-1 15,-4-4 6-15,4 4-9 0,5-7-1 0,0 2 7 16,0 0-7-16,3-2-5 0,0-3-11 0,2 2-1 15,3-3-5-15,0-2 7 0,3 3 0 0,-3-2 5 16,3 2-1-16,2-1-2 0,-5-1 10 0,2 3-4 16,-4 1 3-16,-3 1 6 0,2 1 2 0,0 2 1 15,-3 0 1-15,-1 1 2 0,0 1 7 0,0 2 3 16,-1 0 14-16,-5 0 5 0,9 5 8 0,-3-1 8 16,-1 0 0-16,0 1 1 0,0 4-9 0,-4-1 6 15,2 0-6-15,-1 1-2 0,1-2-2 0,-2 1-2 16,4 1-1-16,-3-2-1 0,0 0-5 0,2-2 2 15,-2 1-9-15,2 1 5 0,-4-3-3 0,5 2 0 16,-1-4-2-16,0 0 1 0,-1 1-3 0,2-1 2 16,-5-2 5-16,11-4-7 0,-1-1-8 0,-1-1 6 0,2 2-6 15,-1-3-3-15,0-1-5 0,4-4 3 0,-2-1-2 16,-5 4 2-16,2-1-1 0,-1 1 1 0,-2 2 2 16,2 0-3-16,-3 0 4 0,-4 2 4 15,3 2 2-15,-1-1 2 0,-1 1-2 0,-1 0-1 0,-1 3 0 16,6-1 12-16,-6 1 3 0,0 0 10 0,8 7 3 15,-6-1-5-15,0-1 0 0,2 0-1 0,-1 2-3 16,1 1-3-16,-1 2-2 0,0-1-6 0,2-2 5 16,0 1-4-16,0-3-4 0,-4 1 6 0,5 0-13 15,-3-2-7-15,1-2-6 0,0 1-9 0,0-1-14 16,1-1-16-16,-5-1-24 0,10-4-24 0,-4 0-19 16,0 0-115-16,-2-3-251 0,-1 0 111 0</inkml:trace>
  <inkml:trace contextRef="#ctx0" brushRef="#br0" timeOffset="-207201.3">15735 10389 8 0,'0'0'149'0,"-3"12"2"0,3-5-20 0,-1-2-2 16,-2 3-12-16,3 1-11 0,-1 3-13 0,1-3-8 16,-4 2-4-16,4 0-17 0,0-4 1 0,0 2-8 15,-2 2-10-15,2-4-4 0,0-2 0 0,0 2-3 16,0 0-6-16,0-2-1 0,0-1-3 0,0 1-5 15,-3-2-7-15,3-3 1 0,0 5 1 0,0-5-1 16,0 0-8-16,0 0 7 0,3 3-7 0,-3-3-4 0,0 0-5 16,0 0-1-16,6-9 0 0,-2 2 5 15,-3 4-6-15,3-3-2 0,0 2-2 0,0-2 1 16,-2 0 2-16,1 3 0 0,-2-1 6 0,3 1-8 16,-1 0 0-16,0-1 3 0,-3 4 0 0,4-3 6 0,-4 3-2 15,5-1 2-15,-5 1-4 0,0 0 2 0,8 1 8 16,-8-1 2-16,0 0-2 0,6 5 2 15,-2-2 4-15,-2 1-5 0,0-1 1 0,-1 2-2 16,2-3 1-16,-1 2-1 0,-1-1 0 0,2 2-6 0,-2-2 2 16,-1-3-7-16,3 5 6 0,0-4 1 0,-3-1-4 15,1 3 1-15,-1-3 0 0,2 4-6 0,-2-4 2 16,0 0-4-16,0 0 6 0,0 0-12 0,10-12 12 16,-4 6 1-16,-3-2-7 0,5 1 8 0,-1 0-8 15,0 0-6-15,-2-2 4 0,4 1 2 0,-3 3-5 16,2-2 8-16,-3 4 2 0,0-2 2 0,2 3-8 15,-2-2 3-15,1 4 3 0,-6 0 3 0,13 2 7 16,-8 3 5-16,3 2 8 0,1-2 1 0,-4 2-2 16,3 2 1-16,-2 0-7 0,4 2-1 0,-3-2-2 15,0 1 2-15,0-1-5 0,0 1 2 0,1-3 3 16,-3 1-7-16,-1-4-5 0,1 1-14 0,-2-1-9 16,2 0-9-16,-3-4-22 0,-2 0-16 0,0 0-14 15,13-7-21-15,-10 1-9 0,1 0-14 0,1-4-13 16,-4 0-95-16,3 1-249 0,-3-3 110 0</inkml:trace>
  <inkml:trace contextRef="#ctx0" brushRef="#br0" timeOffset="-206742.039">16082 10362 25 0,'0'-2'136'15,"0"2"-4"-15,0-3-14 0,0 3 14 0,0 0-3 16,0 0 5-16,0 0-3 0,7 15-12 0,-4-10-11 16,1 7-8-16,0-5-7 0,-3 4-7 0,3-3-9 15,-4 5-5-15,0-4-3 0,0 0-7 0,0 1-6 16,0-2-11-16,1-1 0 0,2-2-5 0,-3 0-3 15,1 0-8-15,2-1 4 0,-3 0-5 0,0-4-6 0,0 7 0 16,0-7-4-16,0 4-5 0,0-4-4 0,0 0-8 16,0 0-14-16,0 0-9 0,0 0-2 15,0 0-1-15,-4-15 4 0,5 10-1 0,2-2 10 16,-3 2-4-16,3-1 4 0,-1 0-5 0,3 1 4 0,-4 1 0 16,2 1 6-16,-2 1 1 0,3-1 0 0,-4 3-3 15,5-2 9-15,-5 2-3 0,9 2 3 0,-9-2 8 16,10 5-1-16,-6-3 6 0,0 3-4 15,0-1-1-15,0 3-2 0,0-3 3 0,-2 1-5 0,4 0 3 16,-2 0-4-16,-1-1 2 0,0-1 1 0,0 1-3 16,0 0 4-16,-2-2-7 0,-1-2-1 0,5 4 1 15,-5-4 0-15,4 0-2 0,-4 0-4 0,0 0-4 16,6-6-2-16,-2 0 5 0,-1 1-9 0,2-2 8 16,-1 0-3-16,0 2 6 0,-1 1 11 0,1-2-9 15,0 1 0-15,0 1-1 0,-1 3-3 0,4-1 5 16,-2 0 1-16,-5 2 1 0,12 4 0 0,-6-1-2 15,2-1 4-15,3 3 0 0,-2 1-2 0,0 0 1 16,-1-1 2-16,3 2-4 0,-2 1 1 0,0-3 5 16,4 0-4-16,-3-1-3 0,1-1 2 0,1-1-16 15,-2 0-21-15,1-2-24 0,3-3-19 0,-3-1-22 16,3-2-11-16,0-2-13 0,0-1-101 0,-1 1-245 16,-1-1 109-16</inkml:trace>
  <inkml:trace contextRef="#ctx0" brushRef="#br0" timeOffset="-205834.34">16565 10307 50 0,'-4'4'178'0,"-2"1"-15"0,-1 2-5 15,1 1-15-15,-1 0-5 0,1 0-19 0,1 2-7 16,-2-1-12-16,0 1-11 0,2-2-10 0,1 1-4 16,-2 1-14-16,3-3-7 0,1-3 3 0,-1 2-16 15,1-3-11-15,2 2-10 0,0-5 0 0,-3 4-11 16,3-4-5-16,0 3 5 0,0-3 2 0,0 0-10 15,0 0 6-15,0 0 0 0,0 0-9 0,0 0 0 0,15-6 7 16,-11 5-3-16,-4 1 4 0,0 0-3 0,8 0-11 16,-8 0 11-16,10 2-1 0,-5 0 0 15,-1 1 2-15,1 0-3 0,-1 1 2 0,1 0 1 16,0-1 2-16,0 0-7 0,1 1 3 0,-3-1-6 0,1-1-3 16,0 1 8-16,1-3-2 0,3 3-1 0,-8-3 1 15,10-5-5-15,-5 4-6 0,3-3 1 16,-2 1 3-16,3-4-11 0,-1 0 10 0,-1 0-2 0,2-1-4 15,-3 1 0-15,-1-1 3 0,0-3 9 0,-1 3-1 16,-3-2-3-16,4 1 1 0,-3-2 3 0,0 3 0 16,-1 0 9-16,-1 3 5 0,0 0-2 0,1 1 5 15,1-1 0-15,-2 5 2 0,0-4-4 0,0 4-2 16,1-4-3-16,-1 4 1 0,0 0-4 0,0 0 1 16,0 0 2-16,0 0-3 0,0 0-5 0,8 8-6 15,-6-4 8-15,1 1-8 0,0-1-2 0,1 0-2 16,-1-2-4-16,3 4-8 0,-3-2 4 0,1-2-8 15,0 2 0-15,1-3-6 0,2 2 9 0,-2-2 1 16,3-1-2-16,1 0-5 0,-1-1 6 0,3 1-4 16,-2-3 0-16,5 1 13 0,-3-3-4 0,0 1-5 15,4 0 11-15,-4-3-9 0,1 2 15 0,-4 0-9 16,2 1 13-16,0-3-8 0,-2-1 4 0,-3 3 5 16,2-1 4-16,-2 2 8 0,1 0 18 0,-3-1 4 15,2 3 11-15,-3-2-3 0,-2 2-3 0,0 2 7 16,5-7-10-16,-1 6-2 0,-4 1 2 0,0 0-5 15,0 0-5-15,0 0 8 0,12 7-2 0,-10-4-6 16,-2 1 0-16,-4078 1-1 0,8163 1-6 0,-4081-1-4 16,3 3 2-16,-3-3 1 0,2-1-12 0,-2 1 6 15,1 0 4-15,-2 1-2 0,3-2-2 0,2-2-3 0,-3 1 2 16,0-1-1-16,0-2 0 0,3 0 1 0,-8 0-5 16,13-2 0-16,-7-1-7 0,3-2 3 15,-1 1 3-15,1-1-4 0,-2 0-4 0,0-2 0 16,2-2-1-16,-4 1 0 0,2 0-2 0,-1-2-1 0,-1 1 1 15,-1-1 3-15,0 1-1 0,-1-1-2 0,0 1 6 16,-1 1 1-16,-2 3 7 0,2-2 16 16,-1 2 0-16,0 4 6 0,-1-3-2 0,0 4-4 15,1-7 1-15,-1 7-8 0,0 0 1 0,0 0-2 16,0 0-6-16,0 16 6 0,-1-5-3 0,1 2-1 0,2 5-2 16,-2-1-2-16,3 1 3 0,0 8-2 0,-1-7-1 15,7 5-2-15,-5 1 0 0,1 1-1 16,-2-6 3-16,3 4-2 0,-1-4-2 0,2 3 1 0,-4-4 0 15,1-2 1-15,1 2 1 0,-1-1-4 0,0-1 2 16,-4-5 1-16,0 1-3 0,1-4 0 0,1 1 2 16,-2 1-1-16,0-4 0 0,-2-1 1 0,0 1 5 15,-1-5 0-15,-1 4-2 0,-1-2-3 0,0 0 1 16,-5 1 0-16,-3 0 0 0,-3 3-6 0,-2-1-2 16,-9 0-12-16,0 0-8 0,-5 5-20 0,-4-4-25 15,3 3-42-15,-5-2-43 0,-12 9-145 0,0-3-323 16,13-7 143-16</inkml:trace>
  <inkml:trace contextRef="#ctx0" brushRef="#br0" timeOffset="-200382.108">13469 11028 5 0,'3'-5'110'16,"-3"5"-2"-16,1-2-6 0,-1 2-8 0,3-4 3 15,-3 4-5-15,2-6-2 0,-2 2 5 0,0 4-2 16,2-6-8-16,-2 6-1 0,0-7-11 0,-2 3-6 16,2 4-4-16,0-8-4 0,-2 2-6 0,-1-1-3 15,0 5-3-15,-1-4 0 0,3 2 2 0,-3 0-8 16,2-1 2-16,-4 3-3 0,0-1-6 0,-1 3-3 15,-2-3-4-15,-2 3 0 0,-1 3-3 0,1 0-5 16,-1-1 4-16,0 3-8 0,-4 2 1 0,0 1 1 16,1 0-6-16,6 2-1 0,-4 0-2 0,0 1-2 15,3 1-2-15,1 2-6 0,-1 3 8 0,8 0-1 16,0-3 0-16,-2 3-2 0,4 0-4 0,2-2 5 16,4 0-1-16,-6 2 0 0,10 0-1 0,-6-6-4 15,2-1 4-15,6 4-4 0,-3-5 4 0,0-1 3 16,1 0-3-16,4-1 4 0,0 0-1 0,4-3-3 0,-1-1-3 15,1 0 2-15,-4-3-1 0,4-1 2 16,3-1-1-16,1-3-1 0,-3 2-8 0,4-2-4 16,-1 1-5-16,-3-4-26 0,0 2-16 0,0-5-27 15,1 5-44-15,-3-4-27 0,-1 5-93 0,-5-3-270 0,-2-1 119 16</inkml:trace>
  <inkml:trace contextRef="#ctx0" brushRef="#br0" timeOffset="-199979.866">13758 10972 59 0,'0'0'135'0,"0"0"-11"0,0 0-11 0,0 0-15 16,0 0-6-16,0 0-9 0,0 0-5 0,0 0-3 15,0 0-13-15,0 0 5 0,0 0 5 0,0 0 1 16,0 0 1-16,13-5 2 0,-7 3-2 0,9 0 0 16,-3-4 0-16,7 1-1 0,-2 1-1 0,4-1 0 15,6-7-5-15,0 7-5 0,1-3-4 0,0 0 0 16,-1-1-8-16,-1 5-5 0,-6-2-3 0,-1 0-7 15,-2 1-3-15,-3 5-2 0,-1-2-4 0,-1 1-2 16,-1-2-4-16,-4 1 1 0,-1-2-2 0,1 4-3 16,-7 0-2-16,9 0-6 0,-9 0-5 0,5-1-10 15,-5 1-11-15,0 0-20 0,0 0-17 0,0 0-19 16,0 0-19-16,-13 7-4 0,5-6-23 0,0 2-5 16,1-2-18-16,-2 0-121 0,-1 1-285 0,-1 1 126 15</inkml:trace>
  <inkml:trace contextRef="#ctx0" brushRef="#br0" timeOffset="-199673.749">13952 10928 7 0,'0'0'89'0,"0"0"-2"0,0 0-14 0,0 0-4 16,0 0 8-16,-4 3-7 0,4-3 8 0,0 0-8 0,4 7-1 16,-4-7-1-16,1 5 5 0,-1 0-15 0,2 2 5 15,0-2 13-15,-2 2-5 0,0 4-1 16,0 0 6-16,0 1 0 0,0 2-3 0,0 3-7 15,-2-2 6-15,2 5 1 0,0-6-3 0,0 2-6 0,0-3 0 16,2 2 0-16,-4-4-6 0,4 1-6 0,-2 0 2 16,3 0-9-16,-2-2-6 0,-1 2-2 15,6-4-2-15,-6 2-4 0,3-4-2 0,-2 2-4 16,3-3-1-16,-4-1-4 0,0 3-1 0,4-3-2 0,-3-2-2 16,-1 2-1-16,0-4 3 0,3 5-7 0,-3-5 0 15,1 3 2-15,-1-3 0 0,0 0-4 16,1 3-2-16,-1-3-3 0,0 0-8 0,0 0-16 15,0 0-27-15,0 0-42 0,0 0-59 0,0 0-61 0,0 0-113 16,-5-16-349-16,4 12 155 0</inkml:trace>
  <inkml:trace contextRef="#ctx0" brushRef="#br0" timeOffset="-198912.282">14310 11295 89 0,'2'-2'147'0,"-2"2"-17"0,0 0-10 0,4-3-15 15,-4 3-5-15,0 0 3 0,3 8 6 0,-2-5-5 16,0 3-6-16,3-1-1 0,-4 2-10 0,1 0-5 0,1 4-6 15,1-1-11-15,-3 2-8 0,2-4-16 16,-2 5-51-16,-2-1-78 0,-1-2-164 0,0 2-273 16,-2-4 120-16</inkml:trace>
  <inkml:trace contextRef="#ctx0" brushRef="#br0" timeOffset="-190969.194">17299 10263 45 0,'0'0'65'0,"0"0"-2"16,0 0-7-16,0 0 10 0,0 0-2 0,0 0-6 15,0 0 1-15,-7 0 14 0,7 0 3 0,0 0-9 16,0 0 8-16,0 0-1 0,0 0-7 0,0 0 0 15,0 0-7-15,0 0-6 0,0 0 3 0,0 0-4 16,-5 2 1-16,5-2-9 0,0 0-2 0,0 0-2 16,0 0-6-16,0 0-4 0,0 0-2 0,0 0-9 15,0 0-10-15,0 0 15 0,0 0-8 0,0 0 0 16,0 0 11-16,0 0-10 0,0 0-5 0,0 0 8 16,0 0-6-16,0 0 5 0,0 0 4 0,0 0-4 15,0 0 2-15,0 0-3 0,0 0-2 0,0 0 0 16,0 0-1-16,0 0 3 0,0 0-4 0,0 0 0 15,0 0-2-15,0 0-1 0,0 0-2 0,0 0-1 16,0 0 2-16,0 0 1 0,0 0-3 0,0 0-1 16,0 0-4-16,0 0 1 0,0 0-1 0,0 0 3 15,0 0-4-15,0 0 1 0,0 0 4 0,0 0-2 16,0 0-1-16,10-5 2 0,-10 5 1 0,11-6-4 16,-1 3 0-16,0 0 5 0,4-1-6 0,-2 0 1 15,7-1-2-15,-4-1-3 0,5-1 1 0,1 2 5 16,-2-1-3-16,8 1-3 0,-9-1 2 0,-1 0 4 15,-5 2 0-15,1 3-7 0,-3-3 4 0,2 1-3 0,-2 2 3 16,-3-2-3-16,-2 3 0 0,-5 0-2 16,10-2 7-16,-10 2-4 0,-4075 0 1 0,8160-2 1 15,-4085 2 4-15,0 0-7 0,0 0-8 0,0 0-4 16,10-1-12-16,-10 1-11 0,0 0-13 0,0 0-15 0,0 0-18 16,5-1-14-16,-5 1-19 0,0 0-23 0,0 0-102 15,0 0-258-15,0 0 115 0</inkml:trace>
  <inkml:trace contextRef="#ctx0" brushRef="#br0" timeOffset="-190591.146">17354 10384 84 0,'-4'1'86'0,"4"-1"-8"16,0 0-6-16,0 0-18 0,0 0 11 0,0 0-2 15,0 0-5-15,0 0 5 0,0 0-4 0,0 0 5 16,0 0-4-16,0 0 2 0,0 0-1 0,0 0-2 16,0 0-4-16,16-6-5 0,-9 4 7 15,-2 1-11-15,3-1-1 0,-2 0-5 0,4-1-4 0,-1-1-1 16,1 0-6-16,3 0 5 0,-4 2-2 0,5-1-3 15,-2-2-1-15,1 2-6 0,-2-1 0 0,2 0 4 16,-2 1-7-16,-2-2-2 0,0 3-6 0,1-1 5 16,-2 1 1-16,-2 0-4 0,-2 0-3 0,1 1-1 15,-5 1-1-15,7-2-5 0,-7 2 8 0,7 0-8 16,-7 0 6-16,3-3-15 0,-3 3-15 0,0 0-20 16,0 0-21-16,0 0-16 0,0 0-19 0,0 0-14 15,0 0-107-15,-10-5-235 0,4 4 104 0</inkml:trace>
  <inkml:trace contextRef="#ctx0" brushRef="#br0" timeOffset="-190016.101">17543 10036 86 0,'0'-5'100'0,"0"5"-3"15,0 0-7-15,0 0-13 0,0 0-9 0,0 0 2 16,-4-3-15-16,4 3-5 0,0 0-1 0,0 0-3 0,0 0 5 16,0 0-10-16,0 0-4 0,0 0 0 15,0 0-3-15,0 0 12 0,0 0-4 0,0 0-2 16,0 0-7-16,0 0 10 0,0 0-10 0,0 0 10 15,15 0-9-15,-15 0-5 0,9 0-2 0,-9 0 3 0,12 3 0 16,-3-2-1-16,-2 0-13 0,0 1 13 0,4 2-15 16,-2-4 8-16,0 1 1 0,4 2-3 0,1 1 1 15,-4-3 0-15,7 3 1 0,-4-1-5 16,1-1 0-16,-3 1-4 0,4-1 2 0,-6 1-3 16,2 1-3-16,1-2-2 0,-5-1-2 0,0 1 5 15,1 0-2-15,0-1-5 0,-4 1 0 0,1 1 3 16,-5-3-10-16,7 4 10 0,-3-4 0 0,-4 0-3 15,0 0 3-15,6 1-5 0,-6-1 3 0,6 2-2 16,-6-2 2-16,0 0 1 0,0 0 0 0,0 0-2 0,0 0-2 16,6 0-1-16,-6 0 2 0,0 0-1 0,0 0 5 15,0 0 5-15,0 0 6 0,5 2 0 0,-5-2-1 16,0 0 4-16,0 0 2 0,0 0 0 0,0 0-1 16,0 0 1-16,0 0-5 0,0 0 1 0,0 0 0 15,0 0-4-15,4 2 1 0,-4-2-4 0,0 0 4 16,-3 8 2-16,3-3 2 0,-1 4 4 0,-4 7-2 15,-3 2-2-15,0 7-1 0,-3 3-4 0,2 2 3 16,-10 1-6-16,-4 11-1 0,-5 0-13 0,0 1-29 16,-3-4-37-16,8-8-53 0,-11 9-65 0,0 0-121 15,-5-5-333-15,2-3 148 0</inkml:trace>
  <inkml:trace contextRef="#ctx0" brushRef="#br0" timeOffset="-174275.422">14694 11039 16 0,'2'-4'83'0,"-2"4"-8"0,0 0-2 0,1-5-12 16,-1 5-5-16,1-3 5 0,-1-1 3 0,0 4-2 15,3-4 0-15,-3 4 3 0,0 0-5 0,0-5-2 16,0 5 11-16,0-4-16 0,0 4 6 0,-3-5-4 0,3 5 2 16,0-4-19-16,0 4 14 0,0-6-1 15,0 6-6-15,0-5 3 0,0 5 0 0,0 0-4 16,-1-4-4-16,1 4 0 0,0 0 0 0,-1-5-7 16,1 5-3-16,0 0-4 0,0-4-3 0,0 4-1 0,0 0-1 15,0 0-6-15,0 0-1 0,0 0-3 0,0 0-4 16,0 0 2-16,0 0-4 0,0 0 3 15,0 0-5-15,0 0 3 0,0 0-1 0,1 15 7 16,0-10-2-16,2 4-7 0,-3 0 3 0,1 3 4 0,0-2-3 16,2 3 0-16,-2-1-2 0,2 1 2 0,-1-2-10 15,1 5 10-15,0-4-2 0,0 0 1 0,-1 1-4 16,1-4 2-16,-1 3-1 0,0-4 1 0,-1-1 0 16,1 0-4-16,0-2-2 0,1 2 1 0,-3-4 1 15,0 1 3-15,0 1-1 0,2-2 2 0,-2-3-1 16,0 5-1-16,2-2-4 0,-2-3 6 0,0 0 4 15,1 2-9-15,-1-2 3 0,0 0 3 0,1 4 3 16,-1-4-6-16,0 0 0 0,0 0 1 0,0 0 2 16,3-13-4-16,-2 5-2 0,1 3 3 0,-1-6-8 15,-1 3 4-15,0-2 0 0,1-1 0 0,3-1-1 16,-4 1 3-16,0-1 5 0,2-5-3 0,-2 5-3 16,0 0-5-16,2-1 6 0,0 3-1 0,-1-1 2 15,1 1 1-15,-2 2-7 0,2 0 8 0,-2 1-3 16,1 1-1-16,2 1 0 0,-3 1 2 0,0-1 0 15,1 1-1-15,-1 4 0 0,2-4 0 0,0 2-3 16,-2 2 2-16,0 0-2 0,12 1 6 0,-9 3 1 16,1-1-1-16,-1 2 4 0,0 1 2 0,0 4-3 15,3 2 5-15,1-4-3 0,-2 6-2 0,-1-4 2 16,0 0-3-16,0 1 2 0,0 0-4 0,1-2 5 0,-4 0-2 16,4 1-2-16,-1-5 4 0,-3 3-3 15,3-3-1-15,-1 0 1 0,-1-1-2 0,1-1 2 16,-2 3-1-16,4-4-3 0,-5 1-2 0,0-3 9 15,7 3-4-15,-2-3 7 0,-5 0-9 0,0 0 9 0,10-5-3 16,-6 0 0-16,6-3-2 0,-5-1-1 0,3-3-1 16,2 0 0-16,-2-5 2 0,0 2 6 0,1 1-15 15,-1-3 6-15,2 3-4 0,-5 6-1 16,-1-3 5-16,1 0-2 0,-1 3 2 0,0 2-2 0,-1 2 2 16,0-2 0-16,-1 3 0 0,0-1-3 15,-2 4 0-15,1-4 0 0,1 1 0 0,-2 3 0 16,0 0-3-16,0 0-4 0,6-1 8 0,-6 1-1 0,0 0-3 15,4 10 6-15,1-5 3 0,-3 2 0 0,1 0 1 16,1 1 1-16,-3 1 3 0,3 2 0 0,0-2 0 16,-3 4-1-16,3 0 2 0,-2-2 0 0,0 1-9 15,2-1 5-15,-3 1-3 0,4-1 4 0,-2-2 2 16,-1 3-6-16,1-4 1 0,-3-2 0 0,4 1 1 16,-3-1-2-16,0 1 2 0,-1-2 1 0,3 1-4 15,-2-3-4-15,2 1 5 0,-2-1-6 0,-1 1 2 16,3-1 2-16,-3-3-2 0,0 4-1 0,0-4-12 15,0 0-9-15,0 0-17 0,0 4-7 0,0-4-23 16,1 4-22-16,-1-4-17 0,0 0-17 0,0 0-20 16,0 0-18-16,0 0-89 0,9-11-271 0,-7 6 121 15</inkml:trace>
  <inkml:trace contextRef="#ctx0" brushRef="#br0" timeOffset="-173919.736">15327 10940 140 0,'0'0'138'0,"0"-2"-12"0,0 2-10 0,0 0-9 16,0 0-4-16,0 0-13 0,-1-5-1 0,1 5-4 0,0 0 0 15,0 0-12-15,0 0-6 0,0 0-9 16,0 0 4-16,0 0-9 0,0 0 0 0,0 0-3 15,0 0 3-15,2 10 3 0,-2-10-2 0,2 10-1 0,-4 0-2 16,4-1-6-16,-2 0 7 0,0 3-4 0,3 0 3 16,-1 0-7-16,0 0 0 0,-2 5-4 0,3-2 1 15,-3-3-6-15,0 1-2 0,2 1-4 16,1-4-4-16,-2-1 0 0,0 3-5 0,1-1 0 0,-1-2-5 16,2 0 1-16,-2-1-2 0,0-3 3 15,-1 1-5-15,1-5-4 0,1 5-7 0,-2-3-2 16,0 1-8-16,1 0-15 0,0-1-14 0,-1-3-15 0,0 0-23 15,0 0-18-15,0 0-28 0,0 0-18 0,0 0-17 16,-5-13-124-16,0 8-304 0,2-4 135 0</inkml:trace>
  <inkml:trace contextRef="#ctx0" brushRef="#br0" timeOffset="-173527.199">15236 10926 101 0,'0'0'134'0,"-1"-3"-9"0,1 3-14 16,0 0-13-16,0-5-1 0,0 5-16 0,4-4-9 16,0 1-6-16,2 1-5 0,-1-1-9 0,0 1-8 15,3-1 2-15,2 2-3 0,-5 0-4 0,3-1 1 16,3 2-2-16,-3-1-3 0,3 1-1 0,-1-2-3 16,4 4 3-16,-3-1 3 0,0-1-6 0,2 2 1 15,-2 0-2-15,0 3 1 0,1-1-1 0,0 0-4 16,-3 3 2-16,2-2-3 0,0 2-6 0,-2 0 0 15,-3 0-1-15,2 1 0 0,2 1-1 0,-5 1 2 16,2 1 6-16,-2-1-1 0,0 1 0 0,0 1 4 16,-4 0-2-16,1 1 1 0,-1 0 5 0,-2-2-5 15,-2 7 2-15,-3-1 0 0,1-2-2 0,-3 0 1 16,-1-1-5-16,-1 1 1 0,-2-2 1 0,2 0 1 0,-4 0-8 16,1-1-1-16,1-1 5 0,-1-1-9 0,2-3 2 15,-5 1-1-15,5-1-2 0,-1 0 2 16,2-2-6-16,1 0-4 0,-3 0-2 0,6-2-13 15,-2-1-16-15,3 2-17 0,-1-1-26 0,-2-3-15 0,8 0-21 16,-4 3-21-16,4-3 3 0,0 0-11 0,0 0-6 16,0 0-102-16,0-10-262 0,0 10 115 15</inkml:trace>
  <inkml:trace contextRef="#ctx0" brushRef="#br0" timeOffset="-173225.109">15663 10996 26 0,'1'-2'114'0,"3"0"-3"0,-4 2-1 16,1-6-14-16,-1 6-10 0,0 0 1 0,2-2-17 15,-2 2 4-15,0 0-12 0,0 0-12 0,0 0 7 16,0 0 9-16,0 0 0 0,0 0 9 0,7 10 5 15,-3-5-9-15,-4 2-3 0,2-1-4 0,0 0-2 16,-2 5-4-16,1-3-7 0,2 2-3 0,-2 1-3 16,-1-2-5-16,3-1-7 0,-1-2 0 0,-2 3-7 15,1-2-5-15,2 1 1 0,-2-3-11 0,-1-1-8 16,0 0-23-16,3 0-12 0,-2-3-20 0,-1-1-12 16,0 0-17-16,0 0-33 0,0 0-141 0,13-10-274 15,-10 4 121-15</inkml:trace>
  <inkml:trace contextRef="#ctx0" brushRef="#br0" timeOffset="-173049.37">15809 10891 97 0,'0'0'191'16,"0"0"-15"-16,0 0-23 0,1-2-16 0,-1 2-11 15,0 0-18-15,0 0-18 0,0 0-32 0,14 3-22 16,-10-1-32-16,2 1-25 0,-1-3-20 0,4 3-8 15,-5 1-13-15,3 0-9 0,-2-1-11 0,2 0-60 16,2 0-153-16,-4-3 67 0</inkml:trace>
  <inkml:trace contextRef="#ctx0" brushRef="#br0" timeOffset="-172693.203">15940 10917 140 0,'7'-3'45'0,"-2"3"16"0,0-3 2 0,0 0 12 16,-1 0 3-16,1 2 8 0,-5 1 16 0,5-4 8 16,-5 4 2-16,4-3-3 0,-2 3-1 0,-2 0 3 0,0 0-8 15,0 0-12-15,0 0-4 0,0 0-13 0,0 0-5 16,-20 4-7-16,15 0-8 0,-3 0-4 0,-1 1 1 15,-1 3-8-15,1-2-3 0,0 0-3 16,-1 0-3-16,2 1-8 0,3-1-1 0,-3 1 0 0,2-2-6 16,1 2-1-16,1-1 3 0,0 0-8 0,3-1 1 15,-1 0-2-15,0 2-1 0,0-2-3 0,2 1 1 16,2 0-1-16,-2 4-2 0,4-6-4 0,-4 7 3 16,5-4-4-16,-1 3-3 0,6-3-1 0,-3 2-1 15,-2 0-6-15,5-1 1 0,-1-3-5 0,0 2-4 16,0 1-4-16,2-2-4 0,-2 0-1 0,3-1-1 15,-2-1-3-15,-5-2-13 0,1 2 9 0,0-1-4 16,-1-1-3-16,-3 0 2 0,5 2 4 0,-6-2 7 16,-1-2 0-16,0 3 9 0,0-3-4 0,0 0 13 15,-9 5 12-15,4-4-13 0,-2 0 20 0,0-1 1 16,-3 1 1-16,-2 0-2 0,2 2-1 16,-4-3-4-16,2 0 4 0,-3 0-3 0,5 0-1 0,-2 1 4 15,-2 1-6-15,5-1-18 0,0 0-19 0,-2-1-27 16,1-1-33-16,1 2-31 0,-3-1-105 0,4 0-252 15,2 0 112-15</inkml:trace>
  <inkml:trace contextRef="#ctx0" brushRef="#br0" timeOffset="-172234.436">16133 10819 154 0,'-1'-4'164'0,"1"4"-15"15,-4-3-16-15,4 3-21 0,0 0-2 0,-4-2-12 0,4 2-9 16,0 0-3-16,0 0 0 0,0 0-4 15,0 0-8-15,0 0 8 0,-5-3-7 0,5 3-1 16,0 0-10-16,0 0-1 0,0 0-9 0,0 0-1 16,-6 5-7-16,6 1 4 0,-4 0-3 0,0 1-1 0,0 2-6 15,0 4-2-15,3-3 3 0,-1 6-4 0,-3 2-5 16,3 2-3-16,2 1 3 0,0 2-5 0,0-2-1 16,5 4-5-16,-3 3 2 0,0 1-5 15,3-3 1-15,-1 1-4 0,1 0 1 0,1-2-5 0,1 2 1 16,-1-5-2-16,-2-2-2 0,0-3 3 0,1 0-4 15,-1 1 4-15,1-1-4 0,0 1-1 0,-2-3 2 16,1 2-6-16,-2-6 3 0,-2 1 0 0,3 0-3 16,-2-3 1-16,-1 0-9 0,3-1-15 0,-3-3-10 15,0 2-16-15,0-1-16 0,1-3-9 0,-1 2-21 16,0-1-21-16,0-4-15 0,0 3-25 0,0-3-144 16,0 0-321-16,0 0 142 0</inkml:trace>
  <inkml:trace contextRef="#ctx0" brushRef="#br0" timeOffset="-171930.367">16077 11050 33 0,'6'-3'108'0,"3"2"-13"0,2-2 6 16,-1 2-20-16,1 0-6 0,2 1 0 0,-1 1-8 15,-1 1-2-15,2 1-8 0,0 0-5 0,-2-2 0 16,-2 5-1-16,3-3-12 0,-6 4 18 0,2-3-23 16,-1 1 6-16,1 3 3 0,-3-3-3 0,-1 2 3 0,-3 0 2 15,2 0 8-15,-3 0 4 0,-3 2-12 0,-1 0-3 16,-1-1 3-16,-1 0-12 0,-3 1-1 16,-4 2-13-16,3-3 6 0,0-1-2 0,-2 1-8 15,-7-1 0-15,1 2-11 0,0-2-12 0,1-2-18 16,1-1-5-16,2 0-15 0,1-3-13 0,3 1-17 0,-3-4-20 15,4 2-33-15,-1-1-70 0,2 0-215 16,2-3 96-16</inkml:trace>
  <inkml:trace contextRef="#ctx0" brushRef="#br0" timeOffset="-171111.949">16361 11110 53 0,'0'0'84'0,"0"0"0"0,0 0 0 16,0 0-8-16,0 0 1 0,0 0-3 0,0 0 3 15,0 0-5-15,0 0-3 0,0 0-1 0,0 0-3 16,10-9-6-16,-5 4-13 0,0-3-1 0,3 0-1 16,-2 1-6-16,2-2-1 0,0 1-9 0,-2-4-3 15,2 1 1-15,-2 1-6 0,0-1-6 0,0 0 5 16,-5 2 6-16,3-1-1 0,-2 4 8 0,0-2 6 16,-4 3 0-16,2-1 4 0,0 0-2 0,-1 2-1 15,-2 0 1-15,1 1-7 0,2 3 0 0,-7-1-9 16,7 1-1-16,-9 4-1 0,2-1-2 0,2 2-1 15,-4 1 0-15,1 5 2 0,1-3-5 0,-4 5 3 16,4 1-3-16,1-3-4 0,0 3 1 0,2-3-7 16,0 2 8-16,3 2-1 0,-3-6 2 0,3 4-4 15,1-4-3-15,0 0 3 0,1 2-4 0,-1-4 5 16,4-1-1-16,0-1 2 0,1-1-4 0,1 1 0 16,2-3 2-16,0-2-4 0,3 0 5 0,2-1-3 15,0-3-5-15,3-2-6 0,2-2 1 0,-1-1-7 16,1 0-11-16,-3-1-4 0,0-4-13 0,-2 3-1 15,-2-2-3-15,0-2-2 0,-5 1-2 0,1 4 7 16,-5-2-2-16,2 2 6 0,0 2 9 0,-4 1 3 16,0 0 0-16,-4 0-2 0,3 2 10 0,-3-1 6 15,3 2-7-15,-3 2 4 0,0-2 8 0,-1 3-5 0,5 1 4 16,-8-2-8-16,8 2 1 0,0 0-9 0,-9 7 18 16,8-5-3-16,-1 2-7 0,0 2-2 0,2-1-6 15,0-5 7-15,2 9-11 0,0-4 4 16,-1 1 7-16,3-2 5 0,1 1-8 0,-1 0 3 0,0 0 6 15,-1-1 1-15,-1 3-2 0,2-1 4 0,0-2 5 16,-2 1 2-16,2 2 8 0,0-1 8 0,-3 2 0 16,3-2 15-16,-3 3 1 0,2 1-1 15,-2 0 2-15,-1 0 1 0,3 0 1 0,-3-1-5 0,1 1 1 16,2 0 1-16,-3-1-6 0,0-2 3 0,0 3-5 16,2-4-5-16,-2 0 1 0,0 0-1 0,0 1-3 15,3-3-3-15,-6 0-6 0,3 1 5 0,0-1-7 16,0-4 3-16,0 7-2 0,0-7 2 0,0 1-1 15,0-1-1-15,3 4-2 0,-3-4 0 0,0 0-1 16,0 0 0-16,0 0-2 0,11-3-2 0,-4 1-4 16,-1-1-19-16,2-2-13 0,3-3-14 0,-2 4-10 15,3-4-15-15,2-2-7 0,1-4-15 0,0 5-7 16,-1-2-8-16,2 0-6 0,-3-1-5 0,2 0-84 16,-1 0-220-16,1 2 97 0</inkml:trace>
  <inkml:trace contextRef="#ctx0" brushRef="#br0" timeOffset="-170329.377">16856 11029 391 0,'8'-11'2'16,"1"1"21"-16,-1 3 19 0,-2-1 4 0,-2 1 17 15,0 3-5-15,-3-1-6 0,-1 0 34 0,3 2 3 16,-2-1 3-16,-1 4-2 0,-4-5-8 0,4 5-4 16,-4-3-15-16,-1 3 2 0,5 0-7 0,-11 0-7 15,11 0-1-15,-13 3-6 0,6-2 2 0,1 2-8 16,-1 1-3-16,-4 0 0 0,2 1-8 0,-1 2-3 16,5-5-2-16,-4 6 3 0,0-3-6 0,0-1-1 15,4 1 0-15,0 2-5 0,-2 0-5 0,4-1 5 16,1-2-1-16,-3 3-2 0,4-2-3 0,1 1-7 0,0 0 1 15,1-1-2-15,4 1 0 0,-3-1-6 16,1-1 6-16,1 1-3 0,4-1 1 0,-3 1-3 16,4-2-2-16,-1 2 3 0,-2-2 0 0,6 1-2 0,-2-2 2 15,0 1 0-15,3 0 2 0,-2-1-6 16,0 1 3-16,-1 1 2 0,-4-3 2 0,1 2 0 0,0-2-2 16,2 2-2-16,-2-1 0 0,0 1 5 15,-2-2-5-15,1 2 0 0,0-3 2 0,-6 0-7 0,6 0 10 16,-2 3 0-16,-4-3-3 0,0 0-6 0,1 3 9 15,-1-3-9-15,0 0 0 0,-5 8 2 0,1-5 11 16,-1-1-3-16,0 1-1 0,0 1 4 0,-1-1-3 16,-3 1-3-16,-1 2 3 0,1-4 1 0,0 3 0 15,-1-1-2-15,1-1 3 0,1-1 1 0,0 0-7 16,1-1-5-16,0-1 8 0,2 3-1 0,0-2-2 16,0 0 8-16,5-1-10 0,-8 0-10 0,8 0 3 15,0 0-4-15,-4-5-2 0,4 5 4 0,3-5-10 16,1-1 5-16,1 0 4 0,0 0-6 0,5 0-14 15,0-2-1-15,4-4 10 0,-1 3-3 0,1-2 1 16,-2 2 1-16,0 0 6 0,-1 1-7 0,3-1 7 16,2 2-8-16,1-1 15 0,-7 5 7 0,-5-1 2 15,0 0 2-15,2 4 1 0,-2-3 2 0,-5 3 11 16,6-2 5-16,-6 2 7 0,0 0 2 0,8 5 20 16,-7-1 0-16,-1 0-8 0,0 0-3 0,0 2 2 15,0-1-5-15,3 2 0 0,-6 1-11 0,3-3 8 16,3 3-6-16,-3-1-6 0,1-1 2 0,-1-1-1 15,0-1-6-15,0 1-5 0,4 1-8 0,-3-4 1 16,-1 1-2-16,4-1-3 0,-4-2-2 0,5 4 3 0,-2-3 0 16,-3-1-6-16,0 0 1 0,9 1-14 0,-9-1 6 15,6 0 8-15,-6 0-11 0,0 0 4 16,0 0 5-16,8-2 4 0,-8 2 0 0,3-2 1 16,-3 2-1-16,0 0 7 0,0 0-4 0,3-4-8 0,-3 4 17 15,0 0-2-15,4-3-6 0,-4 3 8 16,0 0 3-16,0 0 0 0,0 0 0 0,0 0-3 15,0 0 12-15,0 0-8 0,0 0 1 0,5 10-4 16,-5-5 5-16,1-2-5 0,2 0-1 0,-1 2 2 0,1-2 0 16,0 2 2-16,-1 0-1 0,3 0-1 0,-2-2-2 15,3-2-6-15,-2 2-2 0,4-1-1 0,-2 0-5 16,2-2-2-16,0-2-11 0,4-2-4 0,-3-1-9 16,0 2-13-16,1-4-12 0,3 0 3 0,-4-2-14 15,-1 0-3-15,3-2-4 0,-6 2-20 0,0-1-54 16,2-3-168-16,-3 4 75 0</inkml:trace>
  <inkml:trace contextRef="#ctx0" brushRef="#br0" timeOffset="-169862.194">17228 11019 68 0,'-5'-2'75'0,"0"0"6"0,-8 1 0 0,3 2 0 15,1 2-2-15,-3-2-4 0,1 3-3 0,-7 2-1 16,7-3-8-16,-3 2-7 0,1 2-4 0,3-4-7 16,-2 6-4-16,2-5 0 0,1 0-9 0,0 0-4 15,3 1 3-15,-2-2-7 0,4 0 0 0,-1-1-1 16,0 1-7-16,1-2-2 0,4-1-16 0,-5 5 4 15,5-5 11-15,0 0-7 0,0 0-2 0,0 0 2 16,0 0-4-16,14-7 5 0,-6 4 0 0,1-1-3 16,-3 1 7-16,6-2-13 0,-4 1 4 0,2 2 5 15,2-1-3-15,-1 0 2 0,-1-2 5 0,4 4-4 16,-3-2 13-16,2 3 3 0,-1 0-8 0,-1 0 3 16,1 3 2-16,-1-1-2 0,-1 3 5 0,2-2-4 15,-6 1 7-15,2 0-7 0,-2 3 2 0,2-3-3 16,0 2-5-16,-3-2-1 0,0 0-5 0,1 1 6 15,-1 0 2-15,0-1-7 0,-1 1-2 0,1-3 8 16,1 2-7-16,1-3 0 0,0 2 2 0,-1-2-3 0,2-1 2 16,-1 0-3-16,5-4-2 0,-2 3 0 15,3-4-6-15,-2-1-1 0,3-1-5 0,-1-3-12 16,2 3-8-16,-3 0 5 0,-2-2-4 0,0 3 4 16,1 1 3-16,-5-4 1 0,2 8-3 0,-2-2 9 15,-1 1-1-15,0-2-1 0,0 4 13 0,-5 0 7 16,8 5 12-16,-2 0 7 0,-3-1 5 0,2 6-1 0,-2-4 6 15,2 3-9-15,-1 3 5 0,0-4-9 16,-1 1 0-16,4 0-1 0,-2-1 0 0,-3-2 1 0,3 1-3 16,0-3-3-16,1 0-4 0,1-1-1 0,-2-1-3 15,3-2 0-15,-4 3-17 0,9-8-22 0,-3 3-24 16,0-3-23-16,3-3-25 0,-3-1-29 16,-2 1-85-16,-2-1-238 0,2-3 105 0</inkml:trace>
  <inkml:trace contextRef="#ctx0" brushRef="#br0" timeOffset="-169681.513">17297 10780 204 0,'0'0'209'16,"0"0"-22"-16,-5 0-30 0,5 0-39 0,-4 3-66 15,4-3-84-15,0 0-118 0,0 0-161 0,0 0 71 16</inkml:trace>
  <inkml:trace contextRef="#ctx0" brushRef="#br0" timeOffset="-151317.448">19255 9532 12 0,'-1'-1'121'16,"1"1"-1"-16,-3-4-10 0,3 4-13 0,0 0-9 15,-1-5-8-15,1 5-5 0,0 0-8 0,-1-5 2 16,1 5-5-16,0-6-5 0,0 6 4 0,-4-3-6 16,4 3 7-16,0-5-3 0,-1 2 2 0,1 3-4 15,0 0 0-15,-2-6-3 0,2 6-3 0,-2-2-4 16,2 2-15-16,0 0 7 0,0 0-4 0,1-4-3 15,-1 4-6-15,0 0-3 0,0 0-8 0,0 0-1 16,0 0-1-16,0 0-2 0,0 0 1 0,3 15-1 0,-2-5-4 16,3 0 2-16,-1 5 6 0,4 3-4 0,-2 2-9 15,0 7 5-15,4-5-2 0,-3 4 1 16,0-7-5-16,0 0-1 0,-1 1-1 0,3-3 5 16,-1 2-1-16,0-2-2 0,-1-1 1 0,-2-3-8 15,2-3 8-15,-1 0-2 0,3 0-2 0,-7-4-8 16,2-1 7-16,2 1 5 0,0-4-2 0,0 1 4 0,0-3-3 15,-5 0 0-15,13-3 0 0,-3-2 0 16,-1-3 0-16,2 1-7 0,-2-3 5 0,2-4 6 0,-1 1-4 16,-1-1 0-16,0-5 0 0,-1 0-3 0,0-1 1 15,0-4 1-15,-3 5-2 0,-1 1-2 0,-1-1 3 16,-1-2 2-16,-2 1-1 0,1 3 0 0,1 1-3 16,-1 6-1-16,-1-2 0 0,2 3-2 0,-2 1-3 15,1 1-12-15,0 2-24 0,-1 2-24 0,0-2-24 16,3 0-14-16,-3 5-20 0,0-4-128 0,0 4-272 15,0 0 121-15</inkml:trace>
  <inkml:trace contextRef="#ctx0" brushRef="#br0" timeOffset="-150999.634">19696 9498 39 0,'0'0'149'15,"0"0"-5"-15,0 0-24 0,0-5-18 0,0 5-9 16,0 0-8-16,0 0-3 0,4 11 7 0,-3-4-6 16,3 2-7-16,-2 1 1 0,-1 3-3 0,2 4 1 0,0-1-5 15,-1 2-8-15,1 2 3 0,-2-2-4 0,0 0-8 16,1-1-5-16,-2-2-6 0,2 0 0 15,-2-2-5-15,2 3-4 0,-2-5-3 0,0 0-3 16,0-2 0-16,-2 3-5 0,4-3-1 0,-4-1-8 0,2-3-3 16,0 3-31-16,0-3-11 0,0 0-32 0,2-1-15 15,-2-2-21-15,0-2-27 0,0 0-23 16,0 0-80-16,0 0-249 0,0 0 110 0</inkml:trace>
  <inkml:trace contextRef="#ctx0" brushRef="#br0" timeOffset="-150508.116">20014 9476 3 0,'1'-4'143'0,"1"-1"2"0,0 0-2 15,-1 0-11-15,-1 1-10 0,0 4 0 0,-1-5-3 0,1 5-6 16,-2-8-11-16,0 6-2 0,2 2-15 0,-6-2-7 15,6 2-10-15,-11 1-3 0,11-1-7 0,-13 6-4 16,6-2-10-16,-5 1-1 0,3 0-10 0,-2 3 3 16,0-2-6-16,2 2-2 0,-4 2-7 0,4 2 0 15,0-4-4-15,0 1 3 0,1 1-5 0,1 1-1 16,-1-3-1-16,6 1-2 0,-6-1-1 0,7 0-5 16,-2-2-1-16,5 2-1 0,-2-1-7 0,0 0-9 15,2-2 11-15,3 1-3 0,0 2-6 0,2-5 2 16,-1 4-2-16,5-3-3 0,0 0-2 0,-1 0 7 15,4-1 0-15,-2 1-1 0,0-1-6 0,0-1 7 16,-2 1-7-16,5-3 6 0,-4 3-4 0,1-3-7 16,1 0-9-16,-4 1 13 0,5-1-3 0,-2 1-8 15,-3-1-3-15,2 0-8 0,-3 2 2 0,0-2-8 16,-3 2 2-16,2-2 1 0,-2 0-9 0,-5 0 9 16,7 3 0-16,-6 1 4 0,-1 0 6 0,-1 2 6 15,-4-1 4-15,2 0 2 0,-2 0 5 0,-4 0 10 16,0 2 3-16,1-2 5 0,-2-1 10 0,0 1 3 15,-2 0-4-15,2 2 2 0,0-3 7 0,-2 0 2 16,1-2-5-16,1 1 11 0,-1 1-15 0,-1-2-1 16,3 1-7-16,0 0-8 0,0-1-15 0,3-2-28 0,-1 3-20 15,2-3-28-15,5 0-100 0,-10-4-208 16,10 4 93-16</inkml:trace>
  <inkml:trace contextRef="#ctx0" brushRef="#br0" timeOffset="-150115.356">20230 9472 17 0,'0'0'146'0,"0"0"-19"0,0 0-11 15,0 11-13-15,-3-5-6 0,2 1-12 0,1 3-8 16,0 2 0-16,-2-2-8 0,0 1-6 0,2 1-9 0,0 1-1 15,-5-1-3-15,5-1-2 0,0 2 0 0,0-2-6 16,3 0-4-16,-1 3 0 0,-2-4 0 0,2 0-8 16,1-1-9-16,1-2 8 0,0-1-9 0,0 1 3 15,0-2-1-15,-2-1-2 0,7-1-1 0,-5-3-2 16,1 2-7-16,4-2 0 0,-1-2 7 0,2-1-7 16,-1-2 2-16,0-1-8 0,3-1 8 0,-2-1-5 15,4-2 4-15,-3 0-5 0,1-2-5 16,-2-2 4-16,-1-1 0 0,0 1 4 0,-2-1-4 0,1-2 3 15,-5 5-6-15,-1 0 8 0,0 1 5 0,0 2 1 16,-2-2 5-16,5 1-2 0,-7 5 0 0,4 0-7 16,-2-2-4-16,0 2 5 0,0 5-5 0,2-5-17 15,-4 2-16-15,2 3-24 0,0 0-16 0,0 0-27 16,0 0-24-16,0 0-30 0,0 0-81 0,0 0-246 16,-5 15 110-16</inkml:trace>
  <inkml:trace contextRef="#ctx0" brushRef="#br0" timeOffset="-149600.354">20533 9532 47 0,'0'0'120'16,"0"0"-12"-16,0 0-11 0,0 0-14 0,-8 12-8 16,6-7 3-16,-2 3-14 0,1 0-12 0,-3 3-9 15,6-2 12-15,-3 0-5 0,-2 1-4 0,4 2-1 0,-3-4-3 16,0 4-1-16,1-2-8 0,1-3-5 0,1 0 1 16,-2 0 1-16,2-2-4 0,1 0 0 15,-4 0-7-15,4-2 2 0,0 0-2 0,0-3 11 16,-1 4 6-16,1-4 9 0,-3 2 2 0,3-2-4 0,0 0-8 15,0 0-5-15,0 0 3 0,0-11-4 0,0 4-9 16,0-1-4-16,3-2-1 0,-2-2-3 0,2-5-2 16,-2-1 7-16,3 2-5 0,-3-1-2 15,4 0-1-15,-2-2-1 0,-1 0 2 0,2 2-2 0,1 3-2 16,-2 3-5-16,-3-1 2 0,4 5 0 0,-2 0-3 16,1 2 3-16,1 0-2 0,-3 0 0 0,0 2 5 15,-1 3-5-15,8 0 1 0,-8 0-2 16,9 6 3-16,-4 3 2 0,4-3-2 0,0 8 1 0,-1 2 3 15,-1-1 0-15,3 2-1 0,-2 1-4 0,2-1-2 16,2 1 5-16,-5-3 1 0,2 2-6 0,0 0 4 16,0-3-8-16,-2 1 7 0,-1-5 2 0,-2 0 1 15,2 1-5-15,-2-3-7 0,-4-1-6 0,5 0-8 16,-5-1-24-16,4-2-12 0,-3-2-7 0,2 1-5 16,-3-3-28-16,0 0-21 0,0 0-110 0,0 0-246 15,0 0 110-15</inkml:trace>
  <inkml:trace contextRef="#ctx0" brushRef="#br0" timeOffset="-149185.477">20510 9629 91 0,'-3'3'112'0,"3"-3"-11"0,-2 2-3 16,2-2-10-16,0 0-13 0,0 0-9 0,9 3 1 15,-9-3-14-15,11 2-2 0,-3-4-5 0,3 1-6 16,1-1-1-16,1-1-7 0,1 0-10 0,4-3 8 15,-4 3-14-15,0-6 3 0,-1 3-12 0,3 0 3 16,-3-2-6-16,2 3 0 0,-6-4 5 0,4 2-2 16,-4-1-5-16,0 1 3 0,1-3 4 0,-2 5-1 15,-2-2-17-15,2 1 20 0,-1 1-3 0,-3 2 5 0,1-1-8 16,-2 1 8-16,-1 1 0 0,-2 2 1 0,2-3-2 16,2 0 0-16,-4 3-4 0,0 0 5 15,0 0 12-15,0 0-1 0,6 8 7 0,-6-2-3 16,0 0 8-16,0 2-3 0,0 1-5 0,0 3 1 0,0 0-3 15,0 0-2-15,0-1 5 0,-1 6-2 0,1-5-1 16,-1 0 0-16,1 1-2 0,0-1-3 0,2 0 3 16,-2-2-2-16,0 0-3 0,5 2 1 0,-2-2-5 15,-2-1 3-15,4 1 2 0,-1-1 5 0,0-4-5 16,1 2 2-16,-2-1 0 0,5-2 0 0,1 0 1 16,0 2-5-16,1-4-1 0,3-2-3 0,0 0 2 15,2 0-3-15,-3-4-4 0,2 0-8 16,1-2-12-16,-1 1-23 0,-2-1-32 0,4-3-42 0,-3 0-20 15,-3 1-151-15,-1 0-303 0,0-3 134 0</inkml:trace>
  <inkml:trace contextRef="#ctx0" brushRef="#br0" timeOffset="-148801.918">21150 9450 5 0,'0'0'155'16,"0"0"-16"-16,-1-3-11 0,1 3-20 0,0 0-10 16,0 0 0-16,-3-4-15 0,3 4-8 0,0 0-2 15,0 0-2-15,0 0-6 0,0 0-12 0,0 0 13 16,-5 11 2-16,1-4-12 0,3-1 1 0,-2-1-1 0,1 7-7 15,-2-4-4-15,0 3-7 0,0-4 6 16,2 1-9-16,2 0-4 0,-4-2-1 0,4 0 2 16,0-1-14-16,0-1 5 0,-3 0 0 0,2 1-3 15,1-1 2-15,0 0 2 0,0 2 1 0,0 0-4 0,0 3 1 16,1-1 2-16,2 2 1 0,-3 2-5 0,4-5-1 16,-3 7-1-16,3-4-2 0,-3 0-4 15,2 2 2-15,2-3-1 0,-3 2-4 0,1-2-1 16,-2-1-17-16,3-2-23 0,-4-1-17 0,1 1-24 0,2-2-26 15,-2-2-28-15,-1-2-34 0,3 3-103 0,-3-3-286 16,0 0 126-16</inkml:trace>
  <inkml:trace contextRef="#ctx0" brushRef="#br0" timeOffset="-148126.359">21228 9510 92 0,'0'0'155'0,"-7"0"-17"15,7 0-14-15,0 0-16 0,0 0-10 0,0 0-3 16,0 0-7-16,0 0-12 0,0 0-3 0,21-4-1 15,-14 4-9-15,1-2-4 0,5 1-2 0,0-3-4 16,-2 1-4-16,2 0-11 0,1 1 0 0,-2 0-3 16,8-1-5-16,-7 0 0 0,5-4-3 0,1 3-5 15,-2 1 2-15,-1 0-1 0,-2 1-5 0,0 0-3 16,4-3 2-16,-5 2-4 0,-1 2 0 0,-1 1-2 16,-1 0-4-16,-1 0 1 0,-4 0-4 0,3 1 1 0,-3 2 4 15,0-2-1-15,-1 6-5 0,-3-1 4 16,-1 2 0-16,-1 2-9 0,-3 2 8 0,3 0 0 15,-7 0 2-15,1 2-2 0,-1 1 1 0,-4-3-1 16,2 4 1-16,-1-3 0 0,-1 2-3 0,-3-1 4 0,3 1-3 16,-2-1-2-16,0-2 6 0,0-2-9 15,3 3 6-15,-1-7-2 0,5 5-8 0,-1-5 9 16,3 1-2-16,0-1 2 0,1-2-1 0,0 3-2 16,0-3-2-16,3 0-2 0,-2 0 6 0,3-1 0 15,0-3 3-15,3 4 4 0,-2-1-2 0,6-3 6 0,-2 3-9 16,4-3 7-16,0-3 0 0,3 3-1 15,0-2 0-15,1 1-3 0,6-1-1 0,0-3 5 16,-2 2-8-16,0-1 2 0,1 1-3 0,0 1 3 0,0-5-8 16,-4 5-15-16,-1-1-19 0,0-2-12 0,0 1-28 15,-1-1-23-15,-1-2-21 0,-1 2-28 0,0-2-109 16,-4 0-278-16,2-1 123 0</inkml:trace>
  <inkml:trace contextRef="#ctx0" brushRef="#br0" timeOffset="-147661.915">21785 9469 8 0,'0'-4'179'0,"0"4"-21"0,0 0-19 16,0 0-11-16,0 0-11 0,0 0-13 0,0 0-13 16,-5 11-7-16,1-3-8 0,4 2-3 0,-4 2 8 15,3 0-14-15,-5 1 3 0,5 3-10 0,-5-2 2 16,5 3-2-16,-3-2-11 0,2-3-2 0,0 2-4 15,1-1-6-15,-3-2-2 0,2 0-1 0,0-2-4 16,1 0-5-16,-3-1-4 0,3-3-2 0,1 0 3 16,-2-1-2-16,0-1 0 0,2 2 1 0,0-5-4 15,-2 4 5-15,2-4 3 0,0 0-12 0,0 0-3 16,0 0-1-16,0 0 0 0,-5-9-7 0,3 1 3 16,2 2-9-16,0-6 0 0,0-3 1 0,2-2 1 15,0-1-2-15,5-8-2 0,-5 7-3 0,4-8-7 16,-2 0 4-16,1 3-3 0,3-2 5 0,-4 7 2 15,0 2 2-15,3 5-7 0,-3-1 7 0,-3 3-2 16,3 3 1-16,0 2-2 0,-4 1 4 0,5-1 5 0,-2 3-8 16,-3 2 5-16,9 2 3 0,-7 3 0 15,2 0 0-15,1 4 1 0,-1 3 1 0,4 3 3 16,-1-1-1-16,-3 4 8 0,1 1-7 0,2-2-2 16,-1 3 0-16,0-3 2 0,0 1-1 0,1-3 5 0,-4 2-6 15,5-4 3-15,-7 0-1 0,4-1-6 16,-3-2 2-16,1-2-1 0,0-1 1 0,-2 0 2 15,0-2-21-15,0 0-13 0,1-1-6 0,-2-1-21 0,0-3-16 16,0 4-27-16,0-4-30 0,0 0-129 0,0 0-281 16,-12-7 125-16</inkml:trace>
  <inkml:trace contextRef="#ctx0" brushRef="#br0" timeOffset="-147495.132">21698 9565 1 0,'0'0'143'0,"-7"-1"-9"15,7 1-18-15,0 0-5 0,0 0-16 0,0 0-7 16,0 0-15-16,0 0-2 0,21 0-2 0,-12-3-8 16,2 2-8-16,2-3-5 0,4-1-15 0,1-2-12 15,-5 5-18-15,6-5-22 0,0 0-36 0,0-3-34 16,-3 2-71-16,-2-2-173 0,2-1 77 0</inkml:trace>
  <inkml:trace contextRef="#ctx0" brushRef="#br0" timeOffset="-147250.193">21889 9399 25 0,'0'0'131'0,"12"2"-12"0,1-4-12 16,-3 2-10-16,2-2-6 0,3-1-7 0,3 2-10 15,-1-2-8-15,3 0-5 0,-2-2-10 0,5 4 0 16,-4-4-6-16,3 0-6 0,-3-1 0 0,0 5-12 0,-1-3-10 16,-5 2-8-16,-3-2-30 0,-1 3-12 0,-4-2-11 15,0 0-15-15,3 2-8 0,-3-2-11 16,-5 3-61-16,1-2-150 0,-1 2 66 0</inkml:trace>
  <inkml:trace contextRef="#ctx0" brushRef="#br0" timeOffset="-147051.024">22131 9351 29 0,'-3'2'89'0,"1"1"6"16,0 1 6-16,-1 1 2 0,3 1-5 0,-1 1 0 16,-2 3 3-16,5 1 0 0,-4 1-1 0,4 0-8 0,0 5 0 15,0-2 4-15,0 2-8 0,-1 2-2 0,4-4-8 16,-3 2-3-16,2 2-4 0,1-2-5 0,-3 0-10 16,-1 0-2-16,1-6-7 0,0 6-7 0,-2-5-4 15,2-2-7-15,0 1-3 0,-4-2-15 0,2-2-21 16,2 0-21-16,-2-1-24 0,0-2-23 0,0 1-14 15,0-5-16-15,0 0-17 0,0 0-119 0,0 0-263 16,0 0 117-16</inkml:trace>
  <inkml:trace contextRef="#ctx0" brushRef="#br0" timeOffset="-146810.477">22292 9440 152 0,'0'0'170'15,"0"0"-6"-15,5 12 3 0,-5-6-5 0,-1 7-17 16,2-2-7-16,-3-1-6 0,2 7-10 0,0-5-7 16,0 4-11-16,0-4-8 0,0 0-7 0,0 3-12 15,-1-4-8-15,1 1-5 0,-2 0-6 0,4-1-7 16,-4-1-6-16,2-1-9 0,0-2-18 0,0-1-29 16,0-1-13-16,0 1-20 0,0-3-6 0,0-3-5 15,4 3-12-15,-4-3-11 0,0 0-8 0,13-6-17 16,-5-1-9-16,-2 0-11 0,2-3 3 0,3-3-5 15,-1-1-71-15,-2-2-213 0,1 1 94 0</inkml:trace>
  <inkml:trace contextRef="#ctx0" brushRef="#br0" timeOffset="-146533.332">22401 9518 438 0,'6'-12'23'16,"-2"4"22"-16,1-1 19 0,-1 4 12 0,0 0 9 0,-4 0-9 15,4 3-1-15,-4-1-3 0,0 3-2 16,0 0 4-16,0 0 9 0,0 0 5 0,4 14 7 16,-4-6-12-16,-4 4-2 0,4-1-3 0,0 1-4 15,0 0-6-15,0-1-6 0,0 5-3 0,0 2-6 16,0-7-7-16,0 5-2 0,0-4-5 0,0-1-4 15,5-1-4-15,-3 0-3 0,1 0-3 0,1-2-2 16,-3-2-12-16,4-1 1 0,-1-2-8 0,4 0-3 16,-2-2-7-16,1-1-8 0,3-4-16 0,-1 1-7 0,2-2-12 15,-2-1-10-15,0-2-8 0,3-4-8 0,-2-3-4 16,-1 1 0-16,1-1 17 0,-4-2-4 0,-2-1 10 16,-1 0 6-16,-2 2 10 0,-1 4 17 0,-1-1 6 15,-2 1 17-15,-1 2 15 0,2 3-5 0,-2-3 8 16,0 5 5-16,-2 1-6 0,1 0 0 0,-2 0-4 15,0 4-4-15,-3-2-6 0,1 4-17 0,-3 3-20 16,1-2-23-16,2 1-24 0,-2-1-40 0,0 7-84 16,3-6-223-16,2 3 99 0</inkml:trace>
  <inkml:trace contextRef="#ctx0" brushRef="#br0" timeOffset="-145917.521">22682 9462 42 0,'3'4'171'0,"-2"2"4"16,2-1-22-16,-3 6-10 0,2-1-18 0,3-2-4 16,-2 4-17-16,-3-2-9 0,5 2-8 0,-1-1-6 15,-2-1-16-15,-1 1 1 0,1-1-3 0,0-2-9 16,-2 1 0-16,0-4-16 0,2 1 1 0,-1-1-1 15,0-1-4-15,-1-1-6 0,0-3 2 0,0 6-6 16,0-3 3-16,0-3-5 0,3 3 2 0,-3-3 10 16,0 0 3-16,0 0-1 0,0 0-7 0,0 0-6 15,0 0-7-15,2-12 4 0,-2 6-7 0,2-3 1 16,-1-3 2-16,-1 2-6 0,1-5-4 0,0 4 2 16,1-5 3-16,-1 4-4 0,2-4-4 0,-2 5-3 15,3 1 5-15,-3 2-1 0,0-1-4 0,0 3 5 16,2 1 0-16,-2 1-1 0,1-1-7 0,0 2 7 15,-1 1-1-15,-1 2-1 0,0 0 0 0,6-3 2 16,-6 3-1-16,0 0 2 0,11 5 4 0,-8 2 3 16,3 1 4-16,0 0-1 0,2 3 0 0,2 4-3 0,-1-1 4 15,-1 0-4-15,3 2 2 0,-1-2-5 0,-2 1-3 16,4-1 3-16,-2 0-1 0,-2 1-3 0,2-1 2 16,-1-6 0-16,0 2 1 0,0-2-5 15,0-2 1-15,0 0 1 0,0 0-5 0,1-2 1 0,0-3 1 16,0 2 0-16,2-3-5 0,-2-3 1 0,0 1-4 15,2-3 2-15,-1-2-8 0,-2-1 3 0,1-1-3 16,-1-1-3-16,0-6-1 0,0 1 3 0,-1-2-2 16,-2 0-2-16,1-2 7 0,-5-1-3 0,2-4 3 15,2 4 3-15,-6 1 1 0,0 2 4 0,0 0 9 16,0 1 2-16,0 3 4 0,0 1 2 0,-1 3 4 16,2 1-1-16,-3 1-2 0,2 0 1 0,0 2-5 15,0 0-3-15,-4 0-2 0,4 2-2 0,0 3-14 16,0 0-10-16,0-6-12 0,0 6 3 0,0 0-29 15,0 0-25-15,-10 12-30 0,6-5-32 0,1-2-34 16,-2 4-113-16,0-1-314 0,0-1 140 0</inkml:trace>
  <inkml:trace contextRef="#ctx0" brushRef="#br0" timeOffset="-145474.514">23371 9350 118 0,'-4'-3'203'0,"2"0"-19"0,2 3-21 0,-7-3-15 15,3 1-12-15,4 2-18 0,-13 0-9 0,7 2-12 16,-3 0-10-16,0 1-6 0,-1 2-16 0,2-2 5 0,-2 1-14 15,0-2-3-15,2 2-10 0,3 0-5 16,-1 1 0-16,1 0-7 0,0-1-3 0,-1 2-2 16,5 0 0-16,-3-1-12 0,2 1-4 0,2 0 0 15,0-2-2-15,2 2 0 0,0 1-1 0,1-2-4 0,1 0 0 16,5 4 1-16,-2-3-2 0,2-1 2 0,1 3-2 16,1-2 5-16,6 1-8 0,-3 0 4 15,1-2-4-15,3 2 2 0,-2-2-6 0,0 1 1 16,-3-1-2-16,3-1 3 0,-5 1 1 0,1-1 0 0,-3 0 1 15,0 0-7-15,-2-1 2 0,0-1 2 0,-3 2 0 16,0-1 4-16,1-1-1 0,-1 0 6 0,0 1 1 16,-2-1-2-16,-2-2 5 0,3 5-2 0,-3-5 2 15,-5 5 5-15,1 1-11 0,0-2 8 0,-3 1-9 16,-1 0-1-16,-4-1-19 0,1 4-21 0,-6-2-41 16,1 1-35-16,-3 1-58 0,-1-5-94 0,-1 6-290 15,-6-4 128-15</inkml:trace>
  <inkml:trace contextRef="#ctx0" brushRef="#br0" timeOffset="-144514.42">19541 10079 99 0,'-4'2'123'0,"4"-2"-9"0,-5 1-10 16,5-1-12-16,0 0-5 0,0 0-5 0,0 0-30 0,0 0 16 15,0 0-11-15,0 0-12 0,0 0 1 0,0 0 11 16,0 0-4-16,0 0 3 0,0 0-6 0,13 4-2 16,-5-3 2-16,-2 1-4 0,4-2-1 0,3 0-6 15,-3 2-2-15,3-2 3 0,9 0-6 0,-3 2-6 16,9-4 3-16,1 4 1 0,3-2-3 0,1 1 1 15,2-1-4-15,5 0 0 0,15-3-1 0,-4 3 3 16,6-2-2-16,-5 2 2 0,5 0 0 0,-1-5-1 16,6 5-4-16,0-5 2 0,2 3-5 0,-1-3 0 15,3 2 0-15,26-6-6 0,-27 6 2 0,-2-4-4 16,1 0-1-16,2 3 0 0,25-7-2 0,-30 7 0 16,3-2 0-16,0-2-2 0,3 0 5 0,0 3-5 15,25 1 0-15,-32 0-3 0,4 0 3 0,-3 2-2 16,5 1-4-16,-6-5 3 0,4 1-4 0,-3 4 6 15,-1-1-5-15,-1 1 2 0,-4 1 0 0,-3 0 0 16,3-2 1-16,-15 0-2 0,10 4 2 0,-11 1 0 16,-2 0-1-16,3-3 0 0,-2 5 2 0,-1-3 2 15,4 1-3-15,-4 1-1 0,1-2 2 0,2 1 0 0,-3-3-2 16,2 3 5-16,-5-2-4 0,7 2 1 16,-7-3 3-16,0-3-3 0,-2 3-1 0,-2 0 2 15,2-2 1-15,-11 0 0 0,-1-1-4 0,-2 3 0 0,-4-4 0 16,5 2 2-16,-6 1-1 0,-4 1 7 0,-4-2 6 15,3 1 12-15,-2 0 6 0,-6 1 9 0,8-1 1 16,-8 1-7-16,5-4-2 0,-4 1-16 0,-1 3-13 16,0 0-25-16,2-3-36 0,-2 3-47 0,-2-6-64 15,2 6-207-15,-10-3-401 0,2 0 179 0</inkml:trace>
  <inkml:trace contextRef="#ctx0" brushRef="#br0" timeOffset="-108849.176">19885 10381 43 0,'0'0'44'0,"3"-3"-7"0,-3 3 5 15,0 0-6-15,0 0 1 0,0 0 3 0,0 0 2 16,0 0 4-16,0 0-2 0,0 0-1 0,0 0-2 16,0 0 9-16,0 0 1 0,2-4-1 0,-2 4-1 15,0 0-8-15,0 0 5 0,0 0-2 0,0 0-3 16,0 0-7-16,0 0-7 0,0 0 1 0,-2-5 3 15,2 5 1-15,0 0-6 0,0 0 12 0,-2-5 3 16,2 5-13-16,0 0 7 0,0 0-5 0,0 0 4 16,0 0-4-16,0 0-4 0,0 0-4 0,0 0 1 15,0 0 1-15,0-4-3 0,0 4 3 0,0 0-1 16,0 0-9-16,0 0 7 0,0 0 3 0,0 0 1 16,0 0-6-16,0 0 0 0,0 0-1 0,0 0-13 15,0 0 8-15,0 0 3 0,0 0-7 0,0 0 7 16,0 0-1-16,0 0-4 0,0 0 0 0,0 0 6 15,0 0-6-15,0 0 1 0,0 0 1 0,0 0 4 16,0 0-3-16,0 0 1 0,0 0 2 0,0 0-5 16,0 0-1-16,0 0-3 0,0 0-1 0,0 0 6 15,0 0-5-15,0 0 0 0,0 0 4 0,0 0-4 16,0 0-2-16,0 0 2 0,0 0 2 0,0 0 0 0,0 0-4 16,0 0 2-16,0 0-2 0,0 0 2 15,0 0-5-15,0 0 5 0,0 0-2 0,-1-5-1 16,1 5 3-16,0 0-2 0,0-6-3 0,0 6-2 15,-2-4 4-15,2 4-2 0,0 0-3 0,-3-5 3 0,3 5 4 16,-2-2-5-16,2 2-2 0,0 0-1 0,-2-8 2 16,2 8 2-16,0-2-1 0,0 2-3 15,0 0-3-15,0 0 3 0,-1-4 1 0,1 4 0 16,0 0 0-16,0 0 1 0,0 0 4 0,0 0-1 0,1-5-2 16,-1 5-4-16,0 0 0 0,0 0 1 0,0 0 2 15,0 0-7-15,0 0 5 0,0 0-1 0,0 0 1 16,0 0 0-16,9 11 12 0,-7-6 1 15,1 5 1-15,0 2-6 0,-1 5 5 0,1 0-6 0,1 3 4 16,-3-1-4-16,2 1-2 0,-3 4 2 0,0-5-2 16,0 0 4-16,-3 1-1 0,0-1 0 0,-2 9-1 15,-2-11-3-15,0 1 2 0,2-2-3 0,-1-1 0 16,-3 0-6-16,0-3 3 0,1-3-9 0,2 2-1 16,-5-3-1-16,1 0-5 0,4-2-4 0,-2 2-5 15,3-6-5-15,-4 1 3 0,4-2-7 0,1-1 2 16,4 0 8-16,-12-10-6 0,6 7-4 0,3-5-2 15,1 0 7-15,-2 1 5 0,2-4-3 0,1 2 9 16,2-2 3-16,0 2 3 0,0 2-1 0,3 1 5 16,-2 0-18-16,4 1 18 0,-3 1-2 0,4-2 3 15,0 2-2-15,0 2 2 0,-1 0 1 0,3-1 9 16,-1 2-5-16,5 1 3 0,-3 1 0 0,2 1-6 16,-1-1 5-16,2-1-1 0,-1 2 10 0,1 0 1 15,-1 1-12-15,1-3 9 0,0 4 0 0,0-2-2 16,-2-1-8-16,4 1 1 0,-1-2 2 0,-3 2 2 15,0-2 0-15,3 0-8 0,-4 0-7 0,3 0-11 16,-3 0-9-16,-1 0-11 0,4-2-3 0,-5 4-14 16,-2-4 2-16,1 2-12 0,0-2-1 0,1 1 0 15,-3-1-1-15,1-1 4 0,1 2 2 0,-1-5 6 0,-1 2 12 16,0-1 5-16,-1 0-1 0,2-2 6 0,1-1 9 16,-5 3 4-16,4-7 8 0,-3 7 10 15,0-4 7-15,0 2 9 0,-1-1 11 0,1 3 16 16,0-2 13-16,-1 2 7 0,-1 1 8 0,0 1 14 15,-1 3 2-15,1-5 1 0,-1 5-2 0,2-5-13 0,-2 5-9 16,0 0 4-16,0 0-15 0,0 0-4 0,0 0 1 16,-2 16-7-16,2-10-1 0,-1 2-4 0,2 2-1 15,-2-3 0-15,2 1-8 0,1 2 0 0,-2 0-7 16,2-5 6-16,0 3-2 0,0-1-3 0,-2 1-4 16,3-3 2-16,-1 2-4 0,2-3-2 15,0 1-2-15,0-3-4 0,0 0-10 0,-1-1 4 16,5-1-14-16,-8 0-10 0,10-2-7 0,-4083-5-8 0,8164 2-6 15,-4083-2 9-15,1-1-10 0,0 0-1 0,-3-4-6 16,3 2 7-16,-5-1 3 0,5-1 5 0,-6 2 10 16,2-3 5-16,-3 1 9 0,2 3 14 0,-1-2 23 15,-2 6 9-15,-1-3 13 0,-1 3 20 0,2 2 1 16,-1-1 12-16,0 4-17 0,0-7-3 0,0 7-6 16,1-2-2-16,-1 2-10 0,0 0 0 0,0 0-6 15,0 0-3-15,-1 18 4 0,1-11-7 0,-1 1-2 16,1-1 1-16,0 0-3 0,0 5-5 0,0-3 3 15,1-1-3-15,-1 0-2 0,-1-1 2 0,3 2-10 16,-2-6 2-16,1 4-9 0,-1-2 14 0,3-1-3 16,-3-1-2-16,0 2-2 0,0-5-4 0,2 3-5 15,-2-3-11-15,2 4 12 0,-2-4 1 0,0 0-4 16,0 0 8-16,0 0-6 0,6-9-1 0,-2 3 1 16,-1 1-3-16,0-2-4 0,-1 1 6 0,0 1-7 15,1-2 5-15,-2 2 7 0,0 3-9 0,2-5 4 16,-1 4 3-16,-2 3 0 0,2-5-4 0,-2 5 3 0,0 0 5 15,0 0-12-15,0 0 15 0,0 0 3 16,11 7-5-16,-8-1 4 0,1-2 0 0,1 2-1 16,-2 1-4-16,4-1 13 0,-1 1-13 0,-4 1 0 15,5-1 2-15,-2 2-4 0,2-3 3 0,-1 1 4 0,-1 0-1 16,4-2-3-16,-5-1-6 0,6 1 9 0,-2-2 1 16,-3 1-8-16,2-1 5 0,4-2 3 15,-3 0-10-15,1-1-6 0,2-1 0 0,-2-3-2 16,1 0-9-16,3-1-4 0,-3-2-16 0,2 2 4 0,-5-4-13 15,4 1-8-15,-2-1-3 0,1 0-6 0,-3-2 10 16,-1 3-4-16,1-4 11 0,-2 4 4 0,0-5 2 16,-4 2 3-16,2 2 2 0,-3 0 15 0,2 1 5 15,-2 3 11-15,0 0 7 0,-2-1 11 0,2 1 6 16,0 3 6-16,0 2 8 0,-5-3-6 0,5 3 0 16,0 0-3-16,0 0 1 0,-16 7-1 0,12 0 10 15,-1 1-7-15,1 0 5 0,0 3-10 0,-2-2 7 16,6 3 0-16,-2-2-6 0,2 2 8 0,0 1-8 15,2-3-10-15,-2 1 8 0,5 1 6 0,-3-2-7 16,2-2-1-16,1 2-4 0,0-3 2 0,2 0-1 16,0-3 0-16,-1 3 2 0,1-4-1 0,0-1-1 15,-1-2 2-15,4 0-3 0,-4-2-5 0,5-3 2 16,0 0-16-16,-2 0-13 0,0-2-21 0,1-2-23 16,-1-1-16-16,0-3-24 0,-3-3-87 0,-2 6-207 15,-4-5 93-15</inkml:trace>
  <inkml:trace contextRef="#ctx0" brushRef="#br0" timeOffset="-108669.41">20313 10292 133 0,'0'0'151'0,"-9"-2"-21"0,9 2-24 15,0 0-26-15,0 0-35 0,0 0-48 0,0 0-60 16,9-8-34-16,-4 7-105 0,-1-1 48 0</inkml:trace>
  <inkml:trace contextRef="#ctx0" brushRef="#br0" timeOffset="-108269.603">21178 10560 221 0,'0'0'204'0,"1"10"-21"15,-1-2-17-15,0-1-15 0,0 4-15 0,-1-2-18 0,2 3-30 16,-1-3-40-16,2 1-34 0,-1 1-37 0,0-1-42 16,2 1-50-16,-2-1-73 0,-1-2-204 0,4-1 91 15</inkml:trace>
  <inkml:trace contextRef="#ctx0" brushRef="#br0" timeOffset="-107504.642">21398 10305 23 0,'-1'6'148'0,"-2"2"-11"0,3 1-15 0,-2 3-6 16,0 3-11-16,4 4-11 0,-2-2-7 0,1 0-10 16,0 3-10-16,2-2-2 0,-2 0-12 0,2-4-4 15,0 3-5-15,0-5-1 0,1 5-7 0,-2-7 5 16,-1 1-14-16,2-5 1 0,-2 3-7 0,1-4-8 16,-1 2-4-16,2-2-7 0,-3-2 1 0,2-1 0 15,-2 3 1-15,0-5-7 0,0 0-12 0,0 0 1 16,0 0 0-16,0 0-3 0,4-10 6 0,-5 1 6 0,3 2-7 15,-2-4 1-15,0 0-6 0,0-4 4 16,3-2 3-16,-2-1-1 0,0-7 3 0,-1-1 3 16,0-1-5-16,1-1 5 0,2 0 2 0,0 1 6 0,-2 1-1 15,1 2 7-15,2 4 2 0,-1 3 2 0,2 2-1 16,-1-1 4-16,1 5 2 0,1 2-1 0,-3 0 0 16,3 1 3-16,-4 3 2 0,3 1-8 0,1 1-2 15,0 2 7-15,2 0-3 0,-3 1 3 0,-5 0 3 16,11 5-1-16,-7-2 4 0,3 1 0 0,-4 1-1 15,0 5-3-15,1-2-2 0,-4 3 0 0,0 0-2 16,-2 0-1-16,0 2-1 0,-3-2 2 0,1 5 3 16,-4-5-6-16,2-1 2 0,1 2-3 0,0-3 0 15,-3 0-3-15,2-1-2 0,2 1 0 0,2-1-3 16,-3-2 4-16,5 0-4 0,-2-1-2 0,2 1-8 16,0 0-1-16,2-2 0 0,0-1-1 0,1 2-2 15,3 0-3-15,-2-3 2 0,6 1 1 0,-1 2 2 16,1 0-2-16,1 1 0 0,-2-4 5 0,3 4-2 15,1 1-5-15,1-3 3 0,-4 2-6 0,1 3-3 16,1-6-9-16,-1 6-4 0,0-3-13 0,0 3 2 16,-2-2-4-16,2 1-7 0,-2-1-10 0,-2 0-5 15,2 0-2-15,-4-2-9 0,0 2-3 0,1-2-4 0,-6-1 5 16,1 1 7-16,-2 1 10 0,-1-2 19 16,-2 1 10-16,-2-2 7 0,-1 2 13 0,-1-1 15 0,-5-1 10 15,-1 1 10-15,1-1 4 0,-3 1 10 16,-2-1 2-16,0-1 0 0,4-1 0 0,1-1-1 0,-4 0 2 15,7-1-5-15,-3 1-9 0,3 0 2 16,2 0-9-16,8 0-8 0,-9 0-6 0,6 0-23 0,3 0 1 16,0 0-18-16,0 0-6 0,0 0-6 0,0 0-7 15,0 0-6-15,0 0-6 0,16-8-51 0,-8 4-128 16,3 1 57-16</inkml:trace>
  <inkml:trace contextRef="#ctx0" brushRef="#br0" timeOffset="-106951.893">21685 10507 46 0,'13'-7'46'0,"-1"0"-4"0,3-1-1 0,-5 1 0 15,3 1 2-15,-3-2-2 0,-3 1 8 0,4-1-8 16,-3 1 3-16,-2-2 6 0,-2 1 6 0,2 1 8 16,-2 3 6-16,-2 0-14 0,0-1 24 0,-2 0 3 15,3 1 6-15,-3 4 4 0,-3-5-7 0,-1 3-2 16,4 2-6-16,-5 0-5 0,5 0-3 0,-11 2-5 16,4 1-9-16,-2 4-2 0,-1 2 1 0,2-4-3 15,2 7-10-15,-3-6-3 0,0 5-2 0,2-4-2 16,-1 3-6-16,3 1-3 0,-2-3 0 0,4 2-5 15,1-2-8-15,-2 1-9 0,3-4-14 0,0 2-3 16,2-2-5-16,0 0-3 0,3-1-3 0,-1-1-8 16,4 1 1-16,-3-4 11 0,-4 0-25 0,13-4 7 15,-4 3 2-15,1-1 3 0,-5 1 1 0,3-3 3 16,-3 3-1-16,4 0 3 0,-4-1 5 0,-5 2 1 16,9 0 0-16,-9 0 10 0,13 2 0 0,-11 0 4 15,2 2-1-15,0-2-8 0,1 0 19 0,-1 4-6 16,1-3-3-16,-2 1 8 0,4-2-5 0,-3 3 1 0,3-3 0 15,-2 0-5-15,0-1-20 0,1-1 8 16,3-1-11-16,-2-2-20 0,2-3-1 0,2-1-10 16,-4082-1 5-16,8161 0 12 0,-4076-4-7 0,-6 3 9 15,2-4-2-15,-2 4 15 0,-2-2 0 0,-1 1 12 0,0-2 5 16,-1 0 5-16,0 2 6 0,-4 1 28 0,3 2-3 16,-3 1 9-16,2 1 12 0,-4 0 9 15,2 0-8-15,0 5 0 0,0-4-3 0,2-1-16 16,-2 5 2-16,0 0-4 0,0 0-3 0,0 0 3 0,0 0-7 15,3 11-10-15,-1-7-4 0,2 1 4 16,-3 1 7-16,2-1-8 0,2 1-2 0,-1 2 0 0,1 0-4 16,0 1-4-16,-1-1 2 0,0-1-3 0,1 1 2 15,0 1 0-15,3-1 0 0,-3 0 9 0,1 1-6 16,1 0 2-16,-1-2-3 0,3 3 2 0,-1-4 0 16,-1 2-2-16,2-3-3 0,0-2 2 0,-1 3-13 15,0-3-14-15,0-2-3 0,-2 0-20 0,1-1-32 16,2 0-115-16,-9 0-213 0,10-2 94 0</inkml:trace>
  <inkml:trace contextRef="#ctx0" brushRef="#br0" timeOffset="-106736.97">22428 10455 8 0,'0'0'173'0,"4"4"-20"0,-4-1-12 16,1 2-17-16,-1 1-8 0,0 1-12 0,0 2-13 15,0 3-8-15,0-2-11 0,0 7-25 0,-5-1-44 0,5 1-39 16,-3-3-53-16,-4 0-76 0,0 1-179 16,2-5 79-16</inkml:trace>
  <inkml:trace contextRef="#ctx0" brushRef="#br0" timeOffset="-105692.382">22880 10212 81 0,'-2'-5'127'0,"2"3"-15"0,0 2 0 0,-3-8-7 15,2 5 2-15,-3-1 2 0,4 4-9 0,0-6 7 16,0 6 2-16,-3-3-1 0,3 3-2 0,0 0-10 15,-2-3-3-15,2 3-5 0,-3-4-11 0,3 4-8 16,0 0-4-16,0 0-9 0,0 0-3 0,-5 19-4 16,5-9-3-16,-1 9-4 0,-3 4-4 0,4-1-7 15,0 4 3-15,0-1-6 0,0-5-3 0,1 4 0 16,2 3-7-16,-3-9 1 0,4 2-4 0,-2-3-9 16,2-2-16-16,-4-3-14 0,4 0-20 0,-4-2-17 15,0-2-21-15,4-2-8 0,-4-1-5 0,0-1-13 0,1 2-6 16,-1-4-14-16,0-2-19 0,0 0-79 15,0 0-245-15,0 0 110 0</inkml:trace>
  <inkml:trace contextRef="#ctx0" brushRef="#br0" timeOffset="-105339.278">22866 10411 43 0,'9'2'74'0,"-4"-2"-8"0,3 0-8 0,1-1-7 16,1 0-6-16,2 0 2 0,2-2-4 0,-3-3-2 15,3 3-10-15,-2-2-1 0,0 1 2 0,1-2-6 16,-2-3-8-16,-1 2 3 0,-1 0-4 0,2-8-4 16,-3 8 6-16,-1-5 5 0,-1 3-3 0,0-3-4 15,-1 1 7-15,1-1 4 0,-2 1-1 0,-1 0 9 16,-1 2 11-16,1 2 11 0,-2-2 7 0,2 2 13 16,-3 3 7-16,0 2 2 0,0-5 3 0,0 7-14 15,0-5-8-15,0 5-9 0,0 0-5 0,0 0-3 16,0 0-7-16,-7 19-7 0,5-7-3 0,2 7-3 15,-3-1 0-15,-1 0-3 0,3 0-6 0,-3 1 1 16,8 1-5-16,-4-1 0 0,0 5 0 0,1-6-1 16,-1 1 0-16,4 0-4 0,-4-3-2 0,3 1 0 15,-1-1-1-15,1-6 0 0,1 1-4 0,0-1-6 16,-3 0-14-16,0-3-9 0,-1 0-17 0,4-2-15 0,1-1-14 16,-4 1-16-16,3-3-11 0,1-2-20 15,-5 0-17-15,0 0-107 0,8-8-260 0,-5 4 115 16</inkml:trace>
  <inkml:trace contextRef="#ctx0" brushRef="#br0" timeOffset="-104886.683">23205 10374 148 0,'5'9'144'0,"-4"-3"-6"0,1 0-4 16,0 2-8-16,1 1-14 0,-1 1-11 0,2 1-2 15,0 0-3-15,-1 1-15 0,1 0-7 16,0 0-12-16,0-2-1 0,1 2-10 0,2-3-6 0,-2 2-3 15,-1-4-3-15,2 0-5 0,-1 0-7 0,0-1-4 16,0-4-8-16,3 3-3 0,-2-4-1 0,1-2-7 16,-7 1-3-16,19-5 0 0,-9-1-2 0,2-3-1 15,-1-1-1-15,-1 2-9 0,3-7 10 0,-4 1-1 16,1-2-2-16,2 0-5 0,-6 1 1 0,2-4 5 16,-2 4 5-16,-1-2-3 0,-2 7 0 0,-2-2 10 15,0 3 12-15,1 2 8 0,-2 1 11 0,0 2 5 16,-2 0-4-16,2 4-4 0,2-8-6 0,-2 5-4 15,0 3-3-15,0 0-1 0,0 0-2 0,0 0-3 16,0 0-2-16,2 15-3 0,1-7-3 0,0 1-7 16,0 0 3-16,2 3-1 0,2-3-4 0,0 0 0 15,-1 2 1-15,1 0-5 0,1-3 4 0,-2 2-2 16,3-2 1-16,-4 1-2 0,2-1 2 0,0 0 1 16,-3-2-1-16,1 0 1 0,2-1 0 0,-3-1-3 15,-2 1 4-15,2-1 0 0,-3-1-1 0,2-1 1 16,-1 2-7-16,0-1-4 0,-2-3 5 0,0 0-5 0,-4 8-8 15,4-8-1-15,-8 2-1 0,3-2 1 16,-3 3-5-16,2-2-3 0,-7 0-6 0,0 1-7 16,2-4-8-16,-6 0-18 0,-2-1-24 0,0 1-13 0,-2-4-43 15,1 2-76-15,-5-3-241 0,0-5 106 0</inkml:trace>
  <inkml:trace contextRef="#ctx0" brushRef="#br0" timeOffset="-104718.915">23357 10184 140 0,'-1'-3'201'0,"1"3"-16"0,-4-5-21 0,4 5-35 16,-3-3-52-16,3 3-60 0,0 0-74 0,0 0-86 15,0 0-155-15,5-4 69 0</inkml:trace>
  <inkml:trace contextRef="#ctx0" brushRef="#br0" timeOffset="-104434.334">23675 10047 45 0,'0'-4'242'0,"0"4"-18"0,0-4-16 0,0 4-23 15,0-4-17-15,0 4-16 0,0 0-19 0,0 0-11 16,0 0-13-16,0 0-9 0,0 0-13 0,0 0-8 16,11 10-9-16,-8-3-4 0,-2 1-7 0,1 4-7 15,-1 5-2-15,5 0-5 0,-2 2-6 0,-4 0 0 16,4 8-7-16,-4-1 0 0,0 1-2 0,0 0-8 16,0 1 2-16,0-8-3 0,-2 4-4 0,0-4-2 15,4-1-2-15,-2 0-8 0,2-2-15 0,-2-5-29 16,0 5-18-16,1-9-34 0,-1 1-24 0,5-4-22 15,-5 0-25-15,2 0-151 0,0-4-338 0,-2-1 150 16</inkml:trace>
  <inkml:trace contextRef="#ctx0" brushRef="#br0" timeOffset="-104253.709">23603 10236 28 0,'0'0'202'15,"0"0"-17"-15,0 0-18 0,0 0-13 0,0 0-8 0,13-5-14 16,-6 5-12-16,3-3-15 0,3 1-7 0,6-2-11 16,-1-1-14-16,2 2-20 0,-1-1-37 0,2-1-52 15,-1-3-69-15,0 1-133 0,-2-2-258 16,-1 2 115-16</inkml:trace>
  <inkml:trace contextRef="#ctx0" brushRef="#br0" timeOffset="-103850.484">24149 10518 40 0,'0'0'217'0,"5"-4"-17"0,-5 4-13 16,0 0-15-16,4-2-16 0,-4 2-11 0,0 0-9 15,5 10-11-15,-1-4-8 0,-3 8-14 0,3-5-10 0,-3 4-11 16,1 3-4-16,0 1-36 0,2-4-52 0,0-1-73 16,-4-1-91-16,5-1-97 0,-1-6-295 0,1 0 131 15</inkml:trace>
  <inkml:trace contextRef="#ctx0" brushRef="#br0" timeOffset="-94886.38">20447 10997 2 0,'0'0'62'0,"0"0"-4"0,0 0-1 16,0 0-10-16,0 0-3 0,0 0-6 0,0 0 4 16,0 0-3-16,0 0-2 0,0 0-2 0,0 0 5 15,0 0-1-15,0 0-5 0,0 0 4 0,0 0 0 16,0 0-12-16,0 0-1 0,0 0 1 0,0 0-3 15,0 0 1-15,18-4-2 0,-13 1 4 0,8 2-5 16,0-3-4-16,1-2-2 0,4 1 1 0,0 0-1 16,1 0-12-16,2 1-10 0,-1 1-11 0,-1-1-18 15,1 1-21-15,-2 0-76 0,-4 2-142 0,-5-5 63 16</inkml:trace>
  <inkml:trace contextRef="#ctx0" brushRef="#br0" timeOffset="-94639.502">20573 11112 19 0,'10'-5'62'0,"1"3"-4"0,1-2-10 0,-1-1-9 16,-1-1-2-16,3 4-13 0,-3-3-19 0,-2 1-24 0,-1 1-27 15,-1 0-50-15,0-2 23 0</inkml:trace>
  <inkml:trace contextRef="#ctx0" brushRef="#br0" timeOffset="-94224.58">20631 10922 98 0,'0'0'121'0,"0"0"-10"0,-5-3-16 15,5 3-18-15,0 0 9 0,-2-2-17 0,2 2-8 16,0 0 3-16,0 0-9 0,0 0-4 0,0 0-7 15,0 0-7-15,0 0-6 0,0 0-14 0,0 0 16 16,0 0 0-16,0 0-1 0,0 0-4 0,5-6 3 16,-5 6-8-16,6-1 4 0,-1 0-2 0,-5 1-2 15,10-1 2-15,-4-1-6 0,1 2-3 0,-2-1 3 16,4 0-8-16,1-3 1 0,2 4-1 0,3-3-3 16,-2 3-6-16,4-4 8 0,-4 1-6 0,4-2 7 15,0 3 3-15,0-1-6 0,-5 2 0 0,6-3 1 16,-5 0-1-16,1 1-1 0,-5 3-3 0,5-3 4 15,-10 2-2-15,6 0-5 0,-5 0 2 0,2 0 0 16,-4088 1-4-16,8169-1 4 0,-4088 1 2 0,7 0 0 16,-7 0 3-16,4-2-1 0,-4 2-2 0,0 0 3 15,5 6 0-15,-8 1-2 0,1 2 0 0,-2 8 0 16,-3 0-3-16,-3 7-3 0,-3-2-14 0,-2 4-23 16,0-2-34-16,-4 1-35 0,-1 4-118 0,-4-3-241 15,0 1 106-15</inkml:trace>
  <inkml:trace contextRef="#ctx0" brushRef="#br0" timeOffset="-93437.454">21358 10781 16 0,'4'-2'142'0,"0"-1"-20"16,6-2-6-16,-2-2-23 0,1 2-3 0,1 0-2 0,-1-2-15 15,1 3-8-15,2-4-3 0,-5 2-12 16,2 1 1-16,-2 3-8 0,-2-5 2 0,1 4 11 16,-1-1 0-16,-1-1 3 0,-1 1 4 0,-1 0-1 15,-2 1-5-15,-2-3 7 0,-2 3-10 0,-1-2-1 0,1 1-12 16,-5 4 9-16,-3 0-5 0,1 0-4 0,-3 2-7 15,-3 1 2-15,-3 3-3 0,1-2-5 16,-8 6-2-16,1 1-2 0,3 2-3 0,6-4-5 0,-1 5 0 16,1-3 2-16,-1 3 0 0,4-2-4 0,0 1-6 15,0 1-3-15,2-2 0 0,2 0-2 0,5-2 0 16,-3 6-5-16,6-1-5 0,-1-5-6 0,3 2-2 16,4 3 0-16,0-3-8 0,1 0 2 0,3 3-1 15,3-2 0-15,1-1-2 0,-1 1 3 0,3-1 2 16,1-2-2-16,1 1 7 0,-1-3 0 0,-1 3-3 15,-3-5-4-15,-1 3-3 0,-1-4 3 0,1 1 2 16,-4-1-2-16,-2-1 4 0,1-1 1 0,-2 1-2 16,-1-1 2-16,2 1 5 0,-4 2 1 0,-1-2 0 15,-5 1 4-15,3 0-3 0,-5 2 7 0,2-1-4 16,-2-1 9-16,-1 1 0 0,-1-1-2 0,1-1 3 16,0 0-5-16,-5 0 2 0,3 0 2 0,-2 1-1 15,-1-2-4-15,1 2-5 0,0-4-7 0,-1 2-4 16,0 0-18-16,5 0-19 0,-1-3-26 0,1 1-32 15,4-1-97-15,5 0-227 0,-12 0 100 0</inkml:trace>
  <inkml:trace contextRef="#ctx0" brushRef="#br0" timeOffset="-92785.315">21574 10832 99 0,'-2'-3'165'0,"2"3"-15"0,-11 0-13 0,5 3-12 16,6-3-20-16,-13 7-5 0,7-1-19 0,-5 2 0 15,4 0-12-15,-2 3 0 0,-1 0-12 0,2 3-4 16,-1 3-3-16,3-7-6 0,-1 5 0 0,2-4-7 15,0 0-6-15,3 2-5 0,1-1 2 0,2-1-1 16,0 2-7-16,2-1-4 0,2-4 1 0,2 4 0 16,-2-4-4-16,3 2 1 0,1-3-2 0,5-1-3 15,-4-1 4-15,8 0-2 0,0-3-5 0,0-3 0 16,1 1-3-16,-1-1-13 0,3-3 4 0,0-2-17 16,-1 0-9-16,0-3-7 0,5-3 0 0,2-1-9 15,-9 2-4-15,5-5 8 0,-5 3-8 0,0-5 10 16,-3 4 8-16,-4 0 9 0,0-2-1 0,-1 4-4 15,-3 3 19-15,-2-2 13 0,0 3 10 0,0-3 16 16,-3 8 8-16,0-6 4 0,-1 5 4 0,-2 0 5 16,1-1-1-16,0 5-1 0,-5-5 4 0,1 4 0 15,4 1-8-15,-10 0-2 0,10 0 2 0,-13 4-4 16,3 3-2-16,1-3 2 0,1 4-2 0,-3 0-7 16,2 2 0-16,-2-3-6 0,1 4-1 0,1-2-7 15,1 0 0-15,3 1-1 0,-2 0 3 0,3-4-5 16,1 3-1-16,-1-1-7 0,3-3-2 0,1 0-2 0,0 1-6 15,1-2-2-15,2 1-4 0,-2-3 2 16,3 3-2-16,-2-3-2 0,5 1-1 0,-2-2 1 16,0 2-6-16,-1-3 9 0,-4 0-1 0,13 0 1 15,-8 0-1-15,-5 0-1 0,9-2 1 0,-4 4 1 0,-5-2 0 16,8 0 3-16,-2-2 1 0,-6 2 0 0,9 3-1 16,-4-1 2-16,0-1 1 0,3 2 5 0,-2-1 0 15,1 1-6-15,-2 0-2 0,4 0 6 16,1-2 0-16,0 0-8 0,-1 1-19 0,3-1-8 0,-2-1-13 15,0 0-9-15,4-3-15 0,-1 3-17 0,-2-1-8 16,1-5-11-16,2 1-10 0,-4 1-83 0,-1 0-220 16,0 0 98-16</inkml:trace>
  <inkml:trace contextRef="#ctx0" brushRef="#br0" timeOffset="-92564.367">22085 10960 42 0,'2'-7'69'0,"-1"1"8"0,0 2 13 0,-1 0 2 16,2-1 10-16,-2 5-14 0,0-6 13 0,0 6 1 15,0-4-4-15,0 4-3 0,0 0-9 0,1-3-11 16,-1 3-1-16,0 0-12 0,0 0 0 0,0 0-3 15,0 0-19-15,-5 15 5 0,5-8-4 0,-2-3 0 16,1 4-7-16,0-3 1 0,-2 2-4 0,2 0-4 16,1 0-6-16,0-2-2 0,-2 1 0 0,1-2 2 15,1 1-5-15,-1-3-3 0,1-2-3 0,-1 7 2 16,1-7-4-16,0 3-1 0,0-3-6 0,0 0-13 16,0 0 10-16,0 0-9 0,0 0-8 0,0 0-13 15,0 0-5-15,0 0-27 0,0 0 2 0,-3-18-9 16,5 12-12-16,-2-1-19 0,0 0-23 0,-2-3-75 15,0 0-216-15,1 1 96 0</inkml:trace>
  <inkml:trace contextRef="#ctx0" brushRef="#br0" timeOffset="-92344.387">22074 10722 31 0,'-1'-5'143'0,"1"5"-7"15,1-6-12-15,-1 6-11 0,-1-4-11 0,1 4 4 16,-2-4-20-16,2 4-7 0,0 0-8 0,0 0-4 15,0 0-3-15,-3 20-4 0,1-10 2 0,1 8-7 16,0-1-7-16,-1 4 1 0,1-3-3 0,2 9-5 16,-1-8-5-16,0 7-4 0,0 0 2 0,2-1-6 15,-1-5-5-15,0-1 0 0,2 1-5 0,-1-4-12 16,0 0-9-16,-1-5-19 0,0 1-22 0,0-4-5 0,0 0-15 16,2-1-17-16,0-3-8 0,-1 1-26 0,1-2-88 15,-3-3-220-15,0 0 98 0</inkml:trace>
  <inkml:trace contextRef="#ctx0" brushRef="#br0" timeOffset="-91556.409">22263 10760 69 0,'0'0'159'0,"0"0"-14"16,0 0-13-16,0 0-15 0,1 14-10 0,-1-7-8 15,0 5-11-15,0 0-8 0,0 0-7 16,-1 3-12-16,1-3-3 0,0 5-3 0,-4 1-7 0,7-1 1 16,-3-2-7-16,-3 0 1 0,3 2-9 0,0-5-2 15,0 1-2-15,-1-2-3 0,1 2-7 0,0-2 1 16,1-1-6-16,-1-1 3 0,0-1 8 0,0-3-13 16,0 4-2-16,0-3 3 0,0-4-6 0,0 4-1 15,0-3-3-15,0-3-12 0,0 6 10 0,0-6-12 16,-1 5-1-16,1-5 2 0,0 4 0 0,0-4-6 15,0 0 3-15,0 0-5 0,0 0 5 0,0 0-5 16,0 0-10-16,0 0 14 0,0 0 0 0,0 0 2 16,0 0 5-16,0 0-6 0,0 0-1 0,0 0-2 15,0 0 7-15,0 0 3 0,9-9 4 0,-9 9-3 16,4-3 6-16,-3 0-2 0,-1 3-11 0,5-4 10 16,-2-2-1-16,2 2 7 0,-3 3 2 0,2-4-7 15,1-1-3-15,2 0 11 0,-1-1-6 0,2-2-1 16,-2 1-4-16,2 0 1 0,-2 1-4 0,4-2-1 15,-5 0-22-15,1 0 15 0,1 1-8 0,-3-1 3 16,2-2 2-16,-3 2 8 0,0 0-4 0,-1-2 4 16,-1 2 1-16,-1 2 11 0,0-3 5 0,-1 7-1 15,1-6 20-15,0 5-3 0,-2 1-4 0,-1 0-1 16,0 0 2-16,3 3-1 0,-6-2-5 0,2-1 0 0,4 3 1 16,-9 5-3-16,3 0-2 0,-2 0 2 0,1 5-1 15,2-3-4-15,-2 5-2 0,-4 2-3 16,6-3 1-16,-1 0-1 0,0 5 10 0,2-1-5 15,1-1-1-15,1-3-7 0,2 0 6 0,-1 2 2 0,2-4-6 16,-1 1 1-16,4 2 4 0,-3-6-5 0,2-1-8 16,-1 3 9-16,2-4 0 0,1-1-3 0,0 2 2 15,2-4 7-15,0-1-6 0,1-1 4 16,1-3-8-16,0 3 4 0,-1-5-7 0,4 1 4 0,-1-4 0 16,0 4-2-16,-1-7-3 0,4 0-8 0,-2 1 3 15,-2-2-1-15,3 3 2 0,-6 0 7 0,1 1-5 16,0 1-2-16,-2 1 7 0,2 0-4 15,-4 2-1-15,2 0 3 0,-1 2-5 0,-1 2-2 0,1 0 9 16,-5 1-1-16,11 0 11 0,-5 2-2 0,0 2 0 16,-1 0 3-16,3 1 2 0,2 3-3 0,-2-2 3 15,-2 1 2-15,3 1-5 0,-1-1 1 16,-2 0-4-16,3 1 2 0,-1-1-4 0,-1-1-5 0,1-1 7 16,-3 0-2-16,1-3-3 0,1 1 2 0,-1 0 1 15,2 0-1-15,0-2-8 0,0-1 2 0,0 0-14 16,0-1-4-16,0 0 0 0,1-3-22 0,-2 2-20 15,0-4-40-15,-3 3-126 0,-1-2-247 0,-3-1 110 16</inkml:trace>
  <inkml:trace contextRef="#ctx0" brushRef="#br0" timeOffset="-91346.714">21876 10917 106 0,'-5'0'200'0,"0"0"-26"16,5 0-12-16,0 0-18 0,0 0-18 0,0 0-8 15,32-5-11-15,-6 1-14 0,6-5-10 0,3 2-8 16,16-5-6-16,-2 3-5 0,2-2-18 0,-12 1-29 0,11-1-37 16,-4-2-43-16,-8 9-52 0,-3-4-116 0,-2 1-251 15,-4 3 111-15</inkml:trace>
  <inkml:trace contextRef="#ctx0" brushRef="#br0" timeOffset="-90444.861">22879 10811 143 0,'0'-4'155'0,"-1"-2"-2"0,2-5-2 0,-1 5-7 15,1-5 3-15,-1 2 1 0,0-1-4 0,0-1-3 16,-1 3-9-16,1 1-4 0,0 1-5 0,0-2-8 16,-1 4-2-16,1-3-8 0,0 4-5 15,0 3-13-15,-3-5-7 0,3 5-9 0,0-6-7 0,0 6-3 16,-5-3-10-16,5 3-3 0,0 0-5 0,0 0-4 15,0 22-3-15,-3-3-5 0,2 6-3 0,0 3-2 16,-4 3-4-16,5 2-3 0,-3 2 2 0,-1-3-6 16,4 3 6-16,4-3-6 0,-4 4-3 0,3-3-1 15,2 1-2-15,-4-1-1 0,-1-4-7 0,4 0-7 16,-4-4-7-16,4-5-3 0,-3 1-16 0,-1-4-8 16,4-5-10-16,-3 5-15 0,-2-8-16 0,1 1-19 15,-1-3-12-15,1-2-15 0,-3 2-7 0,3-4-13 16,-1 1-13-16,-3-3-15 0,0 1-110 0,4-2-307 15,0 0 137-15</inkml:trace>
  <inkml:trace contextRef="#ctx0" brushRef="#br0" timeOffset="-90175.462">22847 10968 53 0,'15'-8'87'15,"3"1"-5"-15,2 1-9 0,-1 2-6 0,10 0-4 16,-11 1-8-16,3 1-17 0,-2 1 10 0,2 1-5 16,-8 0-9-16,2 1 4 0,-6 0 2 0,4 2-7 0,-7-1 8 15,1 1 0-15,-1 0 7 0,-2-1 5 16,2 2-5-16,-2-1-2 0,-4 2 2 0,0-2-6 16,-4 2-6-16,2 1-1 0,-7-1-3 0,1 2-4 15,-1 0-10-15,-2-3 0 0,-1 2-22 0,-3-1 1 0,3-1-19 16,2-1-11-16,-4 0-5 0,0-2-11 0,1 1-9 15,2-1-18-15,1-1-22 0,-2-4-54 16,6 1-164-16,-2-1 73 0</inkml:trace>
  <inkml:trace contextRef="#ctx0" brushRef="#br0" timeOffset="-89641.498">23160 10650 42 0,'0'-2'181'0,"0"2"-24"0,9-3-12 15,-9 3-6-15,0 0-4 0,6 6-8 0,-4-2-5 16,0 9-11-16,0 2-9 0,1 2-9 0,0 1-6 16,-3 11-7-16,1-5-5 0,2 1-6 0,-2-6-8 15,1 6-7-15,0-5-4 0,-1-1-7 0,0-1-7 16,1 2 0-16,-1-3-3 0,-1-1-4 0,0-5-4 16,2 0-9-16,0-4-8 0,-2 3-8 0,2-4-7 15,-2 0-15-15,2-1-9 0,-1-1-5 0,2-2-8 16,-1 0-6-16,-2-2-7 0,0 0-1 0,0 0-9 15,13-7-13-15,-7-1-6 0,-1 2-7 0,-1-2 5 16,-1-1-7-16,1-2 13 0,1 1 15 0,-3 1 10 16,-1-1 23-16,1 3 11 0,-1 1 17 0,-1 0 31 15,3 1 15-15,-1 2 20 0,-2 3-8 0,0-8-3 16,0 8-1-16,0-4-8 0,0 4-3 0,0 0-5 16,0 0-2-16,0 13 1 0,1-9-2 0,-1 4-2 0,4-1-12 15,-2 0 4-15,0 3 0 0,2-1-8 16,0 0 0-16,-2-1 0 0,3 1 2 0,-1-1-2 15,0-3-7-15,-1 2 1 0,-1-3-4 0,2-1-1 0,0 1 8 16,2-2-9-16,-1 1 8 0,-1-2-8 0,3-1-1 16,-7 0-4-16,8-3-8 0,-1 1-4 0,-3-1-3 15,1-2-2-15,-1 1-7 0,0-2-2 0,-2 0-10 16,2-5 2-16,-4 2 0 0,0 0 5 0,-1-1-1 16,-2 0-4-16,-1-1 9 0,0 3 3 0,-3-2 13 15,2 0 5-15,-4 6 18 0,4-1 2 0,-2-2 5 16,-2 5-2-16,-1-2 4 0,4 4 7 0,-1 0-8 15,-2 1-4-15,3-1 3 0,0 3 1 0,-1 3-13 16,1-3-9-16,3 1-16 0,-3-1 1 0,3 3-26 16,3-1-10-16,0-1-9 0,3 0-19 0,3 1-80 15,-3 0-179-15,3-3 79 0</inkml:trace>
  <inkml:trace contextRef="#ctx0" brushRef="#br0" timeOffset="-89381.531">23537 10667 106 0,'0'-6'118'0,"0"6"-13"0,1-1-2 0,-1 1-8 16,0 0 4-16,0 12-7 0,-1-3-5 0,0 8-9 16,-2 0-2-16,-1 0-5 0,4 3-3 0,-1 6-6 15,-3-7-3-15,2 6-3 0,2-7-5 0,-4080 3-12 16,8160-3 1-16,-4078 0-1 0,-2 2-8 0,5-4-4 15,-2-3-1-15,-2-2-3 0,3-1-1 0,-3-2-3 16,3 2-7-16,-4-5-1 0,5 1-15 0,-2-1-5 16,-2-1-5-16,4-2-21 0,0-2-15 0,-5 0-26 15,0 0-19-15,13-6-27 0,-9 1-80 0,-1-1-218 16,0-2 96-16</inkml:trace>
  <inkml:trace contextRef="#ctx0" brushRef="#br0" timeOffset="-89234.586">23546 10805 16 0,'20'-7'117'16,"7"-2"-12"-16,3-1-15 0,5 0-30 0,-4-5-46 16,2 0-81-16,-2 1-74 0,-2 0 33 0</inkml:trace>
  <inkml:trace contextRef="#ctx0" brushRef="#br0" timeOffset="-62156.479">10662 11275 28 0,'0'0'54'16,"6"-2"-10"-16,-6 2-1 0,0 0 0 0,0 0-2 0,0 0 3 16,0 0-6-16,0 0 2 0,0 0 1 0,0 0-7 15,0 0 0-15,0 0 1 0,0 0 1 16,0 0-6-16,0 0 1 0,0 0-5 0,0 0 0 16,0 0 0-16,0 0-7 0,0 0 8 0,0 0-4 0,0 0-8 15,0 0-1-15,1-4 4 0,-1 4-6 0,0 0-7 16,0 0 4-16,0 0-6 0,0-4 3 0,0 4-12 15,0 0 22-15,0 0-7 0,-1-5-3 16,1 5 6-16,0 0-10 0,1-3-2 0,-1 3 2 0,0 0 6 16,0 0 1-16,0 0-4 0,0 0 6 0,0 0-1 15,-5-4-1-15,5 4-5 0,0 0 2 16,0 0 3-16,0 0-1 0,0 0 0 0,0 0-3 0,-9 0 2 16,9 0-5-16,-9 4 13 0,4 1-9 0,-4 0 8 15,0 0-2-15,-2 3 5 0,-1 1 4 0,-3 0-6 16,1 3-5-16,-1 0 15 0,-3 6-4 0,-3 1-4 15,1 1 2-15,-1-3 0 0,0 2 2 0,2 1 6 16,-1 1-15-16,0-1 3 0,2 4-1 0,0-4-15 16,4-5 18-16,-4 8-2 0,4-9 0 0,4 0-3 15,-4 3 0-15,1-5-3 0,4 2-4 0,0-4 2 16,0 1 2-16,4-3-13 0,-3 1 11 0,1-4 0 16,4 2 2-16,-2-1-8 0,3-4-1 0,0 3-6 15,-2-1-2-15,2 0-11 0,2-4-11 0,0 0-4 16,-3 2-1-16,3-2 2 0,0 0-4 0,0 0-8 15,0 0 3-15,11-9-9 0,-6 4-7 0,0 0 0 16,6-3-7-16,-3 1 0 0,-2-1 0 0,7 1 4 16,-4-2-56-16,0 0-125 0,1 2 57 0</inkml:trace>
  <inkml:trace contextRef="#ctx0" brushRef="#br0" timeOffset="-61786.559">10772 11284 55 0,'0'0'70'0,"0"0"2"15,0 0-8-15,0 0-5 0,0 0-4 0,0 0 4 0,-8 10 1 16,0-3-5-16,3 0-9 0,-5 3 9 0,1 1-5 15,-4-3-3-15,-1 5 3 0,1 1-3 0,-2-2-3 16,2 2-5-16,-7 3 5 0,4-2-4 16,0-2 4-16,-2 5-4 0,0 0-1 0,0 2-6 0,4-4-1 15,-1-2 4-15,2 1-8 0,-2 0-4 0,-1-1 3 16,6 0-1-16,-4-1-5 0,2-1 2 0,4-3-5 16,1 0 0-16,-2-1-14 0,5-2 8 15,-1-1 3-15,0 0-11 0,1 0 8 0,1-1-3 0,0 0-2 16,0 1 0-16,2-2 5 0,1-3-8 0,-4 2-5 15,2 0-7-15,2-2-8 0,0 0-3 0,0 0-14 16,0 0-27-16,0 0-26 0,0 0-129 0,0 0-230 16,0 0 101-16</inkml:trace>
  <inkml:trace contextRef="#ctx0" brushRef="#br0" timeOffset="-48834.294">11932 11863 12 0,'0'0'41'0,"0"0"-4"0,0 0-1 0,0 0-3 15,0 0-1-15,0 0 2 0,0 0-3 16,0 0 2-16,-7-3 4 0,7 3-8 0,0 0 2 16,0 0-3-16,0 0-2 0,0 0 2 0,0 0 0 0,0 0-4 15,0 0 5-15,0 0 2 0,0 0-10 0,0 0 2 16,0 0 5-16,0 0-2 0,0 0-2 0,0 0 5 15,0 0 0-15,0 0-2 0,0 0-4 16,0 0 9-16,0 0-7 0,0 0-5 0,0 0 0 0,0 0 4 16,0 0 0-16,0 0-5 0,0 0 3 0,0 0-4 15,0 0 1-15,0 0-5 0,0 0 3 0,0 0 3 16,0 0-9-16,0 0-5 0,0 0 10 0,0 0-9 16,0 0 3-16,0 0-1 0,0 0-4 0,0 0 3 15,0 0-3-15,0 0-1 0,0 0 2 0,0 0 1 16,9-5-2-16,-6 2-7 0,-3 3 5 0,4-2 1 15,-4 2 2-15,6-4-4 0,-2 1 1 0,1 1 1 16,-2 0-2-16,4 1-5 0,-3-1 1 0,3 0 6 16,0-1-4-16,2 2 5 0,-3 0-12 0,5-3 8 15,-2 0 6-15,2 3-10 0,-2-3 6 0,-1 4 3 16,6-4-3-16,-3 2-6 0,3-1 6 0,-1 0-9 16,0 0 4-16,0 0 7 0,1 1-5 0,2-1 3 15,-3 0 1-15,1 0-6 0,4-1-2 0,-4 1 8 16,-2 3-9-16,-1-4 5 0,0 2 0 0,-1 0 4 15,1 1-8-15,-2-1-3 0,-1 1 5 0,-3 1 5 16,2-3-11-16,-7 3-1 0,12 0 9 0,-8-1-11 16,-4 1 8-16,8 0-1 0,-8 0 4 0,6-1-2 0,-6 1-4 15,0 0 5-15,0 0-6 0,6 0 1 0,-6 0 1 16,0 0-4-16,0 0 2 0,0 0-13 0,5-4-4 16,-5 4-3-16,0 0-4 0,0 0-5 15,0 0-10-15,0 0-18 0,0 0-21 0,0 0-49 0,0 0-144 16,0 0 64-16</inkml:trace>
  <inkml:trace contextRef="#ctx0" brushRef="#br0" timeOffset="-48036.362">12258 11635 44 0,'0'0'57'0,"0"0"-4"0,0 0-4 0,0 0-5 16,0 0-4-16,0 0-4 0,0 0-1 0,0 0 1 15,0 0 0-15,0 0-1 0,0 0 2 0,0 0-9 16,0 0 2-16,0 0 0 0,0 0 8 0,0 0-8 0,0 0 6 15,0 0-2-15,0 0 7 0,0 0-7 0,0 0 1 16,0 0-1-16,0 0-10 0,20 6-1 16,-17-5 0-16,-3-1 1 0,7 4-2 0,-3-3 0 15,1 2-1-15,2-2-5 0,-3 0-2 0,3 0 7 0,-2 0-5 16,1 0 0-16,2 2-6 0,-1-1 3 16,0-2 0-16,3 4-3 0,-1-1-2 0,1-3 3 15,-3 1-6-15,2-1 5 0,3 2-2 0,-5-1-7 16,2-1 8-16,-1 1-4 0,1 0-4 0,1 1 4 0,-4-1 0 15,2 2 3-15,-1-3-4 0,3 1-2 0,-4-1 1 16,-6 0-4-16,12 0 7 0,-10 0-5 0,-2 0 2 16,13 0-1-16,-8 0 2 0,-5 0-5 0,8 1 2 15,-4 1-1-15,-4-2-1 0,0 0 1 0,11 0-2 16,-11 0 0-16,4 1 0 0,-4-1-6 0,0 0 0 16,8 0 1-16,-8 0 5 0,0 0 1 0,0 0 1 15,0 0 3-15,0 0-8 0,0 0 4 0,0 0 1 16,5-3-4-16,-5 3 7 0,0 0-2 0,0 0-2 15,0 0-2-15,0 0 2 0,0 0-7 0,0 0 9 16,0 0-2-16,0 0 1 0,0 0-6 0,0 0 3 16,0 0 3-16,0 0 1 0,0 0 6 0,0 0 6 15,0 0-6-15,0 0 7 0,0 0 0 0,4 4 5 16,-4-4-7-16,0 0 1 0,0 0-4 0,-8 7 5 16,4-2-3-16,1 1 4 0,-3 4-3 0,0 2 0 15,-5 2 3-15,-2 11 5 0,1-2 0 0,-2 6-9 16,-1 1 6-16,-1-4 5 0,1 3-10 0,2 0-1 15,-4-4 0-15,7 1-3 0,-4-2-2 0,3 0-3 16,2-9-23-16,2 0-22 0,0-3-41 0,2-3-148 16,1-1-251-16,0 1 111 0</inkml:trace>
  <inkml:trace contextRef="#ctx0" brushRef="#br0" timeOffset="-37516.031">9877 12487 42 0,'0'0'56'0,"0"0"-2"0,0 0-12 16,0 0 8-16,0 0-10 0,0 0 2 0,0 0 0 16,0 0-8-16,0 0 3 0,0 0 0 0,0 0-7 15,0 0-7-15,0 0 1 0,0 0-3 0,0 0-1 16,0 0-15-16,0 0 11 0,0 0-6 0,5-2 7 16,-5 2 0-16,7-1-1 0,-7 1-1 0,10-4 12 15,-5 4-10-15,0-1 0 0,3 1 2 0,1-4-4 16,2 4 1-16,-2-3-6 0,4 3 3 0,-3 0-4 15,4-1-1-15,3-4-1 0,-1 2-2 0,2 2 0 16,0-1 0-16,-1 0-10 0,3-1 9 0,-1 3 3 16,-1-5-6-16,1 3 4 0,1-3-17 0,-1 3 21 15,0-1-6-15,-2-1 8 0,-4 2-7 0,4 0-11 16,-3 1 10-16,-1-2 2 0,-3 1-3 0,4-1 6 16,-2 1-10-16,-1 0 1 0,-4 1 9 0,-1 0-9 15,2 0-5-15,-3 1 5 0,1-2-5 0,-6 2 3 16,8-1 2-16,-8 1 2 0,5-1-1 0,-5 1-7 15,0 0-1-15,5-3-7 0,-5 3-5 0,0 0 0 16,0 0-8-16,0 0 3 0,0 0-3 0,0 0-3 16,0 0-7-16,0 0-1 0,0 0-6 0,0 0-3 15,0 0-42-15,-20 1-97 0,20-1 44 0</inkml:trace>
  <inkml:trace contextRef="#ctx0" brushRef="#br0" timeOffset="-36465.593">10220 12380 21 0,'0'0'71'0,"0"0"-7"15,0 0-4-15,0 0-6 0,-8 3-4 0,8-3-2 16,0 0-6-16,0 0 1 0,0 0-9 0,0 0 1 0,0 0-4 15,0 0 2-15,0 0-2 0,0 0 2 0,0 0-8 16,0 0-4-16,0 0 3 0,0 0 1 0,0 0-9 16,0 0 4-16,0 0 1 0,0 0 0 0,0 0 0 15,0 0-10-15,0 0 8 0,0 0-6 16,0 0 3-16,0 0-1 0,-3-5 5 0,3 5-2 0,0 0-3 16,0 0-8-16,0 0 8 0,0 0 1 0,0 0 3 15,0 0-3-15,0 0-4 0,0 0 0 0,0 0 5 16,0 0-10-16,0 0 13 0,0 0-5 15,0 0 2-15,0 0-2 0,0 0-12 0,-2-3 7 0,2 3-3 16,0 0-3-16,-3-4 2 0,3 4 0 0,-1-3-4 16,1 3 8-16,0 0-7 0,0 0 6 0,-4-7 0 15,4 7-4-15,0-3-1 0,0 3-5 0,-2-5-1 16,2 5 3-16,-2-6 0 0,2 6 0 0,0 0-3 16,0-5 5-16,0 5-6 0,0 0 5 0,0 0-3 15,0 0 3-15,0 0-4 0,-2-3 4 0,2 3-2 16,0 0-4-16,0 0 5 0,0 0 2 0,0 0 0 15,0 0-8-15,0 0 8 0,0 0-10 0,0 0 5 16,0 0-4-16,0 0 9 0,0 0 1 0,0 0-2 16,0 0-1-16,0 0 1 0,0 0-5 0,0 0 9 15,0 0-10-15,0 0 0 0,0 0-4 0,0 0 14 16,0 0-2-16,0 0-8 0,0 0 6 0,0 0-4 16,0 0-11-16,0 0 18 0,11 0 3 0,-11 0-8 15,0 0-2-15,12 3 2 0,-6 1 2 0,1-3-2 16,0 0-1-16,2 4 2 0,1-2 0 0,3 1 8 0,-4 1-8 15,4-1 5-15,-2 3 1 0,2-3-19 0,1 2 10 16,2 1 7-16,-3-3-7 0,-1 1 7 16,1 0 0-16,1-1-11 0,-4 1 4 0,4-1-1 15,-4 1 5-15,4-4 5 0,-7 4-7 0,3-3 0 0,-1 1 5 16,-1-1-10-16,-2-1 5 0,-1 1 0 0,0 0 0 16,2 1 3-16,-1-3 3 0,-1 2-9 15,-5-2 6-15,5 1-2 0,-5-1 1 0,7 1-9 16,-7-1 2-16,4 3 13 0,-4-3-3 0,0 0-5 0,0 0-2 15,0 0-1-15,0 0 8 0,8 0-10 0,-8 0 8 16,0 0 0-16,0 0 3 0,0 0-1 0,0 0 5 16,0 0 0-16,0 0-3 0,0 0 3 0,0 0 13 15,0 0-4-15,0 0-2 0,0 0-6 0,0 0 3 16,0 0 3-16,0 0-10 0,0 0 10 0,0 0-10 16,0 0 4-16,0 0-9 0,-15 2 8 0,15-2 4 15,-9 3-7-15,5-3-4 0,-3 2 6 0,7-2 2 16,-12 4-5-16,7 2-1 0,-4-4 4 0,-5 5-4 15,4 1 4-15,-3-4-9 0,0 6 5 0,-1-3-6 16,0 1-2-16,-3 2 2 0,2 0 0 0,0 1 0 16,1-3-2-16,1 1 11 0,-1-2-10 0,4 0 4 15,-3-1-1-15,4-1 4 0,0 2-5 0,-1-2-4 16,2-1 0-16,3-1-2 0,1-1 10 0,-1 1-2 16,2 0 1-16,3-3-6 0,-6 5 0 0,4-4 3 15,2-1 0-15,-5 3 2 0,5-3-4 0,-2 1 0 16,2-1 6-16,0 0-6 0,0 0 7 0,-4 3 1 15,4-3-7-15,0 0-1 0,0 0 2 0,0 0-3 16,0 0-10-16,-4 2 6 0,4-2 8 0,0 0 1 16,0 0-1-16,0 0 0 0,0 0 0 0,0 0 2 0,0 0-3 15,0 0 1-15,0 0 1 0,0 0-3 16,0 0-6-16,0 0-5 0,0 0-10 0,0 0-8 16,0 0-11-16,0 0-12 0,0 0-21 0,0 0-16 15,0 0-19-15,0 0-75 0,0 0-199 0,0 0 88 0</inkml:trace>
  <inkml:trace contextRef="#ctx0" brushRef="#br0" timeOffset="-34957.716">10216 12422 22 0,'0'0'54'0,"0"0"-10"16,0 0-4-16,0 0 2 0,-2-3-8 0,2 3 2 16,0 0-7-16,0 0-3 0,0 0 0 0,0 0-1 15,0 0 1-15,0 0-1 0,0 0-4 0,0 0-4 16,0 0 3-16,0 0-3 0,0 0-2 0,0 0-2 16,0 0 3-16,0 0-8 0,0 0 1 0,0 0 0 15,0 0 2-15,0 0-5 0,0 0 9 0,0 0-7 16,0 0 3-16,0 0 0 0,0 0-5 0,0 0 5 15,0 0-4-15,4-4 3 0,-4 4-2 0,0 0-1 16,0 0 5-16,4-1 0 0,-4 1-7 0,0-4 3 16,0 4 0-16,0 0 2 0,5-5-4 0,-5 5 7 15,0 0 5-15,0-3 1 0,0 3 1 0,0 0 0 16,0 0 10-16,0 0-5 0,2-5-4 0,-2 5 1 16,0 0 1-16,0 0 0 0,-2-4 0 0,2 4-4 15,0 0 9-15,0 0-6 0,0 0 1 0,0 0-3 16,-2-5 2-16,2 5-2 0,0 0 3 0,0 0-10 15,0 0-13-15,0 0 12 0,0 0-1 0,0 0-7 16,0 0 12-16,0 0-3 0,0 0-2 0,0 0-7 16,0 0 3-16,0 0-3 0,0 0 0 0,2 14-6 0,-2-8 11 15,2 0-6-15,-1 0-7 0,-1 0 9 16,0 1-3-16,6 3 4 0,-6 0-9 0,0-3-1 0,1 5 8 16,-1-5-2-16,2 3-3 0,-2 0 3 15,2 0 2-15,-2-3 0 0,0 2-6 0,0 1 6 16,0-2-5-16,0-1 0 0,0 2 1 0,0-3-3 15,-2 0-2-15,0 1 3 0,1-3-6 0,1 1 9 0,0-1 2 16,0 1 0-16,0-5 6 0,0 5-7 0,-3-1-3 16,3-4-2-16,0 3-3 0,0-3-3 0,0 0 1 15,0 5-4-15,0-5-5 0,0 0 5 16,0 0 0-16,0 0 6 0,0 0-4 0,0 0-2 0,0 0 7 16,0 0-5-16,4-13-4 0,-4 9-1 0,4-3 9 15,-3 0 6-15,2-3-9 0,1 2 1 0,-3-2 2 16,3 0 0-16,0 1 3 0,-4-1-5 0,1 0 9 15,4-1-8-15,-1 1 0 0,-3 3 4 0,3-3-1 16,-4 5-3-16,1-3 10 0,2 2-18 0,-2 2 15 16,1-2 0-16,0 1 0 0,-2 1-2 0,3 2-10 15,-2-2 18-15,-1 4-8 0,0-3-2 16,0 3 7-16,1-5-7 0,-1 5 3 0,0 0-4 0,0 0 10 16,0 0-2-16,0 0 2 0,0 0 1 0,3 11-14 15,-3-6 7-15,5 2-7 0,-4 0 3 0,-1 0 7 16,4 2-4-16,-3-3 9 0,2 6-7 0,1-5 5 15,-3 3-7-15,2-1 0 0,-2-3 1 0,0 1-2 16,2 0 1-16,-2-2-4 0,1 2 12 0,1-4-9 16,-1 2 7-16,-2 1-5 0,2-2-1 0,-1-2 4 15,2 2-1-15,-3-4-2 0,0 5-2 0,0-5-4 16,0 4-1-16,0-4 9 0,0 0-2 0,0 0-1 16,0 0 3-16,0 0 2 0,0 0-2 0,0 0 5 15,10-9-9-15,-7 4-5 0,0 1 3 0,0-3-3 16,2 0 3-16,-1 2 3 0,-2-3-2 0,2-1-6 15,-3 1 5-15,4 0 7 0,-3 2-10 0,0-2 0 16,0 1 1-16,0 3 0 0,-2-2 1 0,1 2-3 16,1-1 12-16,-2-2-6 0,0 7-3 0,0-5 3 15,0 5 3-15,0-4 5 0,0 4-17 0,2-5 9 16,-2 5 6-16,0 0 1 0,0 0-8 0,0 0-14 16,0 0 13-16,0 0 11 0,0 0-6 0,0 0 3 15,0 0-2-15,-9 9 0 0,8-5-3 0,0 0-2 16,1-4 1-16,-2 6 3 0,2-3-1 0,0-3 2 15,0 7-1-15,-1-4-2 0,1-3 4 0,1 6-8 16,1-4 5-16,0 1 1 0,-2-3-1 0,5 5 1 0,-1-2-8 16,-4-3 4-16,9 0 12 0,-2 0-3 0,-7 0-7 15,15-5 3-15,-5 2-3 0,-1-1-1 16,1 1 3-16,1-2-6 0,-1 0 3 0,0 1-2 16,-1 1 2-16,-3-1-4 0,1 0 0 0,-3 2-7 0,3 0 0 15,-4 0 4-15,-3 2-5 0,1-3-4 0,-1 3 0 16,0 0 0-16,0 0-2 0,0 0 11 0,0 0-7 15,-18 5 9-15,13-3-2 0,-4 0 2 16,0 2-1-16,4-1-1 0,-6-2 6 0,2 2 4 16,-1 1-4-16,3 1 9 0,1-2-1 0,-1-1 0 0,1 0 1 15,2 0 1-15,-1 1-12 0,5-3 8 0,-8 3 3 16,6-1-5-16,2-2-2 0,-7 3 2 16,5-2-5-16,2-1 8 0,0 0-5 0,-3 4 0 0,3-4 2 15,0 0 1-15,0 0 5 0,0 0-9 0,0 0-1 16,0 0 9-16,12 1-4 0,-12-1 0 0,0 0-2 15,14-2-5-15,-9-1 8 0,0 2 0 0,0-2-1 16,0 1 7-16,0 1-10 0,1-1 0 0,-1 0 4 16,2 0 0-16,-4 1-1 0,-3 1-1 0,6-2-4 15,-6 2 2-15,4 0 0 0,-4 0 5 0,5-2 7 16,-5 2 4-16,0 0-3 0,0 0-3 0,0 0-3 16,0 0-3-16,0 0 1 0,0 0-9 0,-13 9-4 15,8-6-10-15,1 2-21 0,-4-3-69 0,-3 3-118 16,1-1 53-16</inkml:trace>
  <inkml:trace contextRef="#ctx0" brushRef="#br0" timeOffset="-6100.579">11064 12264 104 0,'0'0'104'0,"0"0"-17"0,0 0-5 0,0 0-10 16,0 0-12-16,0 0-4 0,0 0 2 0,0 0-9 16,0 0-5-16,0 0-4 0,0 0-7 0,9 7 3 15,-9-7-9-15,0 0-4 0,4 5-3 0,-3-1 6 0,-1-4-12 16,5 6 11-16,-4-3 8 0,2 5 7 16,0 3-1-16,1 2 7 0,-2 5 3 0,5 9 0 15,-4 4-2-15,1 4 2 0,2 10-2 0,2 5-1 0,-4-3-11 16,1 0-3-16,0 0-12 0,0-13 12 0,0 1-12 15,1 0 1-15,1-3-1 0,0 1-4 16,-2-6 1-16,-4 3-11 0,7-3 9 0,-6-2-2 16,1-5-2-16,1-1-2 0,-2 0 3 0,-1-3-1 0,2 1 0 15,-3-1-12-15,1-4-4 0,-2-6-16 0,1 1-14 16,0-1-3-16,0-1-13 0,0-1-9 0,0-4-16 16,0 0-6-16,0 6-20 0,0-6-105 15,0 0-222-15,0 0 98 0</inkml:trace>
  <inkml:trace contextRef="#ctx0" brushRef="#br0" timeOffset="-5750.717">11152 12494 39 0,'7'-2'70'0,"-2"2"-10"0,4-1-7 0,-3 1-5 15,2 0 0-15,2 1-9 0,1 1 6 0,0 5-1 16,-2-3-9-16,1 4-3 0,0-3-2 0,-1 3 4 16,-1 1 0-16,-1 1 2 0,0-1-4 0,-2 1-13 15,0 1 3-15,-4-2-2 0,3 3 1 0,-4 0 7 16,0 0-10-16,-2-6 5 0,-1 7-4 0,1-8-8 15,-4 5 4-15,3-4 4 0,-4 2-4 0,-2-1-3 16,1-2-10-16,0 1 3 0,-1 1-1 0,0-3-4 16,2-3-6-16,0 1-3 0,-1-2-6 0,-2 0-6 15,2 0-11-15,-1 0-9 0,-1-3-7 0,2-1-6 0,1-1-64 16,0-3-127-16,-2 3 55 0</inkml:trace>
  <inkml:trace contextRef="#ctx0" brushRef="#br0" timeOffset="-5082.383">11363 12567 72 0,'5'12'94'16,"4"0"-7"-16,-1 0-3 0,-3 0-14 15,0-2-7-15,0 2-4 0,-1-5-2 0,3 4-9 16,-4-1-4-16,2-3-4 0,-2 1-9 0,-2-4 0 15,0 1-1-15,0 0 3 0,1-2-9 0,-2 0 0 0,0-3 0 16,3 3 9-16,-3-3-10 0,0 0-1 0,0 4-13 16,0-4-2-16,0 0 4 0,0 0-1 0,-5-13-7 15,4 7 2-15,0-4-5 0,0 3 7 16,0-5-9-16,1 2 4 0,0 0 11 0,1-3-12 16,0 2-2-16,0 1 2 0,2 1 3 0,1 0-12 0,-2 1 3 15,0 1-3-15,3 2 0 0,-1 0-4 0,1 2 0 16,1-3 5-16,-1 3-8 0,0-2 0 0,3 3-4 15,0-3-8-15,1 2 5 0,0-2-8 16,1 3 12-16,-1-1 8 0,1-1-8 0,0 1 8 0,-5 1-4 16,3 0 4-16,-4-1 2 0,1 1 0 0,-1 1-4 15,-4 1 2-15,7-3 9 0,-7 3-6 0,7-1 8 16,-7 1 7-16,0 0 10 0,0 0-1 16,6 4 5-16,-6-1 4 0,0-3 2 0,-1 8 7 0,1-1-6 15,-3-1-5-15,3-1 4 0,-1 3 3 0,1-1-1 16,0 3-4-16,-1-1 6 0,1 2-3 0,-3-2-8 15,3 3-1-15,0-3 1 0,0 1-7 0,3 1-6 16,-3-3 4-16,0-2 5 0,1 2-8 0,3-2-2 16,-3 1-11-16,2 0 17 0,1-2-1 0,-2-1-4 15,0 1-1-15,4-1-6 0,-1-2-2 0,-1 0-2 16,1-2 5-16,-5 0-7 0,10 0 2 0,-5-4-4 16,0 0-1-16,0 0-4 0,-2-1-9 0,5-2-10 15,-4-3 20-15,2 2-12 0,-4-3-5 0,1 4 7 16,-3-5 1-16,0 2 6 0,0 0-9 0,-4 1 5 15,1-1 4-15,-1 0 6 0,0 1-5 0,-1 3 9 16,1-2 10-16,-2 3 1 0,0 1 0 0,0 0-3 16,-1 0 4-16,1 1 0 0,0 0-16 0,-4 3 16 15,3 0-6-15,-1-2-1 0,2 4 1 0,-3-2-7 16,1 2 7-16,3 1 7 0,-4-1 1 0,4 3-5 16,-2 0 0-16,4-2-12 0,-3 1-10 0,3 3-6 15,0-2-21-15,2 1-16 0,1 0-14 0,0-1-70 16,0-1-155-16,0 0 70 0</inkml:trace>
  <inkml:trace contextRef="#ctx0" brushRef="#br0" timeOffset="-4681.143">11830 12219 106 0,'-4'-4'142'0,"4"4"-22"15,0 0-3-15,0 0-14 0,0 0-16 0,-3 17 5 16,1-6-8-16,-2 5-6 0,1 1-5 0,-1 10 0 16,2-4-3-16,-2 4-5 0,4 0-3 0,-1-3-8 15,1 1-6-15,-3-5-2 0,6 1-10 16,-3-2 2-16,0 1-10 0,0-3 5 0,1 0-3 0,1 0-9 16,0-5-13-16,0 0-17 0,1-3-11 0,-2 3-19 15,-1-7-6-15,3 5-15 0,-3-8 0 0,0 5-4 16,0-3 0-16,0-4-8 0,0 4-9 0,0-4-3 15,0 0-13-15,0 0-57 0,0 0-165 0,-7-15 73 16</inkml:trace>
  <inkml:trace contextRef="#ctx0" brushRef="#br0" timeOffset="-4397.83">11806 12436 8 0,'0'0'73'0,"0"0"-7"0,16 1-8 16,-12 0-3-16,6 4-8 0,0-2 3 0,0 4 3 15,2-5-13-15,1 5-8 0,1 1 1 0,-2-3 2 16,0-1-5-16,-2 4-6 0,2-4 0 0,-3 3 5 16,0-1-2-16,-1 0 1 0,-2-1 1 0,0 1 2 15,-1-2 10-15,-2-1-5 0,-1 4 21 0,3-5-3 16,-5 4-10-16,-1-1 15 0,-3 0-11 0,1 1-7 16,0-1-2-16,-3 0 0 0,-1 1-8 0,-1 0 0 15,-3-1-1-15,3 0-4 0,-1 0 2 0,-2-2-5 16,-1 1-7-16,2-2 0 0,-4 1 1 0,2-1-13 15,0 3-3-15,0-4-8 0,0 3-7 0,-1-2-10 16,8-2-5-16,-2 0-13 0,1 0-12 0,6 0-10 16,-9 3-15-16,9-3-6 0,-8 0-92 0,8 0-190 15,0 0 85-15</inkml:trace>
  <inkml:trace contextRef="#ctx0" brushRef="#br0" timeOffset="-3990.237">12226 12443 6 0,'0'-5'168'0,"1"1"-7"16,-1 4-8-16,-1-5-5 0,1 5-5 0,1-5-5 15,-1 5 0-15,-1-4-7 0,1 4-17 0,0 0-12 16,0 0-13-16,0 0-4 0,-13 6-14 0,6 0-9 0,1-1 2 15,1 1-10-15,-4 5-7 0,3-5-3 0,-2 4-3 16,2-4-10-16,-2 5 2 0,3-6-4 16,0 4-3-16,1 0-1 0,-3-4-3 0,5 1-5 0,-2 0 0 15,1 0-6-15,1-1 1 0,1 2-4 0,-2-2-14 16,2-1-12-16,1 1-7 0,0-5-8 0,0 5-5 16,1-3 0-16,-1-2-2 0,3 4-2 0,-3-4-2 15,0 0-9-15,11-5-15 0,-6 2 3 16,2 0 6-16,-2-2 8 0,0 1 9 0,0 1 2 0,2 3-9 15,-1-2 13-15,0 0 5 0,-6 2 7 0,9 1-7 16,-9-1 4-16,9 1 8 0,-3 1-1 0,1-1 1 16,-2 1 8-16,0 0-9 0,0 1 6 0,4 1 4 15,-4-2 1-15,3 1 0 0,0-2-2 0,-2 0-13 16,4-1-28-16,-2 0-17 0,1-2-106 0,1 0-187 16,-4 0 83-16</inkml:trace>
  <inkml:trace contextRef="#ctx0" brushRef="#br0" timeOffset="-3720.818">12369 12225 1 0,'0'0'136'0,"0"0"-15"15,0 0 0-15,-4 18-14 0,3-8-2 0,1 2-3 16,-2 5-12-16,4 4-3 0,-2-2-11 0,0 5-3 15,0-4-3-15,1-1-2 0,0 6-4 0,0-6 4 16,1 0-16-16,-2-3-3 0,2 4-3 0,0-3-5 16,0-2-4-16,-2-3-9 0,3 2 1 0,-1-4-2 15,2 0-9-15,-4-3-1 0,0 0-1 0,5-1-16 16,-5-1-13-16,0-1-19 0,0 1-6 0,0-2-19 16,0-3-9-16,0 0-20 0,0 0-31 0,0 0-90 15,0 0-224-15,0 0 99 0</inkml:trace>
  <inkml:trace contextRef="#ctx0" brushRef="#br0" timeOffset="-3255.698">12384 12421 54 0,'5'1'73'0,"4"2"-3"0,-5-2-2 16,5 3-8-16,-4-2-3 0,8 2-9 0,-7 1 5 15,7 0 1-15,-3 3 0 0,-3-7-1 0,2 4-7 16,-3 3 6-16,-1-4-10 0,-1 0-4 0,1 4-9 16,0-3 17-16,-1 0-6 0,-1 2 1 0,0-2-2 0,-2 3 4 15,-1-1 3-15,0 0-1 0,-1 0-5 0,-5 1-9 16,5-3-1-16,-3 1-7 0,0 2-8 16,-1-1 9-16,0-1-4 0,-3-1 1 0,3-1-5 15,-1 0-5-15,-1-1 1 0,2-1-4 0,0 1-8 0,-4-1-6 16,9-2-9-16,-5 1-9 0,0 0 10 0,5-1-4 15,0 0-2-15,-4-4 3 0,4 4 0 16,0-8-3-16,1 2 5 0,2 2-1 0,3-4-5 16,-2 0 2-16,6 0 1 0,-2 1 2 0,-3 0 0 0,4-1 2 15,0-1-3-15,-1 4 0 0,-2-3 10 0,6 3-3 16,-5 1-8-16,-1-1 7 0,1 1 0 0,1 3 4 16,-2-3 5-16,2 4-4 0,-2 0 6 0,-6 0-13 15,10 2 25-15,-5 0 9 0,-1 0 4 16,3 4-1-16,-2-1 3 0,1 0 3 0,-3 1-6 0,1 0 7 15,1 1 1-15,0 0-10 0,1 2 1 0,-2-3-5 16,1-1-4-16,-1 2 3 0,2-2 0 0,-2 0-5 16,1 1-6-16,3-3-5 0,-3-1-11 0,8-1-16 15,-7-2-21-15,3-1-35 0,3-3-116 0,-3-1-215 16,-3-2 95-16</inkml:trace>
  <inkml:trace contextRef="#ctx0" brushRef="#br0" timeOffset="-2556.496">12780 12221 108 0,'0'0'108'0,"0"0"-13"0,0 0-12 0,0 0-24 15,0 0-13-15,0 0-15 0,5 12-12 0,-5-12-7 16,0 0 2-16,2 5-12 0,-2-5-8 0,-2 5-2 15,2-5-2-15,0 0 5 0,0 0-6 0,0 0 1 16,0 0 7-16,0 0-1 0,0 0 2 0,0 0 4 16,0 0 5-16,4-11 5 0,-3 7 4 0,-1 4 6 15,0 0 1-15,-1-10 12 0,1 7 19 0,0 3-1 16,0 0-5-16,-1-5 0 0,1 5 0 0,0 0-1 16,0 0 0-16,0 0-6 0,0 0 7 0,0 0 7 15,0 0 3-15,-3 15 7 0,2-5 0 0,-3 6 2 16,3-3 2-16,-3 5-11 0,3-1 1 0,0 2-8 15,1 0-1-15,0 0-4 0,1-2-9 0,-1 0 1 0,0 3-6 16,1-4-4-16,2-3 0 0,-1 3-4 16,1-3-4-16,-1-4-1 0,0 3-1 0,0-3-2 15,1-3-1-15,-2 1-1 0,0 0-5 0,2-4-9 16,-2 2-4-16,1-1-3 0,1-2 6 0,-3-2-7 0,5 4-3 16,-5-4 4-16,5 0-6 0,-5 0-9 15,0 0 2-15,13-4-1 0,-9 2 3 0,-4 2-8 16,4 0 7-16,-4 0-7 0,6-3 9 0,-6 3-3 15,7-1 6-15,-1 0 3 0,-6 1 4 0,9 0-4 16,-9 0-2-16,8 1 2 0,-1 0-3 0,-7-1-6 0,9-1-2 16,-2 1-3-16,-2 1-4 0,-5-1 4 0,11-1-5 15,-11 1 3-15,11-1 0 0,-11 1-1 0,9 0 7 16,-2-2-19-16,-3 1 19 0,1-2-5 16,0 0 9-16,0 1-14 0,-1-1 14 0,1 0 4 0,-1-1 5 15,-1 1-1-15,0-2-2 0,1 1 4 0,-1 1 8 16,3-1-10-16,-3-1 4 0,-2 2-6 0,4 1 10 15,-5 2 0-15,3-3-6 0,-3 3 4 0,0 0 2 16,0 0 10-16,0 0 7 0,6 10 11 0,-3-3-3 16,-1 5 1-16,2 3-4 0,-1 1 4 0,1 2 4 15,0-1-2-15,0 2 2 0,0 0-1 0,-2-2-5 16,0 3-4-16,1-3-4 0,-2 1-2 16,-1 0 8-16,0-2-4 0,0-5-6 0,0 1 3 0,0 2-1 15,0-4-7-15,-1 0 3 0,-1-2-10 0,1-1-11 16,-1-1-16-16,0-2-13 0,0 0-21 0,-2-1-27 15,0 1-42-15,-2-3-79 0,6-1-226 0,0 0 100 16</inkml:trace>
  <inkml:trace contextRef="#ctx0" brushRef="#br0" timeOffset="-2367.612">12959 12304 49 0,'17'-8'74'0,"-3"-2"-11"0,4 0-19 16,-3-2-28-16,0 2-57 0,-2 0-45 0,1-1 19 16</inkml:trace>
  <inkml:trace contextRef="#ctx0" brushRef="#br0" timeOffset="30905.442">10724 11185 24 0,'0'0'51'0,"0"0"3"0,0 0-5 0,0 0 2 15,0 0-5-15,0 0-2 0,0 0 11 16,0 0-2-16,0 0-5 0,0 0 11 0,0 0-3 16,0 0-2-16,0 0-2 0,0 0-1 0,0 0-3 15,0 0 4-15,0 0-1 0,0 0-4 0,0 0-4 0,0 0-9 16,0 0-3-16,0 0-2 0,0 0 4 15,0 0-5-15,0 0-1 0,0 0-2 0,0 0-4 16,0 0 1-16,0 0-3 0,-12 12-4 0,6-9-1 0,1 1 2 16,0 2-4-16,-3 1-4 0,0 1 4 0,-3 1 0 15,-4 3 0-15,2-1-5 0,-5 4 3 0,-3 2 3 16,-4 2-2-16,1 2 1 0,-1 0 7 0,-5 0 0 16,3 4-1-16,0-4-1 0,-1 2 8 0,3-2-1 15,-1-2-4-15,1 3 3 0,2-3 3 0,-4-1-4 16,10 3-1-16,-2-4 6 0,1-5-8 0,4 0 1 15,1 0-6-15,3-3 0 0,0 1 9 0,1-2-13 16,1-1 0-16,-1-1 1 0,3-2-3 0,2 3-4 16,-1-4-4-16,2 0 8 0,-3 0-7 0,6 0 3 15,-2 1-14-15,2-4-14 0,-4 4-12 0,4-4-16 16,-3 1 7-16,3-1-19 0,0 0-12 0,0 0-10 16,0 0-10-16,7-10-11 0,-5 6-12 0,4 1-66 15,-1-1-198-15,-1 0 88 0</inkml:trace>
  <inkml:trace contextRef="#ctx0" brushRef="#br0" timeOffset="31480.356">10872 11218 11 0,'0'0'88'0,"1"-1"-1"16,-1 1-4-16,0 0-12 0,0 0 8 0,0 0 0 15,0 0-3-15,0 0-5 0,0 0-6 0,0 0-4 16,0 0-7-16,0 0-9 0,0 0 5 0,0 0-10 16,0 0-7-16,0 0 1 0,-21 5 1 0,15-1-3 15,-1-1-9-15,-2 3 5 0,-1 1 5 0,-3-1-6 16,1 3 0-16,-4 3-2 0,-3 0 2 0,-4 2 1 15,0 4-1-15,1-2-1 0,2 2-3 0,-4 2 1 16,-1-3 2-16,3 0 3 0,-2 1-3 0,0 2-2 16,1-2 2-16,0 0 4 0,1-1-4 0,7-2-1 15,0-4 4-15,1 1 1 0,-1 1-7 0,6-5 2 16,-4 4-2-16,4-3-6 0,-2-2 2 0,5-2 1 16,-1 1-6-16,2 1-3 0,-1-1 4 0,1-3-5 15,0 0 2-15,2 2-6 0,0-1 5 0,1-1-5 0,0-1 1 16,2-2 4-16,-3 2-7 0,3-2 0 15,-4 3 1-15,4-3 1 0,0 0-6 0,0 0 2 16,0 0-22-16,0 0-5 0,0 0-15 0,0 0-20 16,0 0-12-16,0 0-30 0,1-13-29 0,1 7-117 0,-2 6-267 15,4-6 118-15</inkml:trace>
  <inkml:trace contextRef="#ctx0" brushRef="#br0" timeOffset="41040.401">10485 11051 98 0,'-7'0'114'0,"7"0"-15"0,0 0-14 0,0 0-5 16,0 0 1-16,0 0-22 0,0 0 5 0,0 0-5 0,-7 5-13 15,7-5-8-15,0 0 0 0,0 0-7 0,0 0 5 16,0 0-8-16,0 0-6 0,0 0-1 0,0 0 2 16,0 0-4-16,0 0 4 0,0 0-2 0,0 0-3 15,0 0 6-15,0 0-1 0,0 0-2 0,0 0 4 16,0 0 1-16,0 0-1 0,0 0-2 0,0 0-2 15,0 0 1-15,0 0-1 0,0 0 1 0,0 0 1 16,0 0-5-16,18 2-1 0,-18-2 4 0,4 1-1 16,-4-1 6-16,8-1 0 0,-1 2-2 0,-3 1 3 15,4-2-6-15,0 1 6 0,3-1 2 0,1 0 2 16,3-1-3-16,1 1-2 0,3-2-2 0,1 1 1 16,9-1 4-16,1-3-9 0,0 1 5 0,2 3 0 15,-2-3-5-15,5-1 8 0,5-2-5 0,-2 6-3 16,17-3-5-16,-16 2-1 0,12 1-2 0,-12 0 0 15,15 2-6-15,-4 2 3 0,-12 0-9 0,12 1 14 16,-12 3-4-16,-2 1-5 0,5 3 5 0,-4-2 1 0,1 3-7 16,-2-1 0-16,1 1 5 0,-4 0-3 15,3 0-4-15,1-2 4 0,-2 2-2 0,-1 0-6 16,2-1 6-16,1-2-4 0,4 3 7 0,-5-4-4 16,-2 3-2-16,5-4 1 0,-4 4-4 0,6-5 3 0,-4 5-4 15,2-5 6-15,10 4 2 0,-11-3-4 0,-1 1-2 16,-3 0 3-16,3-1-1 0,0 2-1 15,-2-2-2-15,-1 3 1 0,-1 1 6 0,2-3-2 16,-4 2-2-16,-6 0 0 0,2 0 5 0,-1 2-5 0,-6-5-1 16,-1 3 0-16,0-3 4 0,-2 0-4 15,2 1-3-15,0 1 4 0,-6-1-1 0,-2-1 3 0,6-1-4 16,-4 2 0-16,1 1-1 0,0 0 3 16,-4-3 3-16,1 5-5 0,-1-5-1 0,1 2 1 0,-1 1 2 15,1-3-2-15,3 5 3 0,-4-3 0 0,0 0-2 16,-1 0-1-16,-2 0-3 0,3-3 6 0,0 0-4 15,0 2 3-15,-1-1-5 0,0 1 0 0,1-2-1 16,-2 0-1-16,5-1 3 0,-2 0-2 0,0 0 7 16,2-1-7-16,0 0 2 0,5-1 3 0,-4 0-5 15,8-1-1-15,-3 1 3 0,-1-1-2 0,1-1 4 16,3 0 1-16,-3-1-1 0,4 1-3 0,-3-2 5 16,1 0-2-16,-1 3-2 0,-1-1 4 0,2 3-2 15,-2-3-5-15,0 1-1 0,-2 0 3 0,-2 1-4 16,-3-1 2-16,-2-1-6 0,3 0-2 0,-3 0 7 15,-2 0-1-15,0 0 3 0,-1 0-3 0,-1 0 2 16,-2 2-3-16,1-2 3 0,-5 0 2 0,10 0 1 16,-10 0-2-16,0 0 5 0,8 0-4 0,-8 0-1 15,0 0 5-15,9 0-4 0,-9 0 2 0,0 0 3 16,8 0-2-16,-8 0-2 0,3-2-1 0,-3 2-8 16,3-3-11-16,-3 3-13 0,0 0-28 0,7-2-20 15,-5-1-18-15,-2 3-27 0,3-6-122 0,-3 6-269 16,-2-4 119-16</inkml:trace>
  <inkml:trace contextRef="#ctx0" brushRef="#br0" timeOffset="41473.317">13335 11471 48 0,'0'0'174'0,"-4"-2"-4"0,4 2-16 0,0 0-13 16,-5-1-14-16,5 1-13 0,-4-3-10 0,4 3-12 16,0 0-11-16,0 0-5 0,0 0-3 0,0 0-11 0,0 0-8 15,0 0-9-15,0 0 2 0,0 0-5 16,19 0-3-16,-12 0-2 0,-1 3-3 0,2-3-2 16,-2 0-1-16,6 1-1 0,-1 2-7 0,1-1 0 15,0 2-1-15,5 1 2 0,-4-3 0 0,2 2-2 0,1-2 0 16,3-1-4-16,-2 4-10 0,0 0 11 0,2 0-3 15,-6-1 0-15,2 2-14 0,-3-3 13 0,2 3-7 16,-3-2-1-16,-2 1 1 0,3 2 0 16,-3-1-1-16,-1 4 2 0,-1-5-5 0,1 1 6 0,-4 4-4 15,-1-4-1-15,0-2-7 0,2 4 7 0,-4-1-3 16,1 2 1-16,-4-3 1 0,4 4 7 0,-4 0-5 16,-1-2 3-16,-3 3-4 0,1-1 2 0,-6 3-3 15,-2 2-1-15,1-3 4 0,-8 5 0 0,0 0-8 16,4-4 4-16,-8 5-1 0,5-6 0 0,-3 3-5 15,-1 1-3-15,7-6-3 0,1 3-12 0,4-4-12 16,0-2-22-16,3 3-24 0,0-3-19 0,1-2-23 16,3-1-30-16,-1 1-122 0,1-2-295 0,1-3 131 15</inkml:trace>
  <inkml:trace contextRef="#ctx0" brushRef="#br0" timeOffset="42221.638">14123 11509 98 0,'0'0'121'0,"-4"-5"-11"15,4 5-19-15,0 0 1 0,0 0-6 0,0 0-8 0,-1 13-8 16,1-7-5-16,1 6 10 0,1-1-11 16,-2 1-6-16,0 2-12 0,0 0 9 0,2-2-2 15,-2 4-10-15,0-4 0 0,0-1 7 0,0 2-14 16,0-4-8-16,0 1 8 0,0 0-9 0,0-4 5 0,-2-1-7 15,2 1-1-15,0-1 4 0,0-1-3 0,0 1 10 16,0-5 2-16,2 5 4 0,-2-5-4 16,0 4-1-16,0-4-1 0,0 0-7 0,0 0-9 15,0 0-5-15,0 0 3 0,0 0-7 0,-10-14 2 0,10 9-1 16,-2-3-2-16,0 1-1 0,0-2-5 0,-1 0 5 16,2-5-3-16,0 3-1 0,-1-1-1 0,2 0-2 15,0 1 1-15,0 0 1 0,0 1-1 16,3 3-4-16,-4 0 2 0,2 2-1 0,-1 1 3 0,1-1-4 15,-1-1-2-15,3 4 1 0,-3 2-5 0,6-3 10 16,0 2-1-16,-6 1 1 0,11 4-1 0,-4 1 1 16,1-2 5-16,2 4-2 0,3 0-2 0,1 6 1 15,-4-1 1-15,3-2-2 0,4 4 4 0,-3-3-5 16,2 1 7-16,-1-1-6 0,0 1 3 0,1 0-3 16,2-1 3-16,1 0-6 0,-5-2 1 0,3-1 5 15,-2-1-6-15,6 2-3 0,-7-3 3 0,1 0 3 16,-3-1-1-16,0 0 1 0,0-2-3 0,-2 1 0 15,0-2 4-15,0 1-1 0,-3-3-7 0,1 1 2 16,-3 2 1-16,1-4 0 0,-6 1 5 0,8-2-5 16,-3 1 5-16,-4-3-4 0,4-2 3 0,-3 1 0 15,0-1 0-15,-1-2-1 0,1-4 5 0,-2 3-4 16,2-4 1-16,-4-2-2 0,4 0 4 0,-4 2-2 16,0 1 7-16,4-3 1 0,-4-2 7 0,0 5-2 15,1 3 2-15,-1-3 1 0,-3 2-4 0,4 3-6 0,0-3 2 16,0 0 4-16,-1 4-3 0,0-1-6 15,2 2-2-15,-3 4-18 0,3 1-24 0,-1-7-22 16,1 7-29-16,0 0-19 0,-3-5-20 0,3 5-12 16,0 0-18-16,0 0-93 0,4 13-271 0,-4-8 121 15</inkml:trace>
  <inkml:trace contextRef="#ctx0" brushRef="#br0" timeOffset="42621.646">14698 11560 115 0,'0'0'142'16,"0"0"-16"-16,0 0-4 0,0 0-5 0,-4 19-6 16,1-9-11-16,3-1-1 0,-4 2-9 0,4 3-1 15,0-2-4-15,0 4-3 0,-3 0-3 0,3-4-2 16,0-1-14-16,0 4-3 0,0-3-10 0,3 0-5 15,-3-2-3-15,2-3-5 0,0 3-11 0,1-1 11 16,-1-2-10-16,0-1-1 0,-2-1 0 0,4-1-2 16,0 1-7-16,0-3 4 0,1 0-8 0,0-2 1 15,3 0-3-15,-8 0 1 0,18-5-3 0,-11 0-1 16,5 1-8-16,-5-4 7 0,2 2 2 0,0-3-3 16,-4 1 0-16,1 1-5 0,0-1 3 0,-3-2 0 15,-1 3 2-15,-1-2 0 0,-1 1 10 0,0-2 4 16,-1 1 6-16,1-2 1 0,-4 3 0 0,-1 1-5 15,0-3-1-15,1 4 0 0,-4 0-6 0,0-1 5 16,1 1-8-16,-2 2-7 0,3 0-8 0,-6-2-10 16,5 4-13-16,-4 1-19 0,0 0-12 0,1 2-22 15,1-2-22-15,-3 2-20 0,5 0-22 0,-2 2-140 16,-2 2-306-16,4-1 135 0</inkml:trace>
  <inkml:trace contextRef="#ctx0" brushRef="#br0" timeOffset="43266.02">14983 11626 92 0,'0'0'164'0,"-4"-2"-20"0,4 2-15 16,0 0-12-16,-1 11-17 0,2-6-2 0,-1 2-13 0,2 1-8 15,-2 1-6-15,0-3-15 0,2 4 2 0,-2-1-8 16,0 0 1-16,0 3-3 0,0-5-12 0,2-2 0 16,-2 3-6-16,2-3-4 0,-2 0-2 0,-2 1 3 15,0-4-14-15,4 3 6 0,0-2 1 16,-2-3 5-16,-2 5 17 0,2-5-3 0,2 4 4 0,-2-4 5 15,0 0 6-15,0 0-3 0,0 0-7 0,0 0-7 16,0 0-3-16,0 0-7 0,-8-14-3 0,6 9-2 16,2-2-2-16,-3 0-4 0,1-3 2 0,-1 0-2 15,2-2-4-15,-4-1 0 0,2 1 2 0,1 1-5 16,0 0 0-16,-1 0 0 0,1 1 0 0,0 2 3 16,0 2-8-16,1 1 8 0,0-2-6 0,0 2-1 15,2 1 2-15,-1 4 1 0,-1-5 0 0,1 5-4 16,1-3 0-16,-1 3 2 0,0 0 1 0,0 0-3 15,11 12-1-15,-5-6 1 0,0 0-3 0,0 3 1 16,3 1 2-16,0 1-7 0,5 5 6 0,-3-3-2 16,1 2-2-16,2 0 6 0,-1-2-5 0,0 1 2 15,2-1 0-15,-1 0 0 0,0 0 0 0,0-5-1 16,-1 2-4-16,4-2 4 0,-6-1-1 0,2-3 0 16,-3 0-2-16,3-1 3 0,0-3-1 0,0 2 3 15,-3-2 0-15,4-2-6 0,-8 0 7 0,2-1-6 16,-2 0 2-16,-1 0 1 0,2-2-2 0,-2-4 5 15,-1 2-2-15,-3-4 1 0,3 0-3 0,-4 0 0 16,4-4 2-16,-8 2-5 0,4-1 2 0,-4-4 2 16,4 2 3-16,-5-1-4 0,0 3 0 0,0-2 1 15,2 5-4-15,-1-1-1 0,-2 1-4 0,3 1-7 0,-2 2-18 16,1 1-30-16,2 2-38 0,-1 0-45 16,2 3-181-16,1 2-355 0,-4-5 157 0</inkml:trace>
  <inkml:trace contextRef="#ctx0" brushRef="#br0" timeOffset="44577.488">15659 11608 92 0,'0'0'203'0,"0"0"-9"16,0 0-13-16,0 0-22 0,-5 0-17 0,5 0-16 16,0 0-14-16,0 0-12 0,0 0-7 0,0 0-9 15,0 0-7-15,0 0-12 0,0 0-5 0,17 7-5 16,-11-7-11-16,4 0-8 0,3 0-16 0,-3 0-19 15,3 0-24-15,1 0-46 0,-1 0-52 0,6-1-152 16,-7-2-294-16,-1 1 131 0</inkml:trace>
  <inkml:trace contextRef="#ctx0" brushRef="#br0" timeOffset="45290.219">16067 11514 131 0,'0'0'183'0,"0"0"-19"16,0 0-14-16,0 0-15 0,0 0-12 0,0 0-14 15,0 0-9-15,0 0-4 0,-2 16-12 0,0-7-1 16,2 3-4-16,-1 1-7 0,1 4-6 16,-2 0-1-16,0 3-6 0,1-2-5 0,-3 1-7 0,4 1-4 15,-3-2-3-15,1-1-5 0,0 2-2 0,2-2-5 16,-3 0-3-16,3-6-1 0,-2 1-4 0,1-2 0 16,-2 1-3-16,2-6 1 0,0 3-1 0,-1-3-3 15,1 0 1-15,0-2 4 0,1-3-7 0,0 5 3 16,0-5 0-16,-1 5 2 0,1-5 5 0,0 0-5 15,0 0-8-15,0 0-3 0,0 0-1 0,-7-14 0 16,7 5-1-16,0-2-3 0,2-1 1 0,-1-2 0 16,-2-4 1-16,3 1-2 0,-2-1 1 0,3-7 0 15,-2 5 1-15,3 2-2 0,-4 1 1 0,2-3-2 16,-2 3 4-16,2 1-1 0,-2 4-2 0,1-1 1 16,0 8-2-16,1-4 4 0,-2 2-6 0,0 2 2 15,2 1 3-15,-2-3-4 0,0 7 2 0,3-1 1 16,-3 1-1-16,0 0 4 0,14 9-2 0,-9-2 4 15,1 3-1-15,-1-1 1 0,6 4-2 0,1 3 1 0,-4-1 3 16,1 1-3-16,5-1-3 0,-4 3 4 16,0-1 0-16,3 0-1 0,-2-1-3 0,1 1-1 15,-2-4 2-15,2 0 2 0,-2 1-1 0,0 0-4 0,-3-6 0 16,2 1 1-16,-2-1-1 0,-1 0 2 0,-1-3-4 16,0-1 3-16,2 1 1 0,-4-1-2 0,-1 0-2 15,1-2 2-15,-3-2 0 0,5 1-2 16,-5-1 4-16,0 0 3 0,11-5-5 0,-7-1 2 0,2-3-3 15,1 0 0-15,-3 0 0 0,-1-3 0 0,3 1 3 16,-1-4-4-16,0-2-1 0,-1 1 7 0,4-2-5 16,-7 0 2-16,3-3-3 0,-3 1 1 0,-1-5 0 15,0 6-1-15,0 2 1 0,-1-2 1 0,-2 2-2 16,2 5 0-16,0 2-6 0,-2 3-8 0,2-2-10 16,-3 3-11-16,4 3-20 0,0-3-25 0,-1 4-27 15,1 2-28-15,0 0-28 0,0 0-142 0,-7 11-330 16,6-2 146-16</inkml:trace>
  <inkml:trace contextRef="#ctx0" brushRef="#br0" timeOffset="45695.331">16449 11586 64 0,'1'-1'145'0,"-1"1"-17"0,0-5-18 16,0 5-6-16,0 0-14 0,0 0-7 0,0 0-9 16,0 0-6-16,0 0-1 0,0 0-6 0,0 0 3 0,0 0 3 15,0 0-1-15,5 12 2 0,-5-7-2 0,3 2-2 16,-1 4 5-16,1 0-5 0,-2 2-1 0,2-1-6 16,-1 4-9-16,2 0-4 0,1-2-7 0,2-1 1 15,-4-1-1-15,3 2-10 0,-1-3 0 0,1-1-2 16,-1 1-2-16,2-1-5 0,0-1-3 0,1-2 2 15,-3 1-5-15,0-5-1 0,4 1 0 0,-2-1-5 16,0-3 3-16,1 4-5 0,1-6 3 0,1 0-4 16,-1-1-1-16,4-2 0 0,-7-1-5 0,3 0 1 15,1-1-3-15,-2-2 3 0,0 1 1 0,-3-2-4 16,0 0 6-16,1-1-4 0,-2 0 1 0,0-1-3 16,-2-4 3-16,0 3-1 0,-1 0-4 0,0-2 2 15,-2-2 5-15,0 6-8 0,-1 0-2 0,1 0-11 16,-1 2-10-16,-1 4-12 0,2-2-10 0,1 2-28 15,-2-1-30-15,1 0-32 0,0 4-111 0,0-2-274 16,1 4 121-16</inkml:trace>
  <inkml:trace contextRef="#ctx0" brushRef="#br0" timeOffset="46708.351">16899 11451 23 0,'0'0'124'0,"0"0"-8"0,0 0 2 15,0 0-9-15,2 17-4 0,0-6-5 0,-4 1-7 16,4 6-1-16,0 2-3 0,-1-3-11 0,1 2-5 15,0 2-7-15,1-3-5 0,-2 0-8 0,-1-1-16 16,3 1 8-16,-3-3-4 0,0 1-1 0,3-3-6 16,-1-1-3-16,-2 0-3 0,0-5 1 0,2 3-7 15,-2-4-5-15,0 0-1 0,0-1 2 0,0 1 3 16,0-3-5-16,2 0-1 0,-2-3 1 0,0 4 5 16,0-4-1-16,2 3-8 0,-2-3-4 0,0 0-3 15,0 0-1-15,-2-17-3 0,2 11-6 0,2-3 8 16,-1-2-11-16,-2-2 9 0,2-4-12 0,3-1 9 0,-6 1 6 15,2 1-10-15,2-2 4 0,-2 1 2 0,0 1-6 16,0-1 6-16,3 7 4 0,-3 1-4 16,0 2 1-16,2-2 2 0,-2 4-2 0,0-3-2 0,3 5-1 15,-3-1 3-15,0 4 2 0,2-2 2 0,-2 2 8 16,0 0 0-16,8 6-1 0,-3 2 0 0,2 2 0 16,-4 0 1-16,5 0-3 0,-3 3-1 0,0-1-1 15,3 1-1-15,1 2-1 0,-8-4 1 0,4 4-4 16,2-3 6-16,-2-1-5 0,-1-1 1 0,-2-2-5 15,2-1 3-15,1-2-3 0,-2 2 2 0,-1-4 0 16,2 1-1-16,0 2 1 0,-1-4 0 0,-2 1 1 16,-1-3 0-16,4 4 4 0,-4-4-8 0,0 0 4 15,0 0 1-15,11-8 1 0,-7 4-4 0,-2-3 0 16,2-3-3-16,0 1 5 0,1-2-1 0,2-1-1 16,-4 1-2-16,3-7-5 0,-1 2 4 0,-1 1 0 15,-1-1 0-15,1 0 1 0,-1 4-6 0,0 1 4 16,0-1-1-16,-2 1 4 0,1 5 0 0,0-1-3 0,0 2 4 15,-1 0-1-15,0 0 2 0,-1 1-7 0,0 4 4 16,5-3 2-16,-5 3 4 0,0 0 5 16,0 0 1-16,9 9-1 0,-4-1 6 0,-1-4-5 0,1 5 3 15,2 0-1-15,-1 3 3 0,-1-1-3 0,1-1-1 16,0 4 3-16,0 4 0 0,-1-3-5 0,0 1 0 16,0-4 1-16,-1 0-1 0,-4 0 0 0,5 4-4 15,-1-5 0-15,-4 1 0 0,5-3 0 0,-5 1 2 16,3-3-3-16,-2 0-1 0,-1-2-19 15,3 2-15-15,-2-3-18 0,0 1-29 0,-1-4-27 16,4 3-31-16,-4-4-32 0,3 2-102 0,-3-2-290 0,0 0 129 16</inkml:trace>
  <inkml:trace contextRef="#ctx0" brushRef="#br0" timeOffset="47271.084">17462 11535 115 0,'0'0'130'0,"0"0"-9"0,-1-4-11 0,1 4-9 16,0 0-12-16,0 0-5 0,0 0-1 0,0 0-11 15,0 0-2-15,-4-2-4 0,4 2-5 0,0 0-6 16,0 0 1-16,0 0 2 0,0 13-5 0,0-7 3 16,-2 1 0-16,-1 3 0 0,3 0 0 0,0 4 0 15,0 1 2-15,-1-4-6 0,-2 6-4 0,3-2-3 16,0-3-5-16,3 1-6 0,-3 0-1 0,1 0-2 15,-1-1-2-15,0 0-6 0,5-3-2 0,-4 0 0 16,3 2-2-16,-4-6-5 0,4 3 0 0,-1-4 3 16,2 1-5-16,-1 0-2 0,1-3-5 0,4 1 0 15,-3-3-3-15,4 2-7 0,-1-4-13 0,1-1-17 16,1-3-22-16,0 1-20 0,-1-1-17 0,0-3-37 16,0 2-27-16,0-3-103 0,-4 2-282 0,1-2 125 15</inkml:trace>
  <inkml:trace contextRef="#ctx0" brushRef="#br0" timeOffset="47465.312">17515 11640 50 0,'0'0'178'0,"0"0"-18"0,0 0-11 15,-5 1-20-15,5-1-12 0,0 0-10 0,0 0-12 16,0 0-13-16,0 0-7 0,0 0-10 0,21-1-19 15,-16 0-16-15,2-1-34 0,-1 0-19 0,2 0-18 0,-3-3-23 16,0 1-16-16,-1 1-16 0,-3 0-67 0,-1-1-176 16,0 4 78-16</inkml:trace>
  <inkml:trace contextRef="#ctx0" brushRef="#br0" timeOffset="47625.985">17494 11536 55 0,'-6'-6'89'16,"-4"2"3"-16,3-5-12 0,-2 6 3 0,2-6 7 15,0 5 10-15,2 0-5 0,0-1-5 0,1 2-6 16,-1-1-12-16,2 2-7 0,3-2-5 0,0 4-6 15,-2-6-9-15,4 2 4 0,1 3-8 0,3-5-3 16,2 4-7-16,0-2-3 0,-1 2-3 0,4-1-4 16,2-1 2-16,-1 0-3 0,0 3-8 0,0-1-17 15,1 2-20-15,5-1-24 0,-5 2-25 0,0-1-31 16,1 2-93-16,-4 0-214 0,3 0 95 0</inkml:trace>
  <inkml:trace contextRef="#ctx0" brushRef="#br0" timeOffset="48184.02">17754 11632 106 0,'0'7'127'15,"0"0"-9"-15,0 2-19 0,1 3-12 0,-1-4-3 16,0 0-4-16,0-2-12 0,1 2-10 0,-1-2 2 15,0 1-10-15,0-2-2 0,0-1-6 0,0 2-8 0,0-4-6 16,-1 2 0-16,1-4-5 0,0 0-6 16,0 5-16-16,0-5-2 0,0 0-8 0,0 0-5 15,0 0-6-15,-8-10 14 0,6 6-2 0,-1-4-8 0,3-1 6 16,-5 1 0-16,4-4 5 0,-2-3-1 0,-2-1 0 16,1 1 3-16,2-2-2 0,-1-4 4 0,2 2-3 15,-2-5 4-15,1-1 3 0,-1-3 1 16,2 10 7-16,1 0-5 0,0 0-1 0,1 2 3 0,3 3 2 15,0 3 4-15,0 0-6 0,0 1-1 0,-2 2 6 16,4 4-10-16,-1-1 6 0,2 1 12 0,-2 2 5 16,2-2-1-16,-7 3-4 0,12 7 2 0,-2-5 2 15,2 2-1-15,-4 3 4 0,-1-2-7 0,0 1-2 16,-2 3 2-16,2-2 3 0,-5 3-6 0,0-3 3 16,-2 3-3-16,0-1 1 0,-2 4 4 0,-1-3-5 15,-4 1-2-15,-1 0 4 0,5-2 2 0,-4 0 1 16,0 2 4-16,0-5-4 0,0 2-3 0,2 0-2 15,0-1-2-15,1-5-3 0,-1 5 0 0,-1-2-6 16,2-1 4-16,1 1-1 0,1 0-1 0,-1 1-3 16,3 0 0-16,-2 0 6 0,2 4-4 0,2-3-4 15,1 1-2-15,1 2 3 0,1-2-2 0,-1 0-1 16,2 1-3-16,0 0 4 0,2 1-3 0,-3-3 5 16,4 1 0-16,1-1-4 0,0 0-3 0,0 0-6 15,2-1-4-15,-2-1-11 0,3 1-20 0,-3-3-14 16,2 0-21-16,-1-2-26 0,-2 2-17 0,2-2-112 15,0-1-250-15,-3 0 111 0</inkml:trace>
  <inkml:trace contextRef="#ctx0" brushRef="#br0" timeOffset="49061.115">18160 11419 41 0,'0'0'141'0,"0"0"-17"0,0 0-3 0,0 0-8 16,0 0-4-16,1 20-6 0,0-11-1 15,-1 4-5-15,-1 2-4 0,2-1-2 0,-1-2-4 0,0 4-4 16,0 2-5-16,2-4-9 0,-2 5-1 0,0-2-4 16,-2 0-4-16,2-1-4 0,2 1-5 0,-4-6-3 15,4 2-3-15,-4-2-5 0,1 1 2 16,2-3-5-16,-1 2-7 0,0-4-4 0,0-2 2 0,0 2-6 16,-1 0 1-16,2-2-5 0,-2 0-4 0,1-2-13 15,0-3-18-15,0 6-16 0,0-1-22 0,0-2-17 16,0-3-19-16,0 0-20 0,0 0-22 0,0 0-137 15,0 0-291-15,12-8 130 0</inkml:trace>
  <inkml:trace contextRef="#ctx0" brushRef="#br0" timeOffset="49510.034">18511 11431 154 0,'0'-6'176'0,"0"6"-9"15,-3-3-19-15,3 3-13 0,-7-3-12 0,7 3-7 16,-8 0-14-16,8 0-1 0,-11 3-13 0,3 2-3 16,-3-1-6-16,0 1-3 0,3 5-1 0,-3-2-3 15,-1 3 2-15,0 2-4 0,-1 0-5 0,3 0-2 16,0 1 0-16,1 1-3 0,0-1-6 0,3-1-10 15,-1 4-1-15,6-5-1 0,-3 4-9 0,-1-6-2 0,9 3-5 16,-3-2-1-16,0 1-1 0,2-1-3 0,1-1-2 16,0 1-4-16,2-2 1 0,3 0-1 15,-1-2-4-15,1 0 0 0,1 0 4 0,1-3-4 16,2 0-1-16,0-2-1 0,0 1 1 0,1-2-2 0,2 2 0 16,-3-3 0-16,1 0 1 0,-4 0 0 0,4 0 5 15,-6 0-3-15,5 0 4 0,-2 0 0 16,-3 0 0-16,-3-2-2 0,-5 2 2 0,10 0-2 0,-10 0 0 15,9 0 2-15,-9 0 5 0,7 0 4 0,-3-2 4 16,-4 2 5-16,0 0-7 0,0 0 2 0,5-1 0 16,-5 1-5-16,0 0 1 0,0 0-4 0,0 0-8 15,0 0-12-15,0 0-27 0,0 0-36 0,0 0-50 16,0 0-57-16,0 0-68 0,0 0-165 0,0 0-435 16,-17 3 193-16</inkml:trace>
  <inkml:trace contextRef="#ctx0" brushRef="#br0" timeOffset="72184.029">18352 9443 19 0,'0'0'73'0,"0"0"-5"0,0 0-11 16,0 0-3-16,0 0-10 0,0 0 2 0,0 0-13 0,-2 2 0 15,2-2 3-15,0 5-1 0,0-5-4 16,0 0-5-16,2 4-1 0,-2-4 2 0,0 4-3 16,0-4-2-16,0 6-3 0,0-6 4 0,2 5-2 15,1-3-1-15,-3-2 0 0,4 3 4 0,0 2 3 0,2-3-10 16,0 0 18-16,4-1-13 0,2 1 4 15,-1 0 2-15,7-1-7 0,-1 2 0 0,1-2 2 0,1 2-7 16,1 2-2-16,10 0-5 0,-15 2 0 16,6 1 1-16,-6 2-3 0,3 1 0 0,0 1-8 0,-2 6 10 15,1 3-17-15,-7-4 4 0,-3 2-2 16,1 5 1-16,-2 1-4 0,-3 3 1 0,-3 1 4 16,-1-2 0-16,-7 3 0 0,0 3-2 0,0-2 9 15,0 2-4-15,0 0-4 0,-2-1 2 0,1 1 13 0,2-2-10 16,-1 0 1-16,-3 1 8 0,4-1-7 0,1 1-4 15,2-3-1-15,-4 0 10 0,4-4-6 16,3 2-1-16,0-6-2 0,2-3 6 0,-2 0-7 16,3-1-1-16,1 0 7 0,0-5-2 0,3 0 3 0,-1-2-4 15,3 1 0-15,-2-3-3 0,4-1-1 0,1-1 1 16,3-3-1-16,2 4 4 0,-3-5 6 0,2 2-9 16,2-2-1-16,-1-2 8 0,4 1-8 0,-4 2 7 15,-2-1-4-15,-1-2-2 0,0 0 0 0,1 0-2 16,-5 0 8-16,-1 2-2 0,-1 0-2 0,-1-2-3 15,-2 1 2-15,2 3-1 0,-6-4-5 0,4 6 5 16,-6-1 8-16,2 2-4 0,-2 2-1 0,-4 3 10 16,-1 2-4-16,-1 1 5 0,-2 2-1 0,1 2 6 15,1-2-13-15,-2 7 8 0,1-6-3 0,3 8 0 16,-3-2 1-16,0 5 2 0,4-3 3 0,1 3-11 16,1-3-5-16,2 0 4 0,2 3-2 0,2 0 2 15,2 0 4-15,-1 1-7 0,1 0 3 0,8 2-1 16,-4-3 3-16,1 2-3 0,3 4 0 0,-2-6 1 15,1 0-1-15,-2 1 4 0,-2-2-15 0,2 0 2 16,-1 0-6-16,-3-2-3 0,-1-1-4 0,-2 3 2 0,-3 0-2 16,-1-6 4-16,-1 0 1 0,0 2 1 15,-2-7 0-15,0 0 7 0,-2 3-1 0,-2-3-2 16,0-1 3-16,-1 0-3 0,2 0 6 0,-5-2 2 16,1 1 0-16,-2-2 1 0,0 1-4 0,-1 0 6 0,-1-3-3 15,-3-1 2-15,1 1-6 0,-1-2-9 16,-5 4-19-16,4-3-9 0,-1-2-14 0,2 1-67 15,-4-1-136-15,3 0 60 0</inkml:trace>
  <inkml:trace contextRef="#ctx0" brushRef="#br0" timeOffset="81605.394">17057 7144 33 0,'0'0'40'16,"0"0"-2"-16,0 0 0 0,0 0 1 0,0 0 1 16,0 0 4-16,0 0-1 0,0 0-2 0,0 0 5 15,0 0-3-15,0 0-4 0,0 0 0 0,0 0 6 16,0 0 0-16,0 0-8 0,0 0 6 0,0 0-13 0,0 0 12 16,0 0-14-16,0 0 2 0,0 0-8 15,0 0-3-15,0 0 2 0,0 0-2 0,0 0 0 16,0 0-4-16,0 0 0 0,0 0-2 0,0 0 5 15,0 0-7-15,0 0-3 0,0 0 8 0,0 0-8 0,0 0 6 16,0 0-17-16,0 0 17 0,0 0-1 0,0 0 3 16,0 0-12-16,0 0 1 0,0 0-2 15,0 0 7-15,0 0 1 0,0 0-9 0,0 0 5 16,0 0 2-16,0 0-2 0,0 0-9 0,0 0-1 0,0 0 5 16,0 0-1-16,0 0 2 0,12-8-4 0,-9 6 2 15,4 0-6-15,-1 2 9 0,2-3 1 0,-2 1 3 16,5-1-12-16,-1 2 1 0,1-2 4 15,1-2 7-15,-1 3-8 0,2-1-2 0,4-1 4 0,-5-2 0 16,1 5-4-16,5-4 6 0,0 0 0 0,-5 2-4 16,0 0 1-16,-1-1-1 0,1-1-20 0,-1 5 22 15,-2-2 1-15,0 1-5 0,-1 0 9 0,-3-1-12 16,-1 0 6-16,-5 2-1 0,10-1 5 0,-10 1-8 16,8-1 2-16,-8 1 3 0,4-2-2 0,-4 2-1 15,0 0 9-15,7-1 1 0,-7 1-11 0,0 0 13 16,0 0 1-16,7-2-2 0,-7 2 11 0,0 0-16 15,0 0 3-15,0 0 3 0,0 0-4 0,0 0-3 16,0 0-3-16,0 0 4 0,0 0-5 0,0 0-6 16,0 0-30-16,2-3-29 0,-2 3-128 0,0 0-208 15,0 0 93-15</inkml:trace>
  <inkml:trace contextRef="#ctx0" brushRef="#br0" timeOffset="169701.848">14321 12060 115 0,'-1'5'109'0,"0"-2"-5"15,0 2-12-15,-1 2-5 0,2-2-3 0,-2-2-10 16,0 6-2-16,1-3-2 0,1 3-3 0,-1-2-4 16,-1-1-3-16,0-1-5 0,2 3 3 0,0 2-7 15,-1-3 4-15,-1 5 0 0,2-4-3 0,0 3-1 16,2-1 4-16,-2-1 3 0,0 2-4 0,0 0 1 16,0-1-6-16,1 1-2 0,-1 1-4 0,0-2 6 15,0 1-6-15,2-1-8 0,0-4-5 0,-1 2-1 16,0-3-1-16,1 3-2 0,0-1-3 0,0-1-3 15,0 0-4-15,1-4 13 0,2 2-6 0,2 0 4 0,0-3-4 16,-1 2 1-16,2-1-2 0,3-2-2 0,2 1 2 16,-2 0-5-16,2-3 0 0,-1 3-3 15,3-4 0-15,2 0-7 0,1 2 6 0,-5 0-8 0,2-2 3 16,-2 2 2-16,2-2-1 0,-2 1-1 0,-1 0 3 16,0-2-6-16,-2 0-2 0,4 2-2 0,-5-1-7 15,4-1-10-15,-4 1-17 0,-3 0-19 0,1 1-17 16,0 0-13-16,0-1-19 0,-2 1-12 0,-1-5-13 15,0 2-4-15,-1 1-3 0,0 0-7 0,-3-3-88 16,0 4-246-16,0-1 108 0</inkml:trace>
  <inkml:trace contextRef="#ctx0" brushRef="#br0" timeOffset="169989.08">14611 12203 42 0,'-4'-2'97'0,"-2"-1"3"16,6 3-3-16,-5-6 7 0,1 5 7 0,4 1 11 15,0 0 5-15,-9-2-7 0,9 2-2 0,-1-4-10 16,1 4-10-16,0 0-7 0,-4-1-11 0,4 1-9 15,0 0-3-15,0 0-8 0,0 0-9 0,0 0-3 16,-4-3-4-16,4 3 1 0,0 0 0 0,0 0 0 0,0 0 0 16,9 8-3-16,-5-6-4 0,1-1 1 15,3 1-5-15,-2 0-2 0,2 0-3 0,1 1-2 16,2-1 0-16,1 0-4 0,-1 2 1 0,2 1-3 0,0-1 1 16,1-1 0-16,3 1-6 0,-3-1-1 0,-2 1-1 15,1-1 0-15,-1 2-3 0,-1 0 0 0,1 0-1 16,-5-1-4-16,1 4 4 0,-3-4 2 15,0 2 0-15,0 3 15 0,-2-2-16 0,-6 6 0 0,2-4-1 16,-4 3-3-16,-4 5-6 0,-3-2-22 0,-1 0-24 16,-7 6-27-16,-3 1-24 0,3-3-36 0,-1-1-29 15,-3 1-33-15,-1 0-105 0,0-2-325 0,11-5 144 16</inkml:trace>
  <inkml:trace contextRef="#ctx0" brushRef="#br0" timeOffset="170724.942">14996 12109 121 0,'-7'-1'195'0,"7"1"-7"0,-2-3-18 0,2 3-18 16,0 0-16-16,-8-2-15 0,8 2-11 0,0 0-11 16,0 0-6-16,0 0-9 0,0 0-10 0,0 0-4 15,25 1-9-15,-20-2-3 0,9-1-6 0,0-1-3 16,1 2-4-16,6-4-6 0,-1-1-3 0,6 0-2 15,1-3-1-15,2 2-7 0,0-1 3 0,6 0-4 16,-7 2-5-16,0 0 1 0,-1-1-5 0,-5 0 0 16,-2 6-4-16,-7-2-4 0,0 0-14 0,1 1-14 15,-5 1-13-15,-2-3-7 0,0 4-7 0,0-3-6 16,-7 3-13-16,5 0-4 0,-5 0-24 0,3-1-3 16,-3 1-11-16,0 0 5 0,0 0 4 0,0 0 2 15,0 0 6-15,0 0 10 0,-27 4 7 0,19-4 14 16,-1 5 14-16,-3-1 13 0,0 0 18 0,-2-3 18 15,3 6 17-15,-2-2 11 0,-5 2 12 0,8-2 11 16,-3 0 7-16,3-1 0 0,1 2-3 0,-4-1 4 0,5 1-3 16,3 2-1-16,0-2-1 0,-1 0-3 15,2 5 4-15,-1 0 2 0,1-2 0 0,0 4 0 16,0-1 0-16,2 7 2 0,-1-1-1 0,0 2 0 16,3-3 1-16,-2 2-4 0,-2-1 4 0,4-1-8 0,-1 4-4 15,-3-3-4-15,4-1-2 0,0-1-4 0,0 2-4 16,-2-6-5-16,0 5-3 0,1-5-5 15,1 1 2-15,-1-2-15 0,1 1-20 0,-1 0-20 0,1-1-28 16,-2-2-28-16,4 0-25 0,-1-4-25 0,5-1-27 16,-4 1-16-16,1-2-115 0,3-3-317 0,2 3 140 15</inkml:trace>
  <inkml:trace contextRef="#ctx0" brushRef="#br0" timeOffset="171496.515">15594 12322 134 0,'1'-7'186'0,"-2"0"-11"0,1-2-9 0,-1-1-14 16,1 3-9-16,-4 1-4 0,3-4-1 0,-6 2 0 16,2 1 0-16,-1 1-3 0,1 2-11 0,-3 0-7 15,0 2-5-15,-3 2-9 0,1-2-4 0,-2 4-8 16,-6 4 1-16,-1 1-8 0,5 2-5 0,-4 1-3 15,1 3-14-15,2 0-1 0,0 2-9 0,-6 2-4 16,8-3 1-16,0 0-10 0,0 1-4 0,8 0-4 16,-5 2-5-16,3-3-1 0,2-3-3 0,1 0 3 15,0-1-8-15,3-1-4 0,0-1-7 0,2 1-5 0,-1-4-5 16,1 2-1-16,3-2-2 0,0-2-2 16,1-2 2-16,2 0 0 0,4-2-1 0,-5-1 0 15,6-2-3-15,0-6-2 0,0 5-2 0,3-7 0 0,-3 2-2 16,1-2 4-16,0 3-3 0,-1-3 0 0,-2 3 2 15,-2 2 2-15,1 1 3 0,-4 1 1 0,-1 0 0 16,2 3-3-16,-2-1 3 0,1 3 3 16,-5 0 1-16,7-2 1 0,-7 2 7 0,14 5-3 0,-10-3 2 15,1 1 0-15,-1 3 5 0,1-3-7 0,0 3 1 16,1-1 2-16,1 1-1 0,0 1-2 0,1 1 0 16,-3-4 2-16,5 2 0 0,-5-2-10 0,0 2-3 15,2 0-5-15,-2-6-4 0,4 3-18 0,-4-1-6 16,3 0-15-16,-2-2-10 0,2 0-11 0,-8 0-13 15,11-2-5-15,-2-3-11 0,-4 4-3 0,2-5-6 16,0-1-5-16,1 0-3 0,0-1-4 0,-2 1 12 16,-1-1 7-16,-1-2 14 0,1 1 5 0,-1-3 11 15,-4 1 9-15,5-4 7 0,-5 3 9 0,4-8 10 16,-8 3 9-16,4 0 5 0,-2-1 7 0,-1 2 19 16,-1 0 8-16,-1-1 19 0,1 1 15 0,-1 3 11 15,-1 2 12-15,-1 1 13 0,4-3 8 0,-4 5 11 16,2-3 9-16,1 2 11 0,-1 1 2 0,1 3 5 15,0 2-1-15,0-2-3 0,3 3-10 0,1-2-8 16,0 4-10-16,-4-5-9 0,4 5-8 0,0 0-10 16,0 0-5-16,-9 10-5 0,7-4-1 0,0 3-7 15,0 4-6-15,2 1-1 0,0 1-1 0,0 2-4 16,0 2-5-16,2-1 3 0,1 1-4 0,0 0 1 16,3-1-4-16,-3 0-2 0,-1-1-3 0,2-1-3 15,0 0 0-15,-3 1-3 0,4-7 0 0,-1 1 3 0,-1 1-4 16,-2-2-8-16,4 0-10 0,-5-3-13 15,1-1-18-15,-2-1-16 0,2 1-26 0,-2-1-11 16,2 0-19-16,-1-2-6 0,0-3 4 0,0 5-30 16,0-5-6-16,0 0 7 0,0 0-1 0,0 0-3 0,0 0 8 15,-7-13 3-15,5 8 3 0,1-2-72 0,-3-3-220 16,4 2 98-16</inkml:trace>
  <inkml:trace contextRef="#ctx0" brushRef="#br0" timeOffset="172409.004">15668 12390 702 0,'0'-10'-59'0,"1"1"24"0,2 1 12 0,2-1 4 15,0 1 3-15,-1 1 5 0,1-1 4 0,4-1 6 0,-1 5 5 16,-2-4 12-16,1 6 6 0,4-2 4 0,-2-3-3 15,0 3 11-15,1 2-5 0,2-2 12 0,-2 3 10 16,0 1-1-16,3 0 10 0,-3 1 7 0,4 1-3 16,-4 2 1-16,3 2-2 0,-1 0 3 0,-1-1-8 15,-1 5 0-15,-1-4-2 0,-1 5-5 0,-2-5-5 16,-1 6 1-16,2-2 1 0,-3 0-3 0,-3 0-5 16,0-1 2-16,-2-1 0 0,-3 4-6 15,0-5 2-15,-1 2-5 0,-1-1-2 0,-2 2-3 0,-1-3 0 16,0 1-2-16,-3 1-4 0,3-4-3 0,-2 2-4 15,-3 0-1-15,4-5-2 0,0 3-18 0,0-2-3 16,2-3-8-16,0 3-11 0,-1-6-11 0,2 3 0 16,-1-5-9-16,3 2 2 0,-1 2-1 0,-1-2-6 15,5-2 15-15,-2 0-2 0,1-2 4 0,3 3 3 16,3-4 5-16,-3 3-3 0,4-2 8 0,-2-2-2 16,2 3-2-16,6-1 1 0,-3 1 8 0,0 0-4 15,2-3 1-15,0 2 5 0,1 2 4 0,2-3-21 16,-2 1 19-16,2 0-7 0,0 2 14 0,-3 0-7 15,6-5 1-15,-4 6 5 0,4-4-4 0,-5 1 4 16,2 0-5-16,-2 3-1 0,0-5 12 0,-1 2-1 16,-5 3 12-16,4-1 7 0,-4 2 8 0,2 1 8 15,-1-1 9-15,-1 1 14 0,-3-2 8 0,-1 4 5 16,8-2 4-16,-8 2-2 0,0 0-1 0,0 0-5 16,0 0 0-16,6 7 0 0,-6-5-3 0,0 2-7 15,-1 2-2-15,1 0-4 0,-1 1-4 0,1 1-4 0,-1-3-3 16,1 4-3-16,0-1-5 0,0-2-3 15,2 1-6-15,-3-1 2 0,1 1-4 0,0 0-6 16,1-2 3-16,0 0-2 0,1-2-7 0,1 3-4 16,0-3 2-16,-3 0-3 0,4 0-2 0,-2-2 4 0,1 2-4 15,-3-3-2-15,9 0 1 0,-9 0-3 16,11-4-2-16,-6 1-1 0,1 0-4 0,-1-4-5 16,0 0 3-16,4 0-2 0,-3-1 1 0,-1-1-3 15,4-2 3-15,-4 2 3 0,2 1 0 0,-1-1 1 0,-1 2 5 16,-1 2 3-16,-3 0 2 0,2 4 6 0,2-2-1 15,-5 3 3-15,1-5 2 0,4 2 2 16,-5 3 5-16,0 0 4 0,4 11-1 0,0-10 0 0,-3 6 0 16,3 1-3-16,1-3-1 0,-1 4-2 0,4-1-3 15,-6 1 1-15,6 0-2 0,-3-1-1 0,4 1-1 16,-1-1-3-16,-2-3-4 0,4 2-3 0,-4-3-6 16,0-2-7-16,1 0-7 0,0 0-5 0,-1-2-13 15,-6 0-3-15,12-3-20 0,-7 0-15 0,1 0-5 16,-1-2-17-16,-1-2-17 0,4-1 4 0,-4 1-3 15,-1 0-2-15,0-3 5 0,-3-1-6 0,5-1 5 16,-5-6 2-16,0 8-59 0,0-7-186 0,-5 0 83 16,4-1 731-16,-2 2-493 0,1-3 21 0,0 4 19 15,-3-4 17-15,0 2 10 0,3 0 7 0,-3 1 10 16,2 5 15-16,-1 0 14 0,0 2 14 0,3 1 16 16,-2 2 9-16,2 1 2 0,1 0 4 15,-1 0-10-15,1 1-6 0,0 4-14 0,-5-4-7 0,5 4-8 16,0 0-8-16,0 0 4 0,0 0-6 0,-1 13 5 15,2-5 1-15,-1 1-1 0,1 4 5 0,3 0 0 16,-4-1 3-16,2 9-1 0,1-2-3 0,1-2 5 0,-1 8-6 16,3-2-4-16,-4 4-3 0,2-10-9 15,-1 1-2-15,4 1-6 0,-4-2-7 0,1-1-3 16,2 1-10-16,-1-2 4 0,-1-3-6 0,2-2-8 16,2 1-18-16,-3-1-27 0,-1-2-42 0,-1-1-60 0,3-2-79 15,-1-1-286-15,3 0-533 0,-3-4 236 0</inkml:trace>
  <inkml:trace contextRef="#ctx0" brushRef="#br0" timeOffset="173535.072">16665 12216 75 0,'5'-3'103'0,"-5"-1"2"0,1 0-4 15,-1 4 4-15,-1-7-9 0,0 5 15 0,-3-2-5 16,4 4-2-16,-6-3-2 0,2 0-6 0,4 3-2 0,-9-1-3 16,9 1-5-16,-14 4-3 0,5-1-6 15,-3 3-8-15,1 2 3 0,-5 4-2 0,1 0-5 16,1 3-14-16,1 0 1 0,0 1-6 0,3-3-5 15,-4 3-2-15,4 1-4 0,2-4-7 0,-2 0-2 0,2-2 2 16,2-1-4-16,2-1-4 0,0-2-6 0,2-2-5 16,1 2-6-16,1-1 0 0,0-2-1 15,1 0 0-15,4-3 2 0,-5-1 1 0,7 2-3 0,-7-2-1 16,12-7-2-16,-2 3 0 0,-2-2-1 0,2-1 1 16,2 0 1-16,-5 1 3 0,2 0-8 0,0 0 7 15,0 0-2-15,0 0 0 0,-4 1-1 0,-1-1 5 16,5 5-6-16,-5-1 0 0,1-2 0 0,-1 1 0 15,0 2 0-15,1-1 4 0,-5 2-4 0,9 0 1 16,-9 0 2-16,10 5-2 0,-6-2-1 0,2-1 4 16,0 1-3-16,1 3 3 0,-1 0-1 0,1 0 1 15,2 0 1-15,1 1-3 0,-3 0 1 0,3-1-3 16,0 1 1-16,-3-2 4 0,2-1 0 0,-1-2-4 16,2 1 2-16,-1 1-3 0,5-1-8 0,-8-3-4 15,2 0-8-15,4-3-12 0,-1-1-12 0,-2 0-9 16,0-2-5-16,1 1 1 0,-1-2-3 0,0-2 3 15,1-4-3-15,-1 1 0 0,-3 0 4 0,0-5 7 16,3 3 5-16,-4-3 6 0,-1-2 1 0,0 1 0 16,-3-1 17-16,0 0 2 0,-1-6 3 0,-1 6 12 15,-2 0 5-15,-1 2 8 0,2-4 3 0,1 3 20 16,-3 1 12-16,-1 5 11 0,4 2 10 0,-2 0 13 16,0 3 5-16,2 1 1 0,-1 1-12 0,0 0-5 15,1 2-2-15,1 3-12 0,0 0-3 0,0 0 1 16,-7 19-4-16,5-2 1 0,-1-1-3 0,2 3 0 15,0 5 1-15,1 7-4 0,2-4-1 0,-2-1-4 16,4 3 0-16,-1-4-4 0,-1-5-1 0,1-2-3 16,0-1-6-16,0 0 1 0,3 3-4 0,0-6-2 0,-4-2 0 15,1 0-2-15,-2-3-6 0,2 0-10 0,-2-2-9 16,0-3-17-16,-1 1-19 0,0 0-9 16,2-3-12-16,-2-2-26 0,0 0-31 0,0 5-27 15,0-5-32-15,0 0-151 0,0 0-361 0,-7-15 160 0</inkml:trace>
  <inkml:trace contextRef="#ctx0" brushRef="#br0" timeOffset="174551.18">16785 12264 160 0,'0'0'155'16,"0"-5"-14"-16,0 5-17 0,0 0-15 0,0 0-10 15,10-2-8-15,-5 0-10 0,1 0-7 0,0 1-11 16,5-1-3-16,-2 0-6 0,2 1-7 0,1-2-5 15,-1 2 1-15,-1-2-4 0,6 0-2 0,-3 2 2 16,6 0-3-16,-2 2-1 0,2-1 3 0,-2 1-3 16,-5 0 3-16,2 4-2 0,3-1 4 0,0 2 1 15,-7-1-4-15,3 2 1 0,-2-1-4 0,-1 2-2 16,1 0 1-16,-2 1 0 0,-3 0-1 0,2 1-7 16,-2 0 2-16,0 0 0 0,0-2-5 0,-4 3 0 15,0-1-5-15,1-1 3 0,0 0-4 0,-2-1-1 16,-1-1-6-16,3-1 1 0,-1 1-3 0,-2-2 0 15,0 0-8-15,5-3-9 0,-5 2-7 0,0-4-5 16,4 5-4-16,1-5-7 0,-5 0-5 0,9-5 4 0,-4 1-13 16,4-2-7-16,0 0 2 0,0-2-4 15,-1 0 2-15,3-6-6 0,-3 2 11 0,1-2 0 16,-3 2-1-16,2 2 9 0,-4 0 11 0,4-2 20 16,-3 6 4-16,1-2 15 0,-5 1 13 0,4 4 9 0,-3-3 8 15,0 2 6-15,-1 1-3 0,-1 3-4 0,3-2 0 16,-3 2 6-16,0 0 7 0,0 0 4 15,-1 15-3-15,1-8-2 0,0 1-2 0,0-1-5 0,0 6-7 16,0-3-1-16,0 0-5 0,0-3-3 0,1 6-2 16,2-3-3-16,-2 1-1 0,0 0-5 0,2-2-5 15,-1-1-7-15,2-2-7 0,-3 0-4 0,3-2-7 16,-3 1-1-16,3-3 0 0,-1 1-6 0,2-1-2 16,0-3-1-16,-5 1-7 0,14-3-5 0,-9 0-6 15,2-3 4-15,-1 0-3 0,2-2 4 0,-3-1 3 16,0 1 5-16,-1-3 2 0,0-1 0 0,-2 2 3 15,2-3 5-15,-4 2 3 0,1-4 3 0,-1 1-1 16,-1 2 2-16,-3-5 1 0,0 4 7 0,-2 2 7 16,1 1 9-16,0 0 6 0,-3 5 6 0,0-2 2 15,-1 2 2-15,-1-2-1 0,0 4 2 0,-2 0 4 16,1 2 2-16,1 0 2 0,-3 2 2 0,2 0-4 16,-2 0-2-16,1 3-5 0,2 1-3 0,-3 1-4 15,4 0-4-15,4-1 4 0,-4 0-4 0,5 1-3 16,-1-1 1-16,0-2-13 0,1 1 4 0,3 1-6 15,1 0-2-15,0-1 2 0,0-4-4 0,3 4 2 16,2-1 2-16,-2 0-4 0,-3-3 1 0,12 2 5 16,-6-3-2-16,3 2 1 0,0-3 2 0,3-1-3 15,-1 3-2-15,1-4 2 0,-3 4-4 0,5-2 8 0,0 1-2 16,-1-2 0-16,-1 3 2 0,6 0 7 16,-5 3 0-16,5 0 4 0,-5 0 5 0,4 3 1 15,-5-1 5-15,6 2-3 0,-8 1-1 0,3 1 1 16,-3 1-3-16,3-1-3 0,-4-1-1 0,1 1-2 0,-3-2-1 15,-1-1-3-15,-1 0 1 0,1-2-3 0,-1 2 0 16,-1-1 1-16,2-3-5 0,-4 2 3 0,1-2-2 16,1 2-3-16,-3-2 1 0,-1-2-1 0,5 3 0 15,-5-3-3-15,0 0 2 0,11-3 1 0,-11 3 0 16,8-8-5-16,-3 4 3 0,1-5-4 0,1 2-6 16,-1-1-1-16,-1-2-6 0,3 1 0 0,-3-4 0 15,0 5 0-15,-1-2 8 0,1-2-3 0,-1 4 2 16,1-1 0-16,-3 2 0 0,1 2 4 0,0 2 1 15,-1-1 0-15,2 3 2 0,-4 1 6 0,0 0 5 16,0 0 9-16,8 6 0 0,-7-2 0 0,2 3 3 16,-2-1-5-16,4 3-2 0,0-1 0 0,-1 1-1 15,0-2-1-15,0 3-4 0,0-3-1 0,-2 2 0 16,5-2 1-16,-5-1-2 0,2-1-8 0,0 0-6 16,-2-3-7-16,2 1-8 0,0-1-11 0,-4-2-14 15,5 0-24-15,-5 0-25 0,11-3-32 0,-7-1-35 16,-1-1-36-16,-2 0-102 0,-1-2-327 0,-1-1 144 15</inkml:trace>
  <inkml:trace contextRef="#ctx0" brushRef="#br0" timeOffset="174708.955">17338 12044 97 0,'0'0'118'0,"0"0"-45"16,0 0-88-16,0 0-31 0,0 0-50 0,5-12 23 16</inkml:trace>
  <inkml:trace contextRef="#ctx0" brushRef="#br0" timeOffset="176333.387">17981 12301 16 0,'0'0'84'16,"0"0"-6"-16,0 4 3 0,-4082-4 1 0,8164 0-1 0,-4082 0 2 16,0 0-6-16,0 0 2 0,0 0-4 0,0 0-5 15,0 0-6-15,0 0 3 0,0 0-1 0,0 0-16 16,0 0 17-16,0 0-5 0,0 0 0 0,0 0-3 16,0 0-3-16,0 0-4 0,0 0-4 0,0 0 0 15,0 0-6-15,0 0-1 0,0 0-2 0,0 0-3 16,0 0-4-16,0 0-2 0,0 0-6 0,0 0 3 15,0 0-1-15,0 0-9 0,0 0-3 0,0 0 6 16,0 0-12-16,0 0 7 0,0 0-6 0,0 0 5 16,0 0-1-16,0 0-1 0,0 0-2 0,0 0 0 15,0 0 0-15,0 0-7 0,0 0 7 0,0 0-5 16,9-9 1-16,-5 6-10 0,0-1 9 0,1 2 6 16,1-3-4-16,1 2-3 0,-2-1 0 0,2 1-7 15,5-2 6-15,-1 2 3 0,2-3-3 0,0 0 2 0,1-2-5 16,1 0-3-16,4 0 3 0,-3-1 4 15,5 3-1-15,-4-2-1 0,2 0 0 0,0 0-1 0,-2-1 3 16,1 1-4-16,-3 0 6 0,3-1-2 0,-5 7-2 16,-2-5 4-16,1 2 2 0,-3 0-2 0,0 3 3 15,-4-3-2-15,1 2 3 0,-2 2 7 16,0-1 1-16,0 0 1 0,-4 2 5 0,6-2 0 16,-6 2 0-16,3-3-4 0,-3 3 0 0,4-2-5 0,-4 2 4 15,0 0-3-15,3-4-4 0,-3 4 0 0,0 0-3 16,0 0 1-16,4-2-3 0,-4 2-1 15,0 0-18-15,0 0-24 0,0 0-28 0,0 0-32 0,0 0-37 16,0 0-22-16,-6-6-157 0,2 4-337 0,4 2 149 16</inkml:trace>
  <inkml:trace contextRef="#ctx0" brushRef="#br0" timeOffset="177252.919">18011 12414 17 0,'0'0'83'16,"0"0"-8"-16,0 0 10 0,0 0-16 0,0 0-1 15,0 0-1-15,0 0-8 0,0 0-2 0,0 0-3 16,0 0-3-16,0 0-4 0,0 0-2 0,0 0 3 16,0 0-4-16,0 0 2 0,0 0 3 0,0 0 4 15,0 0-6-15,0 0 4 0,0-3-9 0,0 3-1 16,0 0-3-16,0 0-5 0,0 0-2 0,0 0-2 16,0 0-8-16,0 0 3 0,0 0-3 0,0 0-3 15,0 0-6-15,0 0 1 0,0 0 3 0,0 0-1 16,0 0-1-16,8 8 0 0,-4-5 4 0,-2 0-2 15,1 1 3-15,4 0-4 0,-1 4 6 0,0 0-3 16,2 1 2-16,2 1 0 0,-1 1 3 0,3 2-4 16,-1 3-2-16,1-2-1 0,-2 1-1 0,4 2 2 15,-2-1-5-15,4 5 3 0,-4-7-2 0,2 3-1 16,-4-2 1-16,2-1-3 0,-1 0 4 0,-3-3-10 16,-1-3 6-16,1 1-6 0,1 0 4 0,-3 1 0 0,2-3-5 15,-3 0 4-15,1 0-5 0,-2-2 6 0,1 0-2 16,-1 0-2-16,0-2 1 0,1 1 1 15,-3-1-2-15,1-1-1 0,2 3 2 0,-2-4-4 16,-3-1 4-16,5 6-1 0,-5-6-1 0,1 0 1 0,-1 0-2 16,0 0 8-16,4 3-7 0,-4-3-2 0,0 0-3 15,0 0-16-15,0 0-31 0,0 0-37 0,0 0-44 16,0 0-150-16,-10-8-302 0,10 4 134 16</inkml:trace>
  <inkml:trace contextRef="#ctx0" brushRef="#br0" timeOffset="-192649.656">18800 11936 18 0,'0'0'72'0,"0"0"-5"0,0 0-5 16,0 0-9-16,0 0-1 0,0-3 1 0,0 3-6 15,3-3-1-15,-3 3-4 0,1-6 3 16,2 3-7-16,-1 0-3 0,-2-2 5 0,0 5-8 16,0-8 0-16,0 4 7 0,1-3-7 0,-1 2 2 0,0 0 5 15,-1 1-5-15,1-4-9 0,0 5 4 0,-1-4 3 16,-3 0 1-16,3 3 0 0,-2-1-6 0,-1-2 8 16,2 2-1-16,-3-3-1 0,-1 3-1 0,-1 0 0 15,-1 1-8-15,3-3 10 0,-5 4-15 0,5-1 2 16,-2 0 0-16,0 2 1 0,-1 0-1 0,0 2-9 15,3-1 6-15,-6 1-6 0,2 1-1 0,2 1-3 16,2 2 1-16,-4 0-1 0,-5 1-2 0,5 2 5 16,0 1-5-16,-1-2 0 0,2 5-8 0,-4 2 2 15,5-5 5-15,0 2-5 0,0-2-3 0,1 2 5 16,0 1-1-16,0-2-5 0,3 0 5 0,0 0-6 16,1 2 0-16,0-4-4 0,2 3-1 0,0-3 4 15,0 0-3-15,2 0 0 0,0-1 5 0,1 1-1 16,0-2 2-16,1 2-2 0,2-1 9 0,2-2-10 15,0 2 0-15,1-2 5 0,0 0-7 0,2-4 4 16,3 3 0-16,-2-3 2 0,1 2-6 0,-1 0 5 0,1 0 0 16,6-1 0-16,-7 2-1 0,1 1 4 15,-2-1 0-15,2 2-3 0,-3-1 8 0,4 0-9 16,-2 1 5-16,-2 1-3 0,2 1 5 0,-2 0-6 0,0-2-1 16,0 3 6-16,-2 0-1 0,1-1 5 0,0 0-6 15,-2 0 3-15,2 0-2 0,-4 2-4 0,1-4-1 16,-3 3 2-16,1-4 4 0,0 1 2 0,-3 3 5 15,2-4 5-15,-2 3-5 0,-1-4 4 0,0 2 3 16,-1 0-5-16,-3 1-2 0,0-1 11 0,0 0-8 16,-1-2 1-16,-4 4 2 0,-1-2-9 0,1 0 2 15,-2 0-1-15,-3-1 5 0,2 3-7 0,-4-3-2 16,0 1 9-16,2-1-4 0,0-3 3 0,-5 1-1 16,6 2 1-16,-5-3 1 0,0-1-2 0,6 0 6 15,-3-1-9-15,-2-3 0 0,6 2-1 0,-1 1 6 16,0-4-11-16,3 4 0 0,-1-3-6 0,0 1 2 15,2 2-7-15,1-2-9 0,1 0-2 0,2 1-15 16,-1-1-15-16,0 1-4 0,3-1-26 0,0-1-24 16,2 4-13-16,0-5-85 0,0 5-219 0,3-7 98 15</inkml:trace>
  <inkml:trace contextRef="#ctx0" brushRef="#br0" timeOffset="-192086.461">18998 12056 39 0,'0'0'130'0,"0"0"-1"0,3-3-2 15,-3 3-7-15,0 0-3 0,0 0-11 0,0 0-8 16,0 0-5-16,0 0-3 0,1 11 0 16,-1-6-1-16,-1 6-8 0,1-1-2 0,-1 1-5 0,1-2-6 15,0 4-5-15,0 0-5 0,-2-3-5 0,4 4-8 16,-2-2-1-16,1 0-5 0,0-2-7 0,-1 1 2 16,3 0-4-16,0 0-7 0,-1-3 2 0,-1-2-4 15,1 0-5-15,0-1-2 0,3 0-8 0,-3 0 0 16,0-2-1-16,3-1 0 0,-1 1-7 0,2-3 4 15,-6 0-2-15,0 0-4 0,14-4 1 0,-9 2 2 16,0-5-4-16,4 0 1 0,-4 0-1 0,2-3-1 16,-1 2 8-16,-2-2-1 0,2 0 2 0,-2-1-2 15,0 1-5-15,-1-2 2 0,-1 8 5 0,-2-4-1 16,2 3 3-16,0 0 5 0,-1-2 3 0,1 5 2 16,0-2 3-16,-2 4-3 0,0-3-4 0,0 3 0 15,0 0-2-15,0 0 3 0,0 0 1 0,5 12-2 16,-5-3 2-16,1-2 0 0,3 3-3 0,-4 0-3 15,2 0 0-15,-1-1 0 0,4 3 1 0,-4-3-5 16,3 1 1-16,1-1 0 0,1 0 1 0,-2 0-5 0,4-2 1 16,-7 0-7-16,7-1-2 0,-3-2-6 15,-2 0-7-15,4-2-6 0,-3 0-4 0,4 0-13 16,-8-2-12-16,11-2-12 0,-3-2-14 0,0-2-10 0,1-2-13 16,-4 0-2-16,8-4-9 0,-7 2-9 0,0-1-6 15,3-5-73-15,-4 4-220 0,1-3 98 0</inkml:trace>
  <inkml:trace contextRef="#ctx0" brushRef="#br0" timeOffset="-191491.106">19304 12120 275 0,'1'-10'16'0,"-1"2"13"0,4-1 17 0,-3 4 8 16,-1 0-1-16,-1 0 9 0,-3 0 10 0,4 5 6 16,0-5-3-16,0 5-7 0,0-4-4 0,0 4-5 15,0 0 6-15,0 0-5 0,0 0 10 0,0 0-1 16,0 16 3-16,0-9-3 0,4 3-1 0,-3 0 1 16,0 0-3-16,-1 2-5 0,0-2-1 0,1 2-3 15,1 1-3-15,-2-5-1 0,2 6-5 0,0 1-3 16,-1-2-9-16,0-2 0 0,0-4-4 0,-1-1 1 15,2 3-8-15,0-1-3 0,-1-1-1 0,2-4-4 16,-3 2-3-16,1 0-2 0,-1-1-7 0,0-1-1 16,0-3-5-16,2 4 7 0,-2-4-1 0,0 0-5 15,0 0-5-15,11-13 3 0,-11 7-3 0,5-2-4 16,-1-3 0-16,0 1 0 0,-4 2-5 0,5-4 4 16,-1-1-3-16,1 2 9 0,-4-1-7 0,0 2 1 15,2 2 7-15,-3-1-6 0,1 5 4 0,-1-4 5 16,3 6 0-16,-3-2-6 0,1 1 5 0,-1-2-3 0,0 5 1 15,4-3 10-15,-4 3 4 0,0 0 4 16,0 0-2-16,0 0 3 0,12 10-2 0,-6-7-2 16,-2 1 2-16,-2 3-3 0,2-2 0 0,-4 0 0 15,4 2-2-15,0-2-1 0,-3 2 1 0,2-1 0 0,-2 0-4 16,-1-1-3-16,6-3 5 0,-3 3 1 16,-3-2-6-16,1 0 3 0,-1-3-2 0,0 0 3 15,0 5-4-15,0-5-1 0,3 4-1 0,-3-4 1 16,0 0-7-16,0 0-2 0,0 0-2 0,0 0 2 0,0 0-5 15,2-17-1-15,-2 8 2 0,2 2 0 16,0-3 2-16,2 0 2 0,0 0 2 0,0-2 1 16,-2 3-2-16,3-3-1 0,-2 4 3 0,1 1 3 0,-3 1-4 15,2-2 2-15,-1 5 0 0,1-2 2 0,-1 3-1 16,-2 2 3-16,5-3 8 0,-5 3 4 0,0 0 2 16,11 5 0-16,-8-2 4 0,1 2-1 0,-2 0 1 15,3 1-1-15,-1 0-4 0,-1 1 0 0,5 1-2 16,-4 3 0-16,2-4 1 0,-1 4-1 0,-1-5-2 15,2 6-2-15,2-5-1 0,-3 0-2 0,-2-1 1 16,-1 0-3-16,2-1-9 0,-2-2-8 0,1 1-8 16,2-1-13-16,-5 0-10 0,0-3-7 0,4 2-17 15,-4-2-14-15,0 0-18 0,13-9-15 0,-9 1-11 16,1 4-13-16,1-4-115 0,-4-1-276 0,4-1 122 16</inkml:trace>
  <inkml:trace contextRef="#ctx0" brushRef="#br0" timeOffset="-190917.847">19646 12048 71 0,'0'-1'123'0,"1"-3"-1"0,-1 4-7 0,2-4-6 16,-2 4-10-16,0 0-9 0,0 0 0 0,0 0 9 16,0 0 5-16,2 15 0 0,-2-8-8 0,0 1 0 15,-1 3-1-15,0 0-8 0,1 1-11 0,0-1-1 16,0 4-5-16,0-3-5 0,0 1-4 0,0-2-5 16,1-1-8-16,-1 2 2 0,0-3-10 0,0 1-2 0,0 0-5 15,0 0-3-15,1-3-2 0,-2-3-4 0,2 0-2 16,-2 0-3-16,1-4-5 0,0 6-1 0,0-3-2 15,0-3 0-15,1 4-2 0,-1-4-5 16,0 0-1-16,0 0-6 0,5-13 0 0,-4 3-2 0,2 2-1 16,-3-3-3-16,4 1-5 0,-3 0 3 0,1-2 0 15,-2 0 2-15,2 0-2 0,-1 3 2 0,4-3 2 16,-2 2 1-16,-2 4 1 0,0-1 0 16,1 3-2-16,0 0 1 0,1 0 4 0,-3 2-1 0,5 0 1 15,-5 2 4-15,0 0 0 0,9 4 6 0,-4 0 12 16,-1 0-11-16,0 0-1 0,1 5 3 0,-1-4-1 15,-2 2-3-15,2-1 2 0,1 2 0 16,-2-1-2-16,1 0 0 0,-2 0-1 0,1-3 5 0,-2 4-4 16,2-5-3-16,-1 2 0 0,-1 0-3 0,1-1 5 15,0-1-3-15,-2-3-2 0,4 4-1 0,-4-2-4 16,0-2-2-16,4 3 1 0,-4-3-5 0,0 0 3 16,6-8-2-16,-6 4-1 0,5-1 0 0,-1-4-3 15,-2 3-1-15,3-3-3 0,-1-1 1 0,0 2 5 16,-1 0 0-16,2 1 1 0,-1 2-1 0,0-3 1 15,-2 5 4-15,1 0-3 0,2-1 0 0,0 3 6 16,-5 1 5-16,9 1 1 0,-9-1 2 0,8 5 0 16,-3 0 4-16,-1-1-1 0,2 4 0 0,-1 0 2 15,2 1-2-15,-2-2 2 0,0 3-5 0,0-3 1 16,-2-1 0-16,4 3 0 0,-2 0-2 0,1-1-1 0,-1-1 3 16,0 1-6-16,-2-2-6 0,1-2-11 15,0 3-7-15,0-3-7 0,1 1-2 0,-1-3-9 16,2-1-8-16,1-1-23 0,-2-3-8 0,5-1-22 0,1-1-3 15,-3-3-12-15,3 0-3 0,-3-3-10 16,3-1-84-16,-4 0-232 0,2-1 103 0</inkml:trace>
  <inkml:trace contextRef="#ctx0" brushRef="#br0" timeOffset="-189649.774">20103 12048 70 0,'2'-6'97'0,"-1"0"5"0,-1 2 9 0,0 1 2 16,0-1 2-16,0 4-6 0,-4-4-1 0,4 4-4 15,0 0-4-15,-7-2 2 0,7 2 0 16,-8 6-4-16,0 0-2 0,3 0-1 0,-4 4-8 0,2-1-5 15,0 3 2-15,2 0-9 0,-3-1-9 0,2 5-4 16,-2-2-6-16,3-1-6 0,1 1-4 0,-2-4-6 16,3 4-4-16,-3-5-4 0,4 2-2 0,0-2-5 15,0 0-2-15,0-1-2 0,2-1-5 0,0-2-6 16,2 1-3-16,-2-2-1 0,0-4-3 0,2 5 0 16,2-3-5-16,-4-2 2 0,0 0-3 0,11-4-1 15,-5-2-5-15,0 2-4 0,-1-4-1 0,5-1-6 16,-1-1-7-16,0-4 3 0,-2 6-1 0,-1-4 4 15,2 4 0-15,-2-1 2 0,-1 0 3 0,-1 2 0 16,0 4 2-16,-1-4 1 0,1 4 3 0,-1 0 7 16,-3 3 8-16,0 0 6 0,0 0 3 0,10 6 4 15,-7 1 0-15,1-2-1 0,-3 0-1 0,4 4 2 16,-1-2-5-16,-2 3-4 0,2-1 3 0,-2-3-2 16,1-1-4-16,1 4 2 0,-1-2 0 0,-1 0-2 15,3-3-2-15,-2 3 1 0,-1-3-1 0,2 1-3 0,-2-4-1 16,3 1-4-16,-5-2 3 0,0 0-2 0,11-3 3 15,-3 0 0-15,-2-2-7 0,1-4-2 16,3 1-1-16,-2-1-4 0,1-5-5 0,-3 2 5 16,5-3-8-16,-3-2 1 0,1 3 5 0,-4-3-4 0,-1-1 0 15,2 2-5-15,-3-2 3 0,-2 2 1 0,2 4 8 16,-2 1-2-16,-2-2 12 0,-2 6 3 0,3-3 8 16,0 5 10-16,-1-2 11 0,-2 1 7 15,1 3-6-15,2 3-3 0,-4-5 0 0,0 4-4 0,4 1-1 16,-9 1-5-16,9-1-1 0,-9 4-1 0,5-1-6 15,-2 1 4-15,5-1-9 0,-3 2-8 16,1-2-6-16,0-1 1 0,1 2-7 0,-2 1-5 0,3 1 1 16,-1-5-5-16,0 4-3 0,2-1-6 0,-5-1 0 15,4 1 1-15,1-4 2 0,0 0 1 0,4 6 6 16,-2-4-3-16,-2-2 0 0,0 0 5 0,5 1 2 16,-5-1 0-16,9 0 1 0,-2 0 0 0,-7 0 2 15,10 1-1-15,-10-1 4 0,10 1-1 0,-1-1-2 16,-1 2 7-16,-3 0-1 0,0-1 5 0,0 1-3 15,2 0 5-15,-1 1 2 0,2 1-2 0,-2 2-1 16,-1-2 1-16,2 1-2 0,-1 1 2 0,-1 1-1 16,0-1 4-16,-1-1 0 0,0 1-3 0,1 2 3 15,0-2-1-15,-1 1-3 0,0-2 4 0,-1 2-2 16,1-1 5-16,-2-1 2 0,0 1 2 0,-1 1 4 0,1-2-3 16,2-2 1-16,-3 4 7 0,3-1-9 15,-1-5 6-15,-1 6-4 0,0-4 1 0,0 0-1 16,-2-3 0-16,2 6-3 0,3-3 0 0,-5-1-1 15,0-2-1-15,5 5 7 0,-1-5-6 0,-4 0-1 16,10 0 0-16,-10 0-1 0,12-3 6 0,-8-1-4 16,2 1-6-16,3-2 1 0,-3-1-2 0,2-2 2 15,0 1-3-15,-2-3 1 0,2 1 0 0,-2 0 3 16,2-2 0-16,2-1-5 0,-4 1 8 0,0 1 2 0,-3 2 5 16,0 3 5-16,0-3 11 0,1 4 5 0,-1 0 5 15,0 0-2-15,-2 2 6 0,0-2-7 0,-1 4 3 16,0 0-3-16,0 0 1 0,0 0-1 0,0 0 0 15,7 7-1-15,-6-2-2 0,-2 2-2 0,3 0-2 16,-2 0-2-16,0 3-6 0,2 0 1 0,-1-2-3 16,0 3-3-16,1-5 0 0,-1 3 0 0,1-4-4 15,1 3 1-15,-2-4 1 0,3 2-3 0,-2 1-2 16,2-6 2-16,1 2-2 0,-1 2-1 0,1-3-2 16,1-2 0-16,1 0 0 0,-7 0-4 0,14-3-3 15,-5-1 0-15,1 0 1 0,-2-3 3 0,1-2-2 16,-1 4 1-16,-2-6-3 0,4 1 1 0,-2 1 3 15,-2-3-2-15,2 2 1 0,-4-2-1 0,0-3 3 16,1 3-3-16,-4 1 6 0,2 0 1 0,-2 1 6 16,3 1 3-16,-3 1 12 0,-1 2 13 0,0-1 13 15,0 1 6-15,1 3 4 0,-1-1 1 0,0-1-6 16,0 5-7-16,0-4-6 0,0 4-1 0,0 0-5 16,0 0-5-16,0 0-2 0,-10 18-5 0,6-6-1 15,-1 5 0-15,1 3-5 0,3-1-3 0,-3 5-2 0,4-4-1 16,0 5-3-16,3 5-1 0,-1-8-1 0,1-3 1 15,1 7-1-15,2-8 4 0,-2 1-6 16,2-2-3-16,-1 1-1 0,2 0-2 0,-2-3-2 16,0 1 1-16,-1-4-4 0,1-1-1 0,-1 1-1 0,1-1 0 15,-1-2-1-15,-2 0 0 0,1-2 2 0,-2-2-4 16,1 0-5-16,-1-1-5 0,-1 0 5 0,1 0 0 16,-1-2 3-16,0-2 3 0,0 6 2 15,0-6 0-15,-1 4 2 0,1-4-3 0,-9 1 7 0,4-1-6 16,-2 1 1-16,-2-1 2 0,-1 0 2 0,4 0-2 15,-7 3 2-15,0-3-2 0,3 0-2 16,-4 0-13-16,-5 2-26 0,0 2-45 0,-1-2-54 16,2-4-74-16,-5 4-225 0,4-2-480 0,0-2 213 0</inkml:trace>
  <inkml:trace contextRef="#ctx0" brushRef="#br0" timeOffset="-188499.825">20889 11831 121 0,'0'0'123'0,"0"0"-14"0,0 0-7 15,0 0-15-15,13-6-11 0,-8 2 0 0,5 1 0 0,3-3 4 16,3-1-7-16,0 2 3 0,3-3 0 0,1 1 1 16,5-5-4-16,3 2 2 0,-4-2-4 0,5 0-2 15,4-1-2-15,-4 1-1 0,1-4-4 0,0 5-5 16,-2 0-6-16,-2 2-2 0,-7 0-8 0,0 2-2 16,-1 0-5-16,-4 4 0 0,-5 1-3 0,1-2-8 15,-2 2-1-15,-4-1 0 0,4 2-4 0,-3-2 0 16,-5 3-2-16,6-1-3 0,-1 0-2 0,-5 1-5 0,4-2-2 15,-4 2-8-15,0 0-3 0,0 0-11 16,0 0-8-16,0 0-9 0,0 0-8 0,-15 8-13 16,10-3-13-16,-3-4-16 0,0 3-10 0,-3 0-9 0,2-1-12 15,-3 2-4-15,1 1-1 0,-1 0-84 0,-2-3-220 16,0 5 97-16</inkml:trace>
  <inkml:trace contextRef="#ctx0" brushRef="#br0" timeOffset="-188251.037">21233 11702 388 0,'-6'3'-4'15,"-2"0"15"-15,2-1 10 0,2 1 0 0,-2-2 3 0,6-1 0 16,-6 3-2-16,6-3 5 0,-5 2-1 0,5-2-3 15,0 0 1-15,-5 0 12 0,5 0 9 0,0 0-3 16,0 6 0-16,0-6 11 0,0 6 8 0,0-1 4 16,-1-1 7-16,2 2 0 0,-1 3 9 0,0 1 4 15,0 3 3-15,0 3 4 0,0 4-2 0,-1 2 6 16,0 2-4-16,-1 1-1 0,1 1-1 0,0 0-3 16,2-1-4-16,-2 1-4 0,-1-6-2 0,2-1-9 15,0 1-6-15,0-1-5 0,2 0-4 0,-2-3-7 16,0-2-4-16,1 1-2 0,2-2-5 0,-3-1-1 15,1-3-6-15,0-1-5 0,2 0 1 0,0-1-6 16,-3-3-7-16,0 2-13 0,0-2-14 0,2-2-12 16,-1 1-16-16,-1-3-15 0,0 4-27 0,0-4-33 15,0 0-39-15,0 0-27 0,6-13-160 0,-5 8-374 16,1-2 165-16</inkml:trace>
  <inkml:trace contextRef="#ctx0" brushRef="#br0" timeOffset="-187783.33">21424 12082 24 0,'0'0'128'0,"7"-5"-21"0,-2 2-6 0,-1 0-12 0,0 0-14 15,-2 0-2-15,2-2-4 0,-1 0 5 0,0 1-4 16,-1-1-2-16,-1-2 2 0,-1 0 4 15,0 2 10-15,-1 0 1 0,0 0 0 0,0 0 9 0,-2-2 3 16,-1 6 1-16,-1-3-5 0,1 1-7 0,-1-1-5 16,-3 4-7-16,8 0-7 0,-14 4-4 0,5-1-9 15,-1 2-1-15,-1-2-4 0,0 4-7 0,1 3 0 16,4 0-5-16,-1-2-6 0,-7 5-2 0,9-1-2 16,-4 0-2-16,4-2-6 0,-2 0-1 0,0-1 1 15,3 1-7-15,-1 0 2 0,3-2-4 0,0-2-6 16,0 2-5-16,-1-4-2 0,3 1-1 0,3-1-2 15,-1 0-3-15,2-1 5 0,-4-3 0 0,7 1 0 16,-7-1-4-16,13-2 2 0,-5-3-5 0,0 2-3 16,1-4-6-16,1 3-4 0,-1-1 6 0,0-2-2 15,1 4 1-15,-2-3 3 0,1 1-1 0,-3 2 1 16,2 0 3-16,-3 1 5 0,1 0 0 0,0 2-1 16,-6 0 1-16,11 1 4 0,-5 2 2 0,1 0-1 15,-2 1-1-15,0-1 1 0,3 0 2 0,-1 2 0 0,-2-1-1 16,6-2 0-16,-1 5-7 0,0-3-17 0,-1-3-21 15,1 2-15-15,1-3-33 0,-4 0-5 16,6-3-24-16,-4 3-15 0,1-2-9 0,0-5-98 16,-1 2-266-16,-1 0 118 0</inkml:trace>
  <inkml:trace contextRef="#ctx0" brushRef="#br0" timeOffset="-187534.014">21665 11818 25 0,'-1'-11'179'0,"-2"2"5"0,2 1 2 0,1 3-11 15,0 0-16-15,-1 0-17 0,1 5-10 0,0 0-12 16,0 0-7-16,-7 11-6 0,5 0-4 0,-4 4-4 16,3 2-2-16,0 2-6 0,-1 5-4 0,2 1-1 15,-2 0 2-15,1 1-7 0,1-1-1 0,-1 2-6 16,2-8 0-16,0 6-5 0,-2-6-10 0,3-2-3 16,0 1-5-16,-2-1-6 0,2 0-6 0,0-3 1 15,0-2-7-15,0 1-2 0,2-4-7 0,-2-2-14 16,0 3-15-16,-2-2-20 0,2-3-21 0,2 0-24 15,-2-2-20-15,0-3-13 0,-2 5-18 0,2-5-25 16,0 0-33-16,0 0-22 0,0 0-125 0,0 0-353 16,-4-17 157-16</inkml:trace>
  <inkml:trace contextRef="#ctx0" brushRef="#br0" timeOffset="-186823.955">21619 12019 16 0,'9'2'130'0,"-9"-2"-3"15,12 1-6-15,-8 2-7 0,5 1-9 0,-3-1-12 0,3 2-1 16,-1 2-3-16,3 0-6 0,-3-2-3 0,3 3-10 16,-2-1-5-16,1 0-6 0,-1 0-3 15,1 0-5-15,-5 2 0 0,4-2-7 0,-3 1-2 16,2 1 0-16,-4-4 2 0,-4 3-1 0,4-3-3 0,-4 3-2 16,0-4 6-16,-3 3-7 0,2-1-3 0,-3 1-3 15,0-2-5-15,-2 0-6 0,1-1-7 0,-3-1-5 16,3 1-5-16,-4-2-3 0,2 1-6 0,0-1-7 15,1 0-5-15,3 1 7 0,-3-1-7 0,0-2-2 16,0 1-2-16,6-1-6 0,-7 0 8 0,7 0 2 16,-7-3-3-16,5-1 0 0,2 4 1 0,0-8 0 15,1 3 8-15,2-1-9 0,2-3 5 0,1 0-4 16,1-3-7-16,3-2 0 0,1-1-5 0,2 1-3 16,2-8-8-16,0 0 3 0,2-2 1 0,-4 2-1 15,5-4 3-15,-5 0 4 0,6 3 1 0,-5 1-2 16,-6 4 5-16,2 3 12 0,-1-1 12 0,1 2 1 15,-4 4 26-15,1 1 1 0,-1 2 12 0,-4 0 12 16,2 1 13-16,0 2 3 0,-2 1-5 0,0-1-6 16,-2 4-3-16,0 0-4 0,0 0 4 0,0 0 1 15,-2 18 6-15,-2-7 1 0,-1 3-1 0,2 3 2 16,-2 2 0-16,0 1-1 0,1 4 1 0,-1 1-4 16,1 1-2-16,2-8 0 0,-2 0-3 0,0 2 1 15,3-1-5-15,1 0-8 0,-2-2-3 0,4 0-2 0,0-1-3 16,1-3-2-16,1-2-2 0,-2 0 0 15,1-1-8-15,-1-1 3 0,2-1-2 0,-1-2-6 16,0-1 2-16,3-2-2 0,-2 0-3 0,4-3-1 0,-8 0-5 16,15-3-7-16,-8-2-8 0,5 1-5 0,-1-4-9 15,-2 1-11-15,5-4-4 0,-1-2-14 0,-2-2-7 16,-3 2-1-16,1-2-1 0,-1 1 5 16,-3-2 10-16,0 0 0 0,-3 5 12 0,1 0 4 0,-3 3 13 15,0-2 6-15,3 3 14 0,-3 3 5 0,0-1 4 16,-3 0 1-16,3 5 4 0,-3-3-5 0,3 3 3 15,0 0 10-15,-10 12-2 0,3-4 3 16,3 1 4-16,-2 1-1 0,3 0-2 0,-1 1 2 0,1 1 1 16,1 3-3-16,-1-4 2 0,3 1-4 0,-1-1-2 15,2 2-4-15,2-1 2 0,-1-3-3 0,2 2 0 16,-1-7 1-16,3 6-4 0,-2-4-6 0,4-3 2 16,1 1-1-16,1-1-7 0,-2-3-7 0,4 0-22 15,-1 0-29-15,2-4-39 0,3-2-28 0,0-3-48 16,1 2-164-16,-5 0-363 0,3-3 161 0</inkml:trace>
  <inkml:trace contextRef="#ctx0" brushRef="#br0" timeOffset="-186049.979">22330 12012 137 0,'3'-7'140'0,"3"5"-10"15,-4-5-10-15,4 0-3 0,-2 4-15 0,-1-4-9 16,-1 1 2-16,0 2-2 0,1 0 1 0,1-2 8 16,-4 4 1-16,4-1 1 0,-4-1-5 0,0 1-6 0,0 3-4 15,0-6-10-15,0 6-3 0,-4-6-5 16,2 1-7-16,-3 3-6 0,5 2-7 0,-11-2-6 0,4 2-7 16,7 0-1-16,-18 4-3 0,5-4-4 0,-1 3-2 15,-5 0-3-15,2 3-3 0,1-4 1 0,3 2-3 16,-5 2-2-16,5-2 0 0,0 0-1 0,4 2-5 15,-1-1-2-15,1 1-4 0,0 1 1 0,4-4 1 16,1 1-10-16,1 3-6 0,1-2-3 0,3 3 4 16,0-3-4-16,2-1-3 0,2 4 0 0,1-3-3 15,0-1 4-15,4 3-2 0,0-2-1 0,2-1-1 16,-1 1-4-16,2-1-2 0,1 0 1 0,-2 0 0 16,-2 0-4-16,4 0 3 0,-1-1 2 0,-1 1-5 15,-1 0 2-15,-1-1 2 0,-1 1-4 0,0 0 8 16,-3-1-1-16,2 0-2 0,-1 1-4 0,-1-2-2 15,-2 1 2-15,3 0-2 0,-3 0 2 0,-3 0 4 16,1 1 5-16,-2-4-6 0,-2 7 7 0,1-3 1 16,-1-2-2-16,-2 1 7 0,-1 2-1 0,3-1 3 15,-6-4-2-15,-1 5 4 0,2-1 6 0,-5 0 3 16,1-1 5-16,1-2 5 0,-2 2 6 0,0-3 10 16,1 4-5-16,-4-3 3 0,2 0 6 0,0 2 1 15,3-3-1-15,0 1-8 0,-3 0 1 0,6-1-4 0,0 0 0 16,-2 0-16-16,5 1-15 0,-4-1-25 0,8 0-35 15,-11 0-29-15,4-1-73 0,7 1-120 0,-13-1-315 16,6 2 140-16</inkml:trace>
  <inkml:trace contextRef="#ctx0" brushRef="#br0" timeOffset="-181314.991">19021 12703 81 0,'3'-3'114'0,"2"1"-1"0,-5 2 1 16,9-4-14-16,-7 2 5 0,3-2-2 0,-1 1 0 16,1 1 0-16,-2-1-2 0,1 0 2 15,-2 1 0-15,2-2-4 0,-1 1-1 0,-3 3 0 0,4-3-4 16,-3-1-5-16,-1 2-8 0,0 2-1 0,4-5 0 16,-4 2-10-16,0-2-5 0,0 5 2 0,-2-5-7 15,2 1-6-15,-2-3-2 0,1 3 0 0,-2 0-5 16,0 2 2-16,-2-3-2 0,3 0-5 0,-2 0-2 15,0 1-6-15,-1 1-6 0,0 1 3 0,-3-3-6 16,2 2 1-16,-1 2-5 0,0-2-3 0,-1 3 0 16,-3 0-1-16,-1 2 0 0,2 1-2 0,-3 1-2 15,-1 4 0-15,-3 3-5 0,2-1-1 0,1 7-1 16,-1-2 2-16,-2 4-2 0,-1 3-5 0,9-5 5 16,-4 4 0-16,3-3-3 0,4-1 2 0,1 2-3 15,-3 5 0-15,4-8 0 0,-2 0 0 0,8-3-3 16,-2-2-1-16,2 3-4 0,1-2-4 0,3-1-1 15,0-2-3-15,2 0-2 0,3-5 0 0,-2 3 3 16,3-1-4-16,3-6-2 0,5 2-3 0,-3-2-8 16,2-2-6-16,-1-3 2 0,1 0-7 0,-1-2 9 15,0 0 2-15,1-3-2 0,-3 1 6 0,0 0-2 16,1-2 3-16,-3 1 5 0,-1-1 2 0,-1 0-1 16,-4 2 3-16,-1 2 6 0,0 0 1 0,-2 1 3 15,0 2 6-15,-3 1 6 0,-1-1 4 0,5 1 1 0,-4 0-1 16,0 1 3-16,-2 2 2 0,0 0-1 0,0 0 3 15,8 8-1-15,-7-3 0 0,1 0 0 0,1 3-1 16,-2 0-3-16,3 0-3 0,-1 1 5 16,-2 0-3-16,-1 0-6 0,1 2 2 0,3-5-2 0,0 1 1 15,-1 0-1-15,-1-2 1 0,1 2-1 0,-3-2 0 16,7 2-1-16,-3-2-2 0,0-3-2 16,0 1 2-16,0 0 0 0,0-2-1 0,-4-1-2 15,0 0 5-15,17-4-2 0,-11 1-4 0,0 1 3 16,-2-3-1-16,3 0-2 0,0-2 1 0,-2-1-1 0,0 1 1 15,-1-3-4-15,1 3 2 0,-3-4 2 16,-2 5-1-16,2-5 2 0,-1 2-1 0,-4 0 2 0,3 0 0 16,-2 1-2-16,-2 3 1 0,2-2 4 0,-1 2-1 15,-2 1-1-15,1-1 2 0,0 0-1 0,-2 2 1 16,-3-1-1-16,1 4-1 0,-1 0-4 0,-1 0-1 16,0 0-4-16,-2 1-11 0,0 3-15 0,0 3-14 15,-2-5-22-15,1 3-25 0,4 2-27 0,-1-2-16 16,1 2-24-16,3-2-16 0,1-2-122 0,-3 2-323 15,7-1 143-15</inkml:trace>
  <inkml:trace contextRef="#ctx0" brushRef="#br0" timeOffset="-180699.006">19348 12759 158 0,'4'4'157'15,"-3"3"-14"-15,2-1-2 0,2 5-17 0,-1-1-11 16,1-1-8-16,-3 3-7 0,2-2-14 0,0 1 0 16,-4 0-14-16,4 1-4 0,-3-2 0 0,3 0-9 15,0 1-10-15,-4-3-4 0,0-1 0 0,1-3-7 16,4 2-4-16,-5-2 1 0,0 0-5 0,3 0-7 16,-3-4 4-16,1 4-6 0,2 1 1 0,-3-5 0 15,0 0-4-15,0 0-10 0,13-6 6 0,-8 0-1 0,1 0-8 16,-1-3 4-16,4 1 0 0,-1 0-7 0,1-4 5 15,-3 4 6-15,2-2-10 0,-2 1 0 16,-2 2 0-16,2 4 9 0,-2-2-7 0,-2 0 1 16,1 1-1-16,0 1 0 0,-1 0 1 0,-2 3 14 0,0 0 5 15,0 0 1-15,16 5 0 0,-12-2-6 0,1 2 1 16,-1 0 1-16,1 0-5 0,1 0-1 0,0-1 2 16,2 2-1-16,-3-1-4 0,-2 1 0 15,3-3 2-15,-1 2-10 0,3 2 7 0,-7-4-4 0,7 2-4 16,-3-1-4-16,-1-3 2 0,1 0-5 0,1 2-4 15,-2-3-8-15,-4 0-1 0,8 0-1 16,-8 0-7-16,10-5-7 0,-5 0-5 0,0 0-4 16,-1 0 6-16,-1-4-2 0,2-1-6 0,0 0 3 0,-2-2 0 15,3-3-1-15,0-3 3 0,-2 0 8 0,0-6-4 16,1 6 9-16,2-10-8 0,-3 2 13 0,-1 1 2 16,-1-1 23-16,0 6 7 0,0 1 14 0,0 9 20 15,-2-2 15-15,1 4 18 0,-1 0 7 0,0 3-3 16,1 2-12-16,-1 0-4 0,0 3-4 0,0 0-2 15,0 0 6-15,-2 22 6 0,0-4-8 0,1 2-1 16,-2 5-6-16,2 0-3 0,1-4-6 0,-1-2-4 16,2 6-5-16,0-6-1 0,-2 1-7 0,2-2-3 15,1 0-4-15,-1-1-2 0,0-1-3 0,-1-4-2 16,3-3 3-16,-2 0-10 0,0-2-9 0,-1-1-13 16,2 0-19-16,-1-3-20 0,-1 1-11 0,-1 0-20 15,1-4-26-15,0 4-29 0,0-4-33 0,0 0-27 16,0 0-147-16,-4-14-373 0,-1 7 166 0</inkml:trace>
  <inkml:trace contextRef="#ctx0" brushRef="#br0" timeOffset="-180427.339">19632 12758 90 0,'0'0'109'0,"8"-4"-4"0,-3 3-10 0,-5 1-8 15,12-2-7-15,-5 1 2 0,2 1-12 0,-2-1-12 16,5 1 1-16,-1-1-5 0,0 2-13 0,-1-1 11 15,1 1-7-15,1-2 11 0,-2 3-3 16,4 0 5-16,-5 0 6 0,2 1 5 0,1 2 6 0,-3 2 5 16,0-2 0-16,4 3 1 0,-7 1-4 0,5 3-6 15,-4-5 0-15,2 4-8 0,0-1 0 0,-4 1-4 16,2-1-7-16,0 1-6 0,0-4-5 0,-2 3-1 16,0-2-6-16,1 1-3 0,-2-4-6 0,2 1-6 15,0 1-3-15,-3-3-16 0,1-2-8 0,2 1-22 16,-2-1-18-16,2 0-28 0,-6-2-30 0,10-3-29 15,-4-1-26-15,2-1-138 0,-2 0-321 0,-3-3 142 16</inkml:trace>
  <inkml:trace contextRef="#ctx0" brushRef="#br0" timeOffset="-180293.995">20043 12682 8 0,'0'0'129'0,"0"0"-14"0,3-4-19 15,-3 4-28-15,0 0-33 0,0 0-39 0,0 0-71 16,1 12-80-16,1-7 35 0</inkml:trace>
  <inkml:trace contextRef="#ctx0" brushRef="#br0" timeOffset="-178983.013">20178 12763 12 0,'-4'-4'167'16,"4"4"-8"-16,0 0-13 0,-3-1-14 0,3 1-11 15,0 0-14-15,0 0-5 0,0 0-13 0,0 0-11 0,0 0-1 16,0 0-3-16,-2 9-2 0,2-9-4 0,2 5-5 15,-2-5 0-15,0 0-11 0,0 0-2 16,0 0-6-16,2 4 1 0,-2-4 2 0,0 0 1 16,0 0 0-16,0 0 2 0,0 4 0 0,0-4-1 0,0 0-4 15,0 0 4-15,0 0-5 0,0 0-2 0,0 0-9 16,0 0 2-16,0 0-4 0,0 0-3 0,6-8-6 16,-6 8 1-16,0-6-1 0,0 2-4 15,0 0-2-15,0 4-4 0,0-5 0 0,0 5 1 0,3-4-2 16,-3 4 0-16,0 0-2 0,0 0-1 0,0-6-1 15,0 6 1-15,0 0 1 0,0 0 9 16,0 0 5-16,5 11 6 0,-2-7 4 0,-3 1 4 16,0 4-1-16,2-2-2 0,-1 3-2 0,1-1-2 0,2 2 6 15,-4-2-10-15,0 0-2 0,0-2 0 0,0 1-5 16,0-2-2-16,0 2 1 0,0-3 0 0,2-1-5 16,-2 2-4-16,0-1 1 0,2-2-2 0,-2-3 2 15,0 4 4-15,0-4-8 0,0 4-4 0,0-4-1 16,0 0-1-16,0 0-5 0,0 0 0 0,0 0-9 15,0 0-8-15,6-11-4 0,1 5-5 0,-6-2-9 16,4-1-6-16,0 0 7 0,-1 0 2 0,0 1 2 16,0 2 3-16,0-1 5 0,-3 4-2 0,4-2 5 15,-4 3 3-15,3-2 0 0,0 1 3 0,-4 3 6 16,9 1-1-16,-5 2 5 0,1 2 5 0,1-1-3 16,-2 0 4-16,0 3-1 0,1-1 0 0,3 2 2 15,2-1-2-15,-4-1 0 0,2 3 2 0,0-2 3 16,3-1-5-16,0 0 0 0,1-1-2 0,-2-2-3 15,3 1-11-15,1-3-8 0,-1 1-7 0,1-2-10 16,3-3-17-16,2-1-3 0,-5-1-3 0,5 0-12 0,-3-4-1 16,0 1 6-16,-2-1 5 0,1-1 0 15,-2-1 1-15,0-1 8 0,-5 5 9 0,1-8-3 16,-5 5 17-16,3-1-8 0,-3-2 13 0,-4 4 10 16,3 0 18-16,-3 1 18 0,0 3 4 0,-3-1 6 0,-1 1 2 15,-1 3 2-15,-1 1 6 0,1-1 4 0,-3 2 1 16,-5 3 9-16,3 1 0 0,-3 1 0 0,2 0 7 15,-5 3 1-15,5 1-4 0,-1-1-6 0,2 0-2 16,0 0-3-16,1-2-8 0,1 5 0 0,-2-6-7 16,6 1 1-16,-2 1-8 0,3-2 1 0,-2 0 0 15,5 2-6-15,0-1-3 0,0-1 0 0,1-3 0 16,2 2-3-16,-2 0-1 0,-1-4 0 0,3 2 0 16,3 0-2-16,-2-2-1 0,-4 0-1 0,14 0 0 15,-9-2 5-15,3 1-6 0,-2 0 0 0,-1 0 4 16,-5 1-2-16,12-2-3 0,-6 4-2 0,1-1 4 15,-7-1-1-15,7 4 3 0,0 1 1 16,-1 2-2-16,1 3 3 0,-1 0 1 0,-1 4 1 0,1 1 0 16,0 3 0-16,0 0 0 0,4 9 3 0,-4-4-6 15,-2 2 2-15,0-1-4 0,-1 1 1 0,-1 0 1 16,-2-5-1-16,0 0 2 0,0 1-2 0,-2 3-1 16,2-6-2-16,-3-1 1 0,-1 2-5 0,0-4-2 15,-1 1-1-15,-1-4-3 0,-2-4-5 0,2 3-2 16,-3-3-1-16,1-1-9 0,-2-1 1 0,0-2-4 15,1 0 1-15,-5-1 4 0,5-3-5 0,-4 0 3 16,4 0 3-16,-4-3 0 0,2-1 2 0,-2-3-2 16,4 4 9-16,-2-2-1 0,2-4 5 0,2 3 2 15,-1-3-3-15,2 4 2 0,4-6 6 0,0 5-7 16,4-3 4-16,2-3 1 0,6-3 2 0,-4 5-2 0,4-4-3 16,8 0-2-16,-4 1-8 0,5-8 1 0,3 1-7 15,1-1 1-15,0-1-4 0,-1 1 1 16,2 1-6-16,-1-2 6 0,0 0 2 0,2-2-5 15,-4 1 7-15,0-2-3 0,-2 4 1 0,-5-2-5 0,3 2 11 16,-7 6 9-16,0 2-5 0,-4 2 5 16,-2 0 6-16,1 1 8 0,-1 3 8 0,-2 1 4 15,0 3 9-15,1-2 3 0,-1 1 9 0,-1 0 2 16,-1 4-6-16,0 0-3 0,0 0-1 0,0 0-5 0,0 0-4 16,0 0 3-16,-16 8-1 0,12 0-1 0,-1 0 7 15,0 0-1-15,-3 2 3 0,3 0 0 0,1 0 0 16,0 0-4-16,2 1-3 0,-2 0-1 15,1 0-1-15,2-1-6 0,1-3 1 0,0 3-1 0,0-5-7 16,1 2 0-16,4-2-3 0,1-1 0 0,-1-1-8 16,2-2-8-16,1 0-7 0,2-1-19 0,1-2-17 15,0-1-21-15,-1-1-22 0,4-1-20 0,-2-2-15 16,-1-1-11-16,-1 2-7 0,1 0-9 0,0-4-90 16,-2 1-267-16,0-1 118 0</inkml:trace>
  <inkml:trace contextRef="#ctx0" brushRef="#br0" timeOffset="-177983.14">20948 12767 16 0,'1'-4'133'0,"1"1"-3"0,-2 3-8 0,0 0-4 16,0 0-4-16,0 0 16 0,0 0 4 0,-9 12-5 16,5-8 0-16,0 4-7 0,0 0-7 0,3 1-10 15,-3 1-10-15,3 0-5 0,-2 1-6 0,-1-1-9 16,4-4-10-16,-3 5-3 0,3-3-10 0,-3 3-6 16,3-2-4-16,0-2-1 0,0-1-4 0,0-1-5 15,-1 1-1-15,1-1-8 0,0-5-6 0,0 5 0 16,1-4-6-16,-1-1 0 0,0 0-2 0,0 0-4 15,9 0 1-15,-4-4-7 0,-1 1-3 0,1-3-7 0,3 0-10 16,-1-3-3-16,1-1-5 0,-1 2-5 16,0-3 10-16,3 3 0 0,-3 1 4 0,-1-1 0 15,-2 1 2-15,2 2 2 0,-1 2 1 0,1 1 7 16,0 0 11-16,-6 2 8 0,9 3 7 0,-5-1 2 0,1 2 5 16,-1-1 0-16,1 2-1 0,1 0-4 15,-2 0 1-15,0 4-4 0,5-3-3 0,-5-1 3 16,3 4-3-16,-3-4-5 0,1 0-2 0,-1 0-5 0,8 0-5 15,-6-3-5-15,4 1-13 0,0-2-7 0,2-1-14 16,1-1-26-16,-3 0-9 0,1-3-15 16,5-1-14-16,-1-1-12 0,-2 0-4 0,0 0-3 15,-3-1-1-15,1 0 2 0,-2-2-2 0,4-1-64 0,-3 0-207 16,-3 2 667-16,-1-2-333 0,-1 1 32 0,0 0 28 16,-1 1 14-16,-3 2 9 0,2-1 13 0,-2 3 20 15,1 0 11-15,-2 1 12 0,0 3-4 0,0-6-2 16,0 6 1-16,0 0-2 0,0 0 2 0,0 0 9 15,0 0 7-15,-17 11 6 0,13-6 1 0,0 0 7 16,-3 4 2-16,0-2 1 0,-2 2 0 0,4 0 2 16,-3 0-9-16,3 1 0 0,-1 0-7 0,1-3-8 15,1 4-7-15,0-3-9 0,3-1 0 0,0 1-12 16,1-1-6-16,0-2-2 0,0 0-8 0,2-1-5 16,1 0-4-16,-1 0-1 0,2 0-8 0,1 0-5 15,3-4-4-15,-2 0-7 0,1 0-11 0,-1-1-5 16,2-4-9-16,-2 1-5 0,4-2-5 0,-1 1-7 15,0-2-8-15,0 1 0 0,-1-3-5 0,-2 0-2 16,3-1-8-16,0 1 14 0,-1 1 4 0,-4-1-6 16,1 3 18-16,0 0 0 0,-5 0 3 0,6 2 3 15,-2 2 4-15,-1-2 1 0,-1 3 2 0,3-3 2 16,-5 4 10-16,0 0 5 0,0 0 5 0,7 5-4 16,-7-5 2-16,5 6 1 0,-3 1-1 0,2-2 0 15,0 2 2-15,0-3-1 0,1 2-1 0,0-1-2 16,1 2-1-16,0-2 0 0,0 0-8 0,3-2-2 15,0 2 2-15,-1-3-4 0,-1 2-5 0,3-4-11 16,1 0-7-16,1 0-7 0,1-2-6 0,-2-2 6 16,1 0 3-16,1 2 0 0,-4-5-4 0,4 0 8 15,-2 2 2-15,-2-2 7 0,1-1-2 0,-1 1 5 0,-1-2 3 16,2 3 6-16,-5-5-7 0,2 3 3 0,-3 1 12 16,0 0 0-16,0 4 13 0,-1-3 18 15,0 0 10-15,-2 4 5 0,0-1 3 0,-1 3-3 0,3-4-4 16,-3 4-1-16,0 0 4 0,0 0 5 0,-3 17 0 15,2-6 5-15,0 2-2 0,-2 1 5 0,3 5-1 16,-3-1-3-16,0 3-1 0,3-3 1 16,0 8-4-16,-3-7-3 0,5 9 2 0,-4-8-5 0,4 5-7 15,-5 1 0-15,3-6-4 0,0-1-4 0,0 7 0 16,-4-8-4-16,4 1 0 0,-4 0-1 0,2-1-5 16,-2-2-7-16,1-1 4 0,-1 1 3 0,-2-3-1 15,1-4-1-15,1 0-4 0,-2 2-6 0,0-4-5 16,0-2-2-16,0 2 0 0,-2 0-1 0,-1-4-1 15,-1 3-2-15,2-3 2 0,-1 0 1 0,-5-3 0 16,4 2 0-16,-2-2 1 0,1 1-1 0,-4-1 2 16,-4-1 0-16,4 1 1 0,-2 1-3 0,-1-2 3 15,4-1 1-15,1 2-4 0,-5-2-11 0,5 2-18 16,-1-3-30-16,1 2-50 0,-3-3-49 0,4 2-227 16,-7-3-424-16,1 0 187 0</inkml:trace>
  <inkml:trace contextRef="#ctx0" brushRef="#br0" timeOffset="-173357.863">21482 10660 96 0,'0'4'95'0,"0"-4"-16"0,0 0-9 16,2 5-5-16,-2-5-6 0,0 0-6 0,2 3 6 0,-2-3-10 15,0 0-8-15,0 4 8 0,0-4-7 0,0 0 6 16,0 0-6-16,0 0-3 0,1 3-1 0,-1-3 1 16,0 0 0-16,0 0-10 0,0 6 10 0,0-6-9 15,0 0 0-15,0 4 2 0,0-4-7 0,0 0 2 16,0 0-6-16,-1 5-7 0,-1-3-3 0,2-2 7 15,0 0-4-15,2 5 3 0,-2-5 1 0,3 2-3 16,-3-2-1-16,5 7-5 0,-4-6 2 0,-1-1-1 16,4 3 2-16,-4-3-3 0,5 4 3 0,0 0 5 15,0-1-3-15,-1-1-4 0,3 0-3 0,1 1 0 16,0-2 1-16,1 5 1 0,1-3 3 0,2 1-3 16,1-3-6-16,-1 3 8 0,6-1 1 0,-1 2-8 15,3-3-2-15,0-1 2 0,-1 1 0 0,2 1 3 16,-1-2-3-16,9 2-2 0,-9-1 2 0,10-3-5 15,-2 3 2-15,-1 0 1 0,-4-2 3 0,4 2-4 16,3-1-3-16,-10 0 0 0,10 0 3 0,-10 2-1 16,2-1-5-16,-4 0-5 0,3-1-14 0,-2 0 0 0,0-1-10 15,-8 3-16-15,3-3-10 0,-5 0 5 0,0 0-1 16,-2 1-2-16,0-2 10 0,-7 1 7 0,5-3-2 16,-1 2 9-16,-4 1 1 0,0 0 3 0,0 0 2 15,0 0 10-15,0 0-1 0,-11-6 5 0,6 4-6 16,-4 1 6-16,2 0-3 0,0 0 8 0,0 1 0 15,-4 0-7-15,-1-2-1 0,-2 2-10 0,-2 0 4 16,0 2 3-16,0-2-6 0,-5 1 7 0,3-4-1 16,-1 3 3-16,1 0-1 0,-2 0-2 0,-1 0 12 15,0-2 0-15,0 4 0 0,-1 0 5 0,1-4-3 16,-2 2-5-16,-2 0 8 0,1 0-4 0,2 0 3 16,-4 0 8-16,4 0 6 0,0 0 4 0,2-2-4 15,-1 1 6-15,9 0 4 0,-1 1 6 0,-1 0 6 16,2 0 2-16,2-1 6 0,2 1-5 0,3-2-6 15,0 1 0-15,5 1-4 0,0 0 0 0,-9 0 1 16,9 0-12-16,0 0 3 0,0 0-6 0,0 0-1 16,19-1 0-16,-8-2-8 0,3 1 9 0,-3 2-4 15,8 2 0-15,-1-2 0 0,0 0-1 0,5 0 7 16,-3 0-11-16,2 0-2 0,5-2 16 0,-8 2-10 0,4 0-3 16,3-1-4-16,1 1 0 0,-4-2 8 15,-2 0-2-15,-3 2-3 0,3-1 8 0,-4 0-12 16,-4 1 3-16,0 0 5 0,-3 0-1 0,-2 0 8 0,-3 0-6 15,-5 0-7-15,10-1 20 0,-5-1 11 16,-5 2-1-16,0 0 7 0,7 2-6 0,-7-2-8 0,0 0 3 16,0 0-6-16,0 0-4 0,0 0-2 0,0 0-3 15,0 0-5-15,0 0-13 0,0 0-3 0,0 0-21 16,0 0-17-16,0 0-24 0,-18-7-33 0,18 7-79 16,0 0-199-16,-5 0 88 0</inkml:trace>
  <inkml:trace contextRef="#ctx0" brushRef="#br0" timeOffset="-172107.853">23726 10842 42 0,'0'0'64'0,"0"0"-3"0,0 0-7 16,5 2-1-16,-5-2-3 0,0 0 6 0,4 2-6 16,-4-2 0-16,5 3-4 0,-5-3 2 0,1 4-3 0,3-2 4 15,-4-2-5-15,4 5-2 0,-4-5-1 0,0 4 8 16,4 0-7-16,-4 0 1 0,5 1-3 0,-2-2-1 16,1 2-6-16,-2 3-2 0,6-2-2 0,-6 4 4 15,4 0-9-15,1 1 6 0,0 5-2 0,0-2-7 16,-1 3 6-16,1 0-1 0,3 7-3 0,-1 2-3 15,0-2 4-15,-4 4-6 0,3-2 3 0,-3 3 1 16,-4 0 1-16,2 2 8 0,-2 0-1 0,-1 0 2 16,0 1 0-16,-4 0 4 0,0 6-1 0,1-3-2 15,-1 1 3-15,1-2-2 0,-1 3 2 0,-3 8-5 16,0-11 0-16,0-1-5 0,0 0-2 0,1 1-1 0,-2-1-3 16,1-3-4-16,0 2 3 0,0-3-5 15,0-1 2-15,-2-1-5 0,4-1-2 0,-4-2-4 16,8-6 6-16,-3 1-3 0,-3-5 0 0,6 1 2 15,-4-3-4-15,3-1 2 0,-1 0-2 0,-1 0-1 0,0-3 2 16,3-1-4-16,-3-2-1 0,2 0 2 16,0 0-3-16,2-2-3 0,0 1 1 0,-1 0-8 15,-3-1-7-15,4-3-4 0,-1 5-13 0,1-5-17 0,0 0-16 16,0 0-24-16,0 0-31 0,0 0-20 0,-4-14-118 16,3 8-280-16,-2-1 124 0</inkml:trace>
  <inkml:trace contextRef="#ctx0" brushRef="#br0" timeOffset="-171597.002">23574 11819 73 0,'0'0'119'0,"0"0"-11"16,-2-3-9-16,2 3-9 0,0 0-13 0,0 0-12 15,0 0 0-15,0 0-6 0,0 0-12 0,0 0-1 16,0 0 4-16,0 0-2 0,10 13-3 0,-8-8 0 16,2 0 4-16,0 2 7 0,0-2-3 0,0 4-1 15,1 0 2-15,1 1-2 0,2 2 3 0,-2-2-4 16,1 2-4-16,-1-2-5 0,2 2 2 0,2 1-5 16,0-1-1-16,-3-1-6 0,5 2 1 0,-5-4-7 15,3 2 0-15,-4-1-4 0,4-2-3 0,-1 2-2 0,5 0-1 16,-3-4 0-16,-2 1-8 0,-3-1 1 0,2-2-2 15,-2-1-6-15,2 0-4 0,-4-2-2 16,2-1-7-16,2 2 2 0,-8-2-5 0,10-1 1 0,-5 0-9 16,0-2 5-16,5-1-9 0,-5 0-1 0,2-1-3 15,-3 0-3-15,2-3 1 0,2 0-1 0,-1-2 5 16,-1 0-1-16,1 0-4 0,-2 1 11 0,2-1-3 16,-2-3 7-16,1 2-4 0,-2 2 4 0,1 0 5 15,-2 2 0-15,-1 2-2 0,3-2 7 0,-5 1 0 16,4 1 3-16,-3-2 1 0,3 4-1 0,-1 0 2 15,-2-1 0-15,0 0 1 0,-1 0-3 0,0 4 9 16,0 0 3-16,0 0 4 0,0 0 11 0,0 0 7 16,7 9 1-16,-6-3-1 0,-1 1 5 0,-4 1-2 15,4 3-3-15,0 0 4 0,-5 0-7 0,4 1-3 16,-6-1-1-16,2 3-2 0,-2 2-5 0,0-6-23 16,-2 5-27-16,-4-4-52 0,0 1-168 0,-3-1-276 15,0-2 122-15</inkml:trace>
  <inkml:trace contextRef="#ctx0" brushRef="#br0" timeOffset="-166767.738">23159 12322 84 0,'-1'-5'154'0,"1"5"-16"0,-4-4-18 16,4 4-14-16,0 0-8 0,0 0-5 0,1 13-2 0,0-2-3 16,1 0-2-16,-4 6-2 0,4 1-4 15,-1 2-2-15,-2 6 2 0,1 0-10 0,0-4 5 0,0 5-9 16,-2-6-8-16,5 2-4 0,-4 1-9 0,-2-3-3 16,2-2-2-16,1 0-5 0,-3-1 3 0,3-2-9 15,0-1-2-15,-1-2-6 0,-2-4 0 0,2 3-2 16,1-5-3-16,0 1-3 0,0-4-4 0,-1 1-8 15,-1-2-3-15,2 2-9 0,-2-2 2 0,2-3-4 16,0 0-18-16,0 0-9 0,0 0-14 0,0 0-7 16,0 0-8-16,0 0-3 0,-5-15 6 0,2 7-3 15,0-3 4-15,0 0 6 0,-1-1 6 0,-1-3 3 16,0-1 6-16,2 4 15 0,-1 2 17 0,2 0 6 16,-2 3 15-16,3 1 12 0,1 0 2 0,-3 1-13 15,3 3-2-15,0 2 3 0,3-5 1 0,-3 5 0 16,0 0 2-16,0 0-1 0,0 0 0 0,11 7-2 15,-4-4 2-15,-2-2-6 0,1 2 5 0,4 1-2 16,-1 2-9-16,0-3 4 0,3-1 1 0,-2 1-3 16,0-2 3-16,2 2 7 0,-1-3-7 0,0 0 1 15,1-1-11-15,-2-1 16 0,3 1-5 0,-4-4-9 16,1 2 10-16,3-3-2 0,-5-1-7 0,1 3 5 16,-4-5-7-16,6 1-2 0,-2 0-1 0,-2-1 0 15,-1 0-4-15,2-3 6 0,-3 2-1 0,3-5 11 0,-5 3-10 16,0 0-3-16,2 0 7 0,-3-2 1 0,0 3 11 15,-2 2-1-15,1-3 10 0,-1 6-1 16,1-1 7-16,-1 1 4 0,0-1 0 0,2 4 4 16,-2 0-5-16,0-3-5 0,0 6-3 0,0 0 0 0,0 0-4 15,0 0 4-15,0 0 1 0,-2 16 4 0,2-5 4 16,-1 0-2-16,0 6 2 0,-3 2-2 0,2 0 0 16,2 1 10-16,-3-2-10 0,3 3 0 15,-1-3 0-15,2 3-7 0,-2-4 1 0,1 0-3 0,1 0-4 16,-1-1 1-16,3-3-3 0,-3-3-1 0,2 1-3 15,0-1-1-15,1-3 1 0,-2 0-2 16,1 1-2-16,-1-4-3 0,-1 1-9 0,1 0-3 0,1-2-2 16,0-1 2-16,-2-2-5 0,4 2-2 0,-4-2 1 15,0 0-9-15,13-7-4 0,-8 0-11 0,2-1 0 16,0-3-11-16,-1 1 6 0,2 0-5 0,1-5 1 16,-3 4-2-16,3-4 16 0,-4 3-5 0,0 5 6 15,1-4 4-15,-4 7 7 0,3-1 1 0,-3 0 12 16,0 1-6-16,-2 4 6 0,4-3 7 0,-4 3 9 15,0 0 14-15,2 11-2 0,1-5 3 0,-2 5-1 16,-1-1 0-16,1 2-2 0,3 1-3 0,-4-3-3 16,0 1-1-16,4 0-3 0,-3 1 4 0,2-3-7 15,-2 1 3-15,3-2 1 0,-1-1-3 0,-1 0-15 16,3-2 10-16,-1-1-7 0,1 0 2 0,-1-2-6 16,3 0 0-16,-1-2-7 0,-6 0-1 0,14-5 0 15,-6-1 0-15,-1 2 0 0,2-2-4 0,1-2-5 16,-2 0-11-16,1-1-2 0,0-1 2 0,0-4-5 15,2 0-11-15,0 1 10 0,-5 1 5 0,1 2 6 16,1 0 0-16,0 2-2 0,-4 0 18 0,2 4-3 16,-2-4 1-16,0 5 15 0,1 1 4 0,0 2 11 15,-5 0 8-15,10 2-2 0,-2 3 4 0,-2 1 1 16,-2-2 0-16,4 2 2 0,1 5-3 0,1-2 5 16,-5 1-6-16,1 0 4 0,1-1-2 0,1 1 0 15,1 0-8-15,-3-1 4 0,0 1-6 0,0-1-4 0,0-4 11 16,-4 3-6-16,2-3-10 0,-1 0 1 0,-2 2 8 15,0-5-4-15,-2 4-3 0,-4-2-6 16,1-2-3-16,-5 2-17 0,-1-3-6 0,-2 1-20 16,-1-4-26-16,0 2-21 0,-9-5-23 0,4 5-100 15,-10-9-233-15,7 1 104 0</inkml:trace>
  <inkml:trace contextRef="#ctx0" brushRef="#br0" timeOffset="-166598.49">23555 12472 134 0,'4'0'193'0,"0"-4"-21"0,-2 0-21 0,1 2-15 16,-3 2-15-16,4-4-21 0,-4 4-45 0,2-3-52 16,-2 3-69-16,0 0-101 0,8 0-180 0,-8 0 80 15</inkml:trace>
  <inkml:trace contextRef="#ctx0" brushRef="#br0" timeOffset="-163723.089">21519 10061 173 0,'-1'-4'174'0,"1"4"-21"0,0-2-12 0,0 2-18 16,-2-6-12-16,2 6-17 0,0 0-7 0,0 0-9 16,0 0-5-16,0 0-4 0,0 0-2 0,6 16 0 15,-3-7-6-15,0 3-5 0,2 3-1 0,1 2-3 16,-3 3 4-16,1 3-4 0,0 2-4 0,-3-1-2 15,3 3-3-15,-4-3-2 0,4 2-2 0,-3-7-6 16,-1 1 1-16,-1-3 1 0,2 1-6 0,-1 0-4 16,-1-1-3-16,1 1-4 0,0-2 1 15,0-2-1-15,0-4-6 0,0 0 5 0,-4 0-6 0,4 0 1 16,0-4-8-16,0 1-11 0,-4-1-7 0,4-2-9 16,-1 1-9-16,1-1-3 0,0-4 2 0,0 6-5 15,0-6-7-15,-4 2-12 0,4-2-5 0,0 0-6 16,0 0 5-16,0 0 0 0,-10-9 14 0,7 5-3 0,3-2 3 15,0 1 5-15,0-2 6 0,3 0 4 16,-2-1 7-16,1 1 9 0,0 0-3 0,-2-1 12 16,5-1 5-16,-5 4-2 0,4-2 8 0,1 1 0 15,-5 2 8-15,5 0 3 0,-5-2-4 0,4 3 4 0,-3 1 0 16,3-1 4-16,0-1-3 0,1 1 3 0,-1 1-8 16,2-1 1-16,1 2 1 0,-1 0 2 0,2-1-7 15,2 1 8-15,-2 0-1 0,-2-3-4 0,2 3-3 16,1 0 3-16,-2 0-3 0,0-2-3 0,-2 2 7 15,2-1-9-15,-1 0 3 0,-3 0 1 0,3-1-2 16,-3 3 2-16,-3 0 1 0,7-5 2 16,-5 2 2-16,3-1-4 0,-3-1-2 0,0 0 2 0,1 1-1 15,-1-1 1-15,2-3-1 0,-2 2 3 0,0 0-4 16,-2-3 0-16,3 0 1 0,-1 1-2 0,-2-2 0 16,2-1-1-16,-2 1 5 0,2 0 9 0,-4-1 6 15,0 0 6-15,-3 4 9 0,5-4 4 0,-4 6-1 16,2-4 11-16,-2 1 1 0,1 1 6 0,-1 1-2 15,2 3 6-15,-2-1 0 0,3 1-6 0,0-2-9 16,-1 3-2-16,2 2-4 0,0 0-5 0,-4-7-7 16,4 7-4-16,0 0-3 0,0 0-2 0,-3 14 0 15,3-4-1-15,0 2-3 0,-3 3 3 0,2 4-6 16,1 4-1-16,-2 3-1 0,2 0 0 0,2-7-2 16,0 5-6-16,-2 2 4 0,2-7-1 0,0 6 0 15,-2-6-1-15,2-1-6 0,1 2 3 0,2-3 1 16,0-3-1-16,-1-2 7 0,-1 0-6 0,-1-2-3 15,2 1 0-15,0-3-1 0,1 1-8 0,-1-4-6 16,1 4 0-16,-4-5-5 0,3-2-2 0,1 3-3 0,-1-2-2 16,1-1 1-16,-1 0 0 0,-1 0 0 15,-3-2-2-15,11-5-4 0,-6 3 0 0,2-5-8 16,-2 5 1-16,1-8-1 0,-1 2-5 0,3-3 0 16,-5 2 6-16,4-3 2 0,-4 3 0 0,4-3 9 0,-3 5 7 15,1 0-5-15,-2 0-2 0,0 2 11 0,-1 2 0 16,1-1 3-16,-2 1 1 0,-1 3 0 15,5-4 2-15,-5 4 7 0,0 0 4 0,0 0 1 16,8 6 5-16,-6-3 0 0,1 2-3 0,-1 2 2 0,1-1 1 16,1 1-2-16,-2-1 1 0,1-1 2 0,2 5-7 15,0-5 1-15,-1 1 0 0,1 1 0 0,0-2 2 16,0 0-3-16,0 1-1 0,0-2-4 0,2-3 0 16,-2 1-2-16,1-1 1 0,3-1-3 0,-2 0-3 15,0-2 2-15,-2 0 6 0,6-3-3 0,0-4 0 16,3-1-2-16,-1 1 4 0,0-3-4 0,-2-1 2 15,-2 4 0-15,0-8 1 0,-1 3-5 0,0-1 6 16,-1 0 0-16,0-2 4 0,-2 7-2 0,0-1 0 16,0 1 3-16,-4 3 7 0,2 2 7 0,-1-2-1 15,0 3 1-15,-1 0 4 0,0 0-8 0,0 0-6 16,-1 4 4-16,0 0-4 0,0 0 1 0,0 0 2 16,14 12 1-16,-12-6 1 0,0 4-4 0,5 2-2 15,-2-3 2-15,1 3-1 0,-2 3-3 0,6-2 1 16,-3 1 6-16,2 2-7 0,-2-3-2 0,0 3 3 0,-1-6-3 15,-2 2 1-15,2 0 3 0,-2-3-3 16,-4-1 5-16,5 1 4 0,-4-3-2 0,2 1 4 16,-3-2 6-16,0-1 0 0,-3 2-6 0,-3-2 1 15,5 3-9-15,-8-6-8 0,2 4-9 0,1-2-9 0,-7-4-8 16,2 1-18-16,-3-3-26 0,2-1-18 0,-7 1-16 16,1-4-27-16,0-1-117 0,-5-6-273 15,4 5 121-15</inkml:trace>
  <inkml:trace contextRef="#ctx0" brushRef="#br0" timeOffset="-163560.132">21876 10172 181 0,'0'0'204'16,"-1"-5"-21"-16,1 5-19 0,0 0-18 0,0 0-13 15,0 0-15-15,7 0-12 0,-7 0-33 0,8 6-44 16,-6-3-49-16,2-1-34 0,1 2-68 0,-2 3-69 15,1-2-206-15,0 1 92 0</inkml:trace>
  <inkml:trace contextRef="#ctx0" brushRef="#br0" timeOffset="-163041.831">22365 12398 44 0,'0'0'91'0,"0"0"-6"0,0 0-7 16,27 0-12-16,-18-1-8 0,2 1 4 0,5-2-10 15,4 1-6-15,1 1-5 0,-2-1-4 0,1 1-9 16,1-1-12-16,2-1 0 0,6 0-11 0,2 1-11 15,-2-1-4-15,5-1-13 0,4 1-10 0,-5-1-15 16,2 1-54-16,2-2-109 0,1-1 50 0</inkml:trace>
  <inkml:trace contextRef="#ctx0" brushRef="#br0" timeOffset="-162118.851">23401 12647 1 0,'0'0'137'0,"6"-16"-14"0,-3 11-15 0,3 1-15 16,0-2-8-16,6-2-7 0,4-1-9 0,3 1-12 15,-2-1-5-15,2-1 1 0,0 2-1 0,6-6-12 16,-5 8-4-16,-3-2-4 0,0 4-2 0,-6 0-4 16,0 1-4-16,-3 0-7 0,-2 2-5 0,-3 1-3 15,-3 0 1-15,0 0 7 0,-3 9-1 0,-6 1-1 16,-6 3 13-16,-7 4-3 0,-2 2-1 0,-7 1 9 15,3 0 5-15,-4 0 0 0,0-1 6 0,3-1-7 16,-2 1 7-16,-1 0 0 0,3-2-4 0,1-3-7 16,-2 3 2-16,4 0-10 0,5-2 6 0,2-6-7 15,5 1 0-15,5-3-4 0,0 0 0 0,0-2-12 16,4 0-10-16,0-2 0 0,4 0 3 0,-1 1-1 16,2-4-8-16,0 0 7 0,12 0-4 0,-2-4-3 15,2-1 3-15,7 0-8 0,1-4-3 0,4-3 8 16,3 0-14-16,0-5 1 0,-3 0-6 0,3 1 12 15,1 0 1-15,-2 1 1 0,1 0-1 0,-2-1 6 16,0 4-11-16,-8 4 13 0,-8 1-4 0,3 2 3 16,-2 0 1-16,-5 3 3 0,0 2 11 0,-5 0 6 15,4 4 6-15,-5 1 4 0,-2 3 0 0,-3 0 5 16,-7 6-5-16,3 2 4 0,-8-2-6 0,5-1 5 16,-1 1-3-16,-2-1-6 0,0 1 5 0,1-2-11 15,-1 2 5-15,5-1-3 0,-1-2 0 0,4-3-5 16,1-1 2-16,1-1-8 0,1 0-2 0,5-1-3 15,-3-3-3-15,3 2-5 0,0-4 3 0,9 2 5 16,-4 0-7-16,3-4 4 0,6 0 1 0,1-4-3 16,2-1-9-16,0 0 0 0,0-1-11 0,2-1 5 15,6-3 0-15,-6 1 3 0,-1-2 5 0,0 5 1 16,0-4-10-16,0 5 6 0,-2-3-1 0,-4 8 5 16,-1-3 2-16,-3 1 7 0,1 4 0 0,-2 0 9 0,-1 2-1 15,-1 2 17-15,-3 3-7 0,1 3 5 0,-2 1-6 16,-1-1 5-16,0 1-6 0,1 3 3 0,-1-4-4 15,0 4-1-15,2-4-2 0,-2 2 4 16,2-5-5-16,0 1-3 0,0-1 1 0,-1 0 5 0,4-4-2 16,-1 1-14-16,1 0 14 0,1-3-5 0,1 2 3 15,-2-3-10-15,8 0 6 0,-3-3 0 0,0 2 2 16,2-4-4-16,-2 0 1 0,3-2 1 0,-1 1-8 16,-2-1 0-16,5-2-3 0,-6 3-4 0,1-3 5 15,-1 3-1-15,0 0 1 0,-4 2 6 0,0-2-1 16,-1 3 1-16,1-1 0 0,0 4 5 0,-5 0 5 15,0 0-6-15,0 0 7 0,0 0-6 0,-5 11 11 16,3-5-5-16,-5 0 2 0,0 0-3 0,2 0 0 16,-1-1 1-16,0 0-1 0,-3 3-7 0,4-3-13 15,0-2-21-15,0-1-24 0,1 2-28 0,0-3-30 16,4-1-92-16,0 0-227 0,-11-3 100 0</inkml:trace>
  <inkml:trace contextRef="#ctx0" brushRef="#br0" timeOffset="-161646.138">24009 12223 79 0,'1'-5'161'0,"0"1"-7"0,3 1-6 16,-4 3-19-16,1-6-12 0,-1 6-6 0,0 0-12 16,0 0-3-16,-2 23 5 0,-5-6-2 0,4 2-2 0,-1 5-2 15,0 3-9-15,-3 0-11 0,2 0-2 0,0 2-6 16,3-2-10-16,-1 2-10 0,3-6 2 0,0 4-5 16,0-8-2-16,0 1-5 0,0-2-5 0,0-1-2 15,3-2-3-15,-3 1 0 0,1-3-9 0,-2-5-5 16,-2 1-8-16,6-2-5 0,-3 1-13 0,0-6-7 15,-3 3-7-15,3-5-14 0,0 5-9 0,0-5-31 16,0 0-17-16,0 0-8 0,0 0-10 0,-13-15-8 16,9 6-8-16,3-2-103 0,-4-5-254 0,1 0 112 15</inkml:trace>
  <inkml:trace contextRef="#ctx0" brushRef="#br0" timeOffset="-160523.062">23876 12186 4 0,'2'-14'117'0,"-2"7"-19"15,3 0 2-15,1 2 0 0,0-2-10 0,0 2 0 16,4 0-8-16,-1 1-6 0,0 1-6 0,6 3-1 16,-3 0-8-16,2 0 2 0,-1 5-8 0,2-3-13 15,0 1 5-15,0 1-4 0,1 3 0 0,0 1 3 16,0 4-5-16,1-6 1 0,-6 4-4 0,4 1 0 16,-2-3-2-16,-4 1-4 0,1 2 2 0,0 1-1 15,-4-1-1-15,-3 1-2 0,1-2 1 0,-2 3 3 16,-2-3-10-16,-1 0-2 0,-3 0 1 0,-2 2-2 15,-3 0-3-15,-4-1-2 0,2-1 1 0,3-2-7 16,-5 1 2-16,1-1 2 0,1-3-2 0,3 0-4 16,-2-1-2-16,2-3-10 0,2 2 5 0,-2-1-7 15,1 0 1-15,5 0-3 0,-1-1-1 0,5-1-4 16,-9 3-7-16,9-3 2 0,0 0-4 0,-4 3-4 16,4-3 7-16,0 0 1 0,0 0-1 0,0 0 2 0,22 0 3 15,-12 0-1-15,-1 1 7 0,5 1 7 0,-1 2-13 16,-1-1-4-16,5 2 10 0,-5-3-5 15,6 4-1-15,-3-2 6 0,4 4-3 0,-1-2 4 16,0 2 6-16,0 1-6 0,-3-1 2 0,3 1-9 0,-5-4 3 16,0 2-13-16,-4 2-2 0,0-1-7 0,-3-3-7 15,-2 0 6-15,-3 2 2 0,-1 0 9 0,-2-2-1 16,-5 0-3-16,-2 2 11 0,-2-2 5 16,-7 1 0-16,4 0 18 0,-8-1 5 0,3 0-1 0,-3 0 14 15,0-3 2-15,-6-2 7 0,7 3-5 0,1 0 1 16,-1-2-7-16,3-1 4 0,1 1 4 0,-2-2-11 15,8 1-15-15,-1-1 2 0,4 1-11 16,3-1-19-16,-2 1 1 0,7 0-6 0,0 0-9 0,-10 0-8 16,10 0 9-16,0 0-6 0,0 0-3 0,0 0 22 15,21-7-14-15,-7 3 4 0,0-1 2 0,5 1 2 16,1-2 11-16,7-1-3 0,-1-1-7 0,1-1 17 16,2 3-3-16,3-4-1 0,-1 0 1 0,-3 1 3 15,3 0-11-15,-4-3 20 0,-1 4-8 0,-5-1 0 16,-3 2 3-16,-3-1-3 0,-1 3 8 0,-5 4 17 15,1-7 11-15,-5 5 27 0,2 3 10 0,-6-4 3 16,-1 4-2-16,0 0-3 0,0 0-3 0,0 0 4 16,0 0-2-16,-26 11 8 0,15-3 6 0,-3 0-7 15,3-2-3-15,-5 4-5 0,5-3-5 0,-1 3-4 16,0-3-5-16,4 1-1 0,0-1-6 0,-2-1-6 16,2 2-4-16,2-1-9 0,2-2-5 0,0-2-11 15,-2 1-4-15,6 2 4 0,0-2-5 0,0-4-1 16,0 0-4-16,6 3 0 0,-1-1-1 0,-5-2 2 15,12-3-4-15,-6 2 4 0,3-2-4 0,0 0-1 16,0-2-5-16,1-1 7 0,-1 3 0 0,0-2-2 16,-4 1 6-16,2 3-2 0,0-1 2 0,-4 1-5 15,-3 1 3-15,10-2 1 0,-10 2 0 0,8 3 4 16,-4-1-1-16,-4-2-4 0,9 2 7 0,-6-1 2 16,-4084-1-8-16,8170 5 2 0,-4086-3 4 0,4 0-6 0,-7-2-12 15,4 1-7-15,3-1-4 0,-7 0-7 0,7-1 7 16,-3-2-7-16,2 1 4 0,-3-3 2 0,-1 3 0 15,2-3 4-15,0 0 9 0,0-2-3 16,-3 2-2-16,3-4 8 0,-1 1 2 0,0 1-2 16,1 0-5-16,0-3 4 0,-1 0 7 0,-1 3-3 0,2 0 8 15,0 2 0-15,0 0-1 0,1 0 3 0,-1 2 2 16,0-1 6-16,-4 4 8 0,9 3 12 0,-9-3 3 16,9 4 10-16,-6 2 2 0,4 3 1 15,-2-2 2-15,0 4 6 0,4 2-5 0,-3-1-5 0,-2-2 2 16,1 7-3-16,2-3-2 0,0-3-7 0,-3 0-2 15,6 2-2-15,-5-1-2 0,0-3-6 16,3-1-3-16,-2-1 2 0,0-1-3 0,0 1-1 16,-2-1-5-16,-1-3-2 0,3-2 4 0,0 0-7 0,-6-1 2 15,9-2 1-15,-4-1-1 0,2 2-2 0,-3-4 5 16,4-3-4-16,-5-2-3 0,5 1 1 0,-3-1-2 16,0-3 4-16,-2-3-2 0,0-1 0 0,2-1-12 15,-6-1-5-15,3 2 0 0,0 0-1 0,-2 1-1 16,0 4 5-16,1 3 3 0,-1-1-1 0,-1 3-7 15,1 2-6-15,0-1-9 0,0 1-16 0,0-1-8 16,0 6-14-16,0-6-18 0,2 4-6 0,-2 2-22 16,0 0-10-16,4-5-123 0,-4 5-268 0,0 0 119 15</inkml:trace>
  <inkml:trace contextRef="#ctx0" brushRef="#br0" timeOffset="-160384.104">24857 12425 74 0,'10'0'200'0,"-3"1"-3"0,-1-1-2 0,-1 0-10 16,0 0-3-16,-5 0-12 0,8 4-16 0,-4-3-14 16,-4-1-23-16,0 0-57 0,0 0-93 0,0 0-105 15,0 0-113-15,-19-12-271 0,8 7 120 0</inkml:trace>
  <inkml:trace contextRef="#ctx0" brushRef="#br0" timeOffset="-159589.919">23773 12852 96 0,'-15'12'119'0,"5"0"-14"15,3-1-3-15,-3 2-15 0,5 2 0 0,1-4-16 16,4 2 0-16,-5-2-10 0,6-1-3 0,-1 1-6 0,4-2-10 16,-4 4-2-16,4-4-4 0,0 0-4 15,1-3-5-15,0 3-9 0,0-6 4 0,-1 1-7 16,4 0-3-16,-2-2-19 0,3-2-9 0,1-1-13 0,-3 0-17 16,3-2-7-16,1 0-14 0,1 0-10 0,-3-2-66 15,0-2-156-15,0 2 70 0</inkml:trace>
  <inkml:trace contextRef="#ctx0" brushRef="#br0" timeOffset="-159077.744">23974 12870 44 0,'0'0'124'0,"4"-6"-7"16,-3 1-3-16,-1 2-8 0,0-3-11 0,4 1-2 16,-3-2-3-16,2 2-8 0,-3-3-10 0,1-2-1 15,0 4-3-15,1-5 2 0,-1 4-2 0,0-4-7 16,-1 3 1-16,0-1 11 0,0 1-2 0,0 3 4 16,0-1-10-16,3 3-3 0,-3-2-3 0,0 5-11 15,1-5-2-15,-1 5-2 0,0 0-1 0,0 0 1 16,-4 12 2-16,2-1 0 0,-1 1-1 0,-1 4-5 15,-1 0-4-15,5 1-3 0,-5 2-2 0,5-3-7 16,-4 3-1-16,4-4-3 0,0 2-3 0,0-1-1 16,0-4-2-16,0 0 6 0,0-3-5 0,4 2-4 15,-4-4 0-15,0 1-5 0,0-2-6 0,3-1-1 0,-3-2-8 16,0 2 5-16,0-5-5 0,1 3-1 0,-1-3 3 16,5 2-2-16,-5-2-1 0,0 0-5 15,10-5 7-15,-5 0-3 0,1 0-7 0,-3 0-6 0,6-4-5 16,-2-1 0-16,0 0 0 0,0 1-3 0,-2 4 2 15,1 1 5-15,-2-3 0 0,0 3 1 0,-2 4 0 16,-2 0 10-16,0 0 6 0,13 4 7 16,-9 2-1-16,2-1 9 0,-3 1-3 0,1 2 3 0,2 0-4 15,-1 1 1-15,1 0 3 0,2 1-1 0,-4-2 0 16,1-1-3-16,3 2 1 0,-3-4 0 0,5 5-11 16,-6-7-7-16,1 1-4 0,-1 0-18 0,1-2-26 15,4-2-21-15,-9 0-27 0,13-5-28 0,-5 2-130 16,-2-2-288-16,-1 1 128 0</inkml:trace>
  <inkml:trace contextRef="#ctx0" brushRef="#br0" timeOffset="-158934.065">24410 12934 168 0,'2'3'209'0,"2"1"-8"0,-1-3-10 15,-3-1-14-15,5 0-14 0,-5 0-18 0,1 4-23 16,-1-4-44-16,0 0-65 0,4 3-78 0,-4-3-169 15,0 0-253-15,0 0 112 0</inkml:trace>
  <inkml:trace contextRef="#ctx0" brushRef="#br0" timeOffset="-190140.174">5863 11485 16 0,'0'0'45'0,"0"0"-4"0,0 0-2 0,0 0-4 0,0 0-2 15,0 0-5-15,0 0-1 0,0 0-5 0,0 0-2 16,0 0-3-16,0 0 0 0,0 0-7 0,0 0 5 15,0 0-3-15,0 0-1 0,0 0-2 0,0 0 7 16,0 0-7-16,8 0 2 0,-8 0-5 0,0 0 4 16,5-2-3-16,-5 2 0 0,0 0-1 0,0 0 0 15,7 0 0-15,-7 0 0 0,0 0-1 0,6-3-4 16,-6 3-10-16,5-1 0 0,-5 1 2 0,9 0 2 16,-9 0 0-16,5-1 1 0,-5 1 0 0,9-2 3 15,-4 1 2-15,3-1 5 0,-2 1-4 0,1-2 2 16,-1 2 1-16,4-2 3 0,-1-1-1 0,3 3-4 15,-2-2 3-15,0 2-4 0,-1-2 2 0,2 1 3 16,-3-1 0-16,0 1-4 0,2 0 2 0,-2-2-1 0,-1 3-2 16,1-2 0-16,0 2 1 0,-1-2-2 15,1 2 1-15,-4-1 0 0,1 0 0 0,0 0 4 16,0 0-3-16,-5 2 0 0,0 0-2 0,8 0 1 16,-8 0 1-16,0 0 2 0,5-1-2 0,-5 1 3 15,0 0 5-15,0 0-3 0,8 0 2 0,-8 0 0 0,0 0-4 16,0 0 0-16,0 0 5 0,0 0-3 15,0 0 0-15,0 0-2 0,0 0-6 0,0 0 4 16,0 0 2-16,0 0-13 0,0 0-10 0,0 0-19 0,0 0-21 16,0 0-34-16,0 0-100 0,0 0 45 0</inkml:trace>
  <inkml:trace contextRef="#ctx0" brushRef="#br0" timeOffset="-187850.33">6914 12827 56 0,'0'0'54'0,"0"0"-15"0,0 0 1 0,0 0-4 16,0 0 0-16,0 0-8 0,0 0 8 0,0 0-8 0,0 0-4 15,0 0-1-15,0 0 1 0,0 0-7 0,0 0 6 16,0 0-8-16,0 0-1 0,0 0 3 0,0 0-3 16,0 0 1-16,0 0 0 0,0 0-6 0,0 0 3 15,0 0-2-15,0 0 0 0,0 0-3 0,0 0-1 16,0 0-4-16,0 0-4 0,0 0-1 0,0 0 15 15,0 0-5-15,0 0-5 0,0 0 3 0,0 0-6 16,0 0 6-16,0 0-1 0,0 0-4 0,0 0-2 16,0 0 3-16,0 0 4 0,0 0-7 0,0 0 2 15,0 0 3-15,10-2 3 0,-10 2 0 0,6 0 3 16,-6 0-3-16,7-3 5 0,-1 2-7 0,-6 1-6 16,10-3 7-16,-5 3-5 0,3 0-7 0,-3-3 14 15,3 3 6-15,3-2-9 0,-3 0-3 0,5 2 7 16,2 0-5-16,-2-1-5 0,6 0-2 0,0 0 13 15,-1 1-4-15,1-3-6 0,-1 3 3 0,3-1 4 16,-1 1 3-16,3 0-11 0,-4 0 3 0,4 0 1 16,0 0 0-16,7 2-1 0,-12 0 7 0,5-1-11 15,4 1 1-15,-5 1 2 0,-1-2-1 0,2-1-7 16,-3 3 8-16,1 0 2 0,1-1-3 0,-6 2 5 16,2-3-4-16,-3 1 1 0,-2 0 0 0,0 0-2 15,-2-2 1-15,1 1-6 0,-5 1 6 0,0-1-1 16,1 0 5-16,-2-1-3 0,-6 0 3 0,11 0-4 15,-7 1 0-15,-4-1 12 0,8 2 0 0,-8-2 5 16,5 0-2-16,-5 0 3 0,0 0 1 0,0 0 6 16,0 0-4-16,8 0-8 0,-8 0 1 0,0 0-4 15,0 0 6-15,0 0-3 0,0 0-20 0,0 0-6 16,6 1-15-16,-6-1-22 0,0 0-23 0,0 0-58 16,0 0-141-16,0 0 62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8:54:44.968"/>
    </inkml:context>
    <inkml:brush xml:id="br0">
      <inkml:brushProperty name="width" value="0.05292" units="cm"/>
      <inkml:brushProperty name="height" value="0.05292" units="cm"/>
      <inkml:brushProperty name="color" value="#FF0000"/>
    </inkml:brush>
  </inkml:definitions>
  <inkml:trace contextRef="#ctx0" brushRef="#br0">8887 6416 14 0,'152'-46'36'16,"1"-3"4"-16,-3 5-9 0,2 1-3 0,-4 7-6 16,-8 3-34-16,-3-1-15 0,-10 2-28 0,-8 3 12 15</inkml:trace>
  <inkml:trace contextRef="#ctx0" brushRef="#br0" timeOffset="73529.351">5152 7858 51 0,'0'0'67'0,"0"0"-12"16,0 0 6-16,0 0-10 0,0 0-2 0,0 0 2 0,0 0 0 16,0 0-10-16,0 0-3 0,0 0-2 0,0 0-1 15,0 0-4-15,0 0-8 0,0 0 4 16,0 0-5-16,0 0-5 0,0 0 8 0,0 0-8 15,0 0 3-15,0 0-4 0,0 0 2 0,0 0-4 0,0 0 3 16,0 0 3-16,0 0-11 0,0 0 6 0,0 0 2 16,0 0-3-16,0 0 4 0,0 0-10 0,0 0 9 15,0 0-1-15,2 4 1 0,-2-4 2 16,0 0 0-16,3 6-1 0,-3-6-5 0,2 2-12 0,-2-2 14 16,5 0-5-16,-5 0 9 0,4 4 0 0,-4-4 1 15,5 3-6-15,-5-3 2 0,5 1 8 0,-3 3-2 16,-2-4 10-16,9 3-10 0,-3-3-5 0,-1 1-4 15,0 0-2-15,0 1-3 0,1-1 4 0,1 0 14 16,1 0-20-16,-2 1 3 0,5-2 1 0,-4 2-7 16,-1-1 12-16,2 1-7 0,1-1-2 0,-3 1 0 15,1-1-3-15,2 0-2 0,-4 2 4 0,5-2 0 16,-2-1-3-16,2 3-2 0,-2 0 0 0,2-1 3 16,0-1-3-16,0 1 6 0,2 2-4 0,1-3 9 15,-1 0-22-15,5-1 17 0,0 3-4 0,2-3 1 16,-3 0 0-16,5 0 3 0,-7 0-3 0,5 0 2 15,2 0 4-15,-4 3-4 0,4-5-13 0,-4 2 16 16,2-1-5-16,0 1 5 0,0 0-8 0,0 0 0 16,0 0-2-16,2 0 7 0,-1 0-8 0,2-3-4 15,0 6 7-15,-2-6 7 0,1 3-1 0,-1-1-6 0,2 0 0 16,-3-1 0-16,0 4-6 0,3-2 3 16,-3-2 5-16,0 0 2 0,3 1 0 0,-3 1-4 15,2 0-4-15,-1-1 7 0,-1 2-3 0,-1-2 2 16,2 1-1-16,1-1-3 0,-1 0 1 0,3 1 1 15,-2-1 0-15,1 1 9 0,-1-1-10 0,-1 1 4 16,2 0 2-16,0-2 2 0,6 2-1 0,-5 0-1 16,-2 0 1-16,-1-3-1 0,3 3-1 0,-2 0 3 0,-1-1-5 15,1 0 5-15,1 1 0 0,5-2-6 0,-6 2 1 16,3-1 2-16,2 0 7 0,3 1-8 0,-8-2-3 16,7 4 6-16,-8-4-2 0,2 4-2 0,-2-2 1 15,3 0 1-15,0 1 2 0,-1-1-7 0,-3 1-3 16,3-1 5-16,-1 2 3 0,-1-5-14 0,0 4 15 15,0-2-8-15,1 1 4 0,-1 0-3 0,1 0 9 16,-2 0-7-16,2 0 4 0,-1-1-3 0,2 1-2 16,-2-2 2-16,0 2 0 0,1 0 4 0,-1-1-3 15,1 1 1-15,-2 0-3 0,1 0-2 0,1-2 5 16,-3 1-4-16,1 1 1 0,0-1 0 0,-1 0 3 16,-3-1-3-16,3 1-3 0,0 0-1 0,0 1 3 15,-4-1 4-15,4 1-8 0,1-2 1 0,0 0 1 16,-2 2 3-16,1 0-2 0,2 0 5 0,-3 0-4 15,2-3 4-15,-2 3-4 0,2 0 4 0,-2 0-3 16,2-3-2-16,1 2-6 0,-2 1-1 0,1-1 1 16,0-1 1-16,-3 2 2 0,4-2-7 0,-2 2 11 15,0 0-10-15,-5-1-1 0,6-1 1 0,0 2-6 16,-5 0-6-16,6-2 5 0,-3 2-9 0,2 0 14 16,-1-3 4-16,0 3-8 0,1 0-9 0,-1 0 5 0,1-2 9 15,0 2-8-15,-1-1 6 0,1 1-1 16,-1 0 1-16,0-1-5 0,1 0-7 0,-1 1 18 15,0-2-11-15,4 2 6 0,-4 0 3 0,1 2 7 16,-2-2-4-16,2-2-8 0,-2 1 5 0,2 2 7 0,0-2-7 16,0 0-8-16,-1 1 3 0,2 0-5 15,-3 0 3-15,2 0 7 0,-6 0 0 0,2 0 1 0,-2 0-4 16,3 1-4-16,-1-1 3 0,-3 1 3 0,0-1-1 16,-1 2 9-16,1-2-10 0,-2 2 5 0,-1-1 1 15,1-2-1-15,-1 2-3 0,-2-1 13 0,-1-1-7 16,3 2-4-16,-3-1 5 0,2 0 1 0,0 0-3 15,-1 0 5-15,5-1-5 0,-4 1 6 0,2 0-4 16,0 0-3-16,0-1-4 0,2 2 4 0,-3-2 3 16,1 1-8-16,0 0 5 0,-2 0-4 0,-1 0 2 15,0 0-2-15,2 0-4 0,-9 0-2 0,11 0 5 16,-7-1 4-16,-4 1 1 0,6 0 5 0,-6 0-3 16,8 1 9-16,-8-1-9 0,0 0 12 0,5 1-10 15,-5-1 6-15,0 0-6 0,0 0-3 0,0 0-15 16,0 0-27-16,0 0-66 0,0 0-123 0,0 0 54 15</inkml:trace>
  <inkml:trace contextRef="#ctx0" brushRef="#br0" timeOffset="77216.45">4946 7575 27 0,'0'0'83'16,"0"0"-6"-16,0 0-8 0,0 0-2 0,0 0-10 16,0 0-3-16,0 0-3 0,0 0-7 0,0 0 9 15,0 0-2-15,0 0 2 0,0 0 4 0,0 0-12 16,0 0-4-16,-9-1 3 0,9 1 1 0,0 0-7 16,0 0-4-16,0 0 0 0,0 0 6 0,0 0-9 15,-7-4 1-15,7 4-3 0,0 0 7 0,0 0-1 16,-2-2-1-16,2 2-3 0,0 0-3 0,0 0-3 15,-3-3-4-15,3 3-2 0,0 0 0 0,0 0-2 16,0 0 6-16,0 0-5 0,-5-4 1 0,5 4-2 16,0 0 8-16,0 0-3 0,-6-1-5 0,6 1 0 15,0 0-6-15,-14 3 1 0,9-1-2 0,-4 0 2 16,1 1-1-16,3-1-5 0,-5-1 5 0,-4 1-5 16,6 2 1-16,-1-1-11 0,-5 2 17 0,3-1-14 15,-3 1 0-15,-2 3 4 0,0-1 5 0,-2 0-8 16,0 0 0-16,1-1-1 0,-3-1 3 0,2 4 0 15,1-5 0-15,-2 0-2 0,4 3 6 0,-2-3-5 0,3 0 3 16,0-1 3-16,4 0-1 0,-2 1 0 0,2-1-4 16,1 1 2-16,1-3-1 0,1-1 1 0,2 3 2 15,0-2-4-15,1 0 1 0,4-1-3 16,-8 4 1-16,4-3 1 0,4-1 2 0,-6 2 0 0,6-2-5 16,0 0 4-16,0 0 3 0,-4 2-3 0,4-2-2 15,0 0-4-15,0 0 3 0,0 0 3 0,0 0-3 16,-5 2 1-16,5-2 0 0,0 0 1 15,0 0-6-15,0 0 1 0,0 0 2 0,0 0-3 0,0 0 1 16,0 0-3-16,0 0-8 0,0 0-11 0,0 0-12 16,0 0-14-16,0 0-8 0,0 0-21 0,0 0-21 15,0 0-25-15,0 0-84 0,0 0-226 0,0 0 100 16</inkml:trace>
  <inkml:trace contextRef="#ctx0" brushRef="#br0" timeOffset="77854.806">4561 7553 86 0,'0'0'92'0,"-2"-4"-8"0,2 4 2 16,-3-5-4-16,3 5-2 0,-4-3-2 0,4 3-6 15,0 0 3-15,0 0 1 0,0 0-2 0,-4-1-12 16,4 1-2-16,0 0 1 0,-3-1-3 0,3 1-9 0,0 0-8 16,0 0 6-16,0 0-12 0,0 0-7 0,0 0 0 15,0 0 3-15,0 0-14 0,0 0 2 16,-7 5-2-16,3 0-1 0,2-1-3 0,-2-1 1 16,-1 1-4-16,0 1-4 0,0 0 6 0,-2 0 0 0,-1 3-4 15,-1 5 0-15,1-3 1 0,-3 0-7 0,1 2 3 16,0-1-4-16,0 2 8 0,-3 2-7 15,3-4 0-15,-3 1 10 0,0 0-6 0,7-4-1 16,-2 2-2-16,-2-2 3 0,2 1 0 0,3-1-9 0,0-1 3 16,1-2 5-16,2-1-3 0,-4 1-4 0,4-2 0 15,0 1 2-15,2-2 10 0,-2 2-10 0,2-4 1 16,-2 5-1-16,2-5 6 0,0 0-6 0,0 4-2 16,0-4 0-16,0 0 5 0,1 4-3 0,-1-4 5 15,0 0-3-15,6 3 4 0,-6-3 0 0,4 1-2 16,-4-1 6-16,6 3-1 0,-6-3 1 0,7 1-4 15,-7-1 1-15,9-1 1 0,-4 2-2 0,-5-1-3 16,11 1 1-16,-3 0-2 0,-3-1 0 0,3 1 1 16,-2 0-2-16,2 1 4 0,1-1 3 0,0-1-13 15,4 3-23-15,-3-2-40 0,4 0-16 0,-4 1-31 16,4 2-123-16,-1-1-259 0,0 0 115 0</inkml:trace>
  <inkml:trace contextRef="#ctx0" brushRef="#br0" timeOffset="80648.931">2807 7558 28 0,'0'0'96'0,"-7"-2"-8"15,7 2 1-15,0 0-15 0,0 0 8 0,0 0-7 16,0 0 1-16,0 0-6 0,0 0-3 0,0 0-1 16,0 0-2-16,0 0 0 0,0 0 2 0,0 0-3 15,0 0 3-15,0 0-10 0,0 0 3 0,0 0 1 16,0 0-5-16,0 0-6 0,0 0-1 0,0 0 6 16,0 0-8-16,0 0 1 0,0 0-3 0,0 0-9 15,0 0 3-15,0-4-7 0,0 4-6 0,2-7 2 16,-2 7-4-16,3-6-3 0,0 3-2 0,0-4-5 15,-1 5 2-15,1-1-6 0,1 0-2 0,1 1 2 16,-2-4 0-16,3 3-1 0,0 0 4 0,-1-1-7 16,0 3 6-16,4-2-4 0,-4-1-6 0,0 4 5 15,3-5 0-15,-4 5-6 0,6 0 2 0,-1 2-1 16,-4 2 5-16,4 2 2 0,-1-1-1 0,-2 7 3 16,3 4 1-16,-2 1 3 0,-2 1-5 0,-2 1 1 15,0 7 2-15,-3-1 1 0,0-4 0 0,-3 4 0 16,1-5-4-16,-2-2 0 0,-1 2 1 0,1-3 0 15,-2 3-2-15,-3-4 0 0,0 4-1 0,0-4-2 16,0 3-5-16,-5-3-4 0,4-2-2 0,-1-1-3 16,1-4-2-16,1 0-2 0,0-3-6 0,2 3-1 15,-3-4 2-15,2-2-9 0,1 1 7 0,2-4-8 16,-2 2 3-16,7-2-2 0,-11-6 3 0,8 2-1 16,-1-3 8-16,2-2-7 0,1 1-2 0,2-4-6 0,-1 1 13 15,3-1 0-15,0 1 3 0,-1 2-3 16,1-3 5-16,1 3 3 0,-2 1 5 0,3 5-1 15,1-4-5-15,0 5 3 0,-1-3 2 0,1 5 5 16,1 0 2-16,1 0 5 0,0 3 7 0,2 0 2 0,3 1 3 16,-4 0-3-16,0 4 0 0,4-1 4 0,-3 0-7 15,3 3 5-15,0-3-7 0,2 5-1 16,-1-2 8-16,1-2-6 0,-3-1-5 0,3 0-1 16,-1-3 4-16,-3 2-14 0,3-3-3 0,0-1-13 0,-2 0-17 15,2-2-26-15,2-4-28 0,-1 1-26 0,2-3-130 16,-6 0-270-16,-2-1 119 0</inkml:trace>
  <inkml:trace contextRef="#ctx0" brushRef="#br0" timeOffset="81004.677">3248 7661 83 0,'2'-5'192'0,"-4"1"3"0,2 4-18 0,0 0-12 16,0-5-13-16,0 5-16 0,0 0-10 0,-5 10-4 15,1 0-6-15,0 0-12 0,-1 3-6 0,0 3-5 16,-2 0-11-16,5 1-5 0,-1-2-6 0,1 2-6 15,0 0-10-15,0-1-2 0,2 1-9 0,1-5-1 16,2 0-6-16,-3 1-3 0,4 1-5 0,2-4-4 16,-2 2-1-16,-1-3-3 0,2-1-4 0,-1-3 2 15,4 3-5-15,-2-4 0 0,1 1-6 0,-2-4-4 16,0 1 1-16,2 0-4 0,0-4-5 0,-7 2 1 16,16-5 1-16,-9-1 0 0,2-1-1 0,-4 0-2 15,3-1 0-15,-4-4-2 0,1-4-4 0,0 1-4 16,-4-2 3-16,-1-2 2 0,-1 2-2 0,-4-1 3 15,1 0 1-15,0 0 0 0,-1 0-4 0,0 3 7 16,-4-2 5-16,3 3 3 0,1 2 6 0,-2 5 7 16,-2-3-1-16,2 1 5 0,0 4-7 0,1-1-2 15,-1 5-9-15,-3-3-4 0,2 4-10 0,1 0-14 16,-1 1-21-16,-2 3-29 0,3 1-24 0,0 1-26 16,0 0-23-16,0 2-25 0,0-1-118 0,5 1-314 15,-2-2 139-15</inkml:trace>
  <inkml:trace contextRef="#ctx0" brushRef="#br0" timeOffset="81368.392">3487 7599 60 0,'0'4'160'0,"0"4"-16"0,-3-4-6 16,3 2-12-16,3 1-14 0,-3-1-8 0,1 5-15 15,2-4-12-15,0 1-1 0,-3-3-13 0,5 1-2 16,-1 0-9-16,0-1-6 0,1-1-4 0,-1 0-5 0,1 0-8 16,4-2 4-16,-5-2-13 0,-4 0-3 0,15-2-3 15,-7 2 0-15,-3-1-5 0,0-2 13 16,-1 2-9-16,1-3-6 0,-1-4 4 0,1 5-7 15,-3-1 16-15,0-3-4 0,-2 0 0 0,-2 0 1 0,2-2 0 16,-2 4 3-16,-3-1 3 0,4 0 0 0,-4 0 2 16,1 0-9-16,-3 2-2 0,2 0-8 0,-5 1 5 15,5 2-11-15,-4-2-14 0,1 3-16 16,-1 0-30-16,4 3-16 0,-3-3-28 0,2 1-32 0,-5 3-95 16,6-1-250-16,-3-2 111 0</inkml:trace>
  <inkml:trace contextRef="#ctx0" brushRef="#br0" timeOffset="81749.585">3834 7181 65 0,'0'0'140'0,"0"0"-7"0,0 0-21 15,-11 7-7-15,9 0-2 0,-1 1-11 0,0 3-3 16,-1-1-1-16,-2 7-8 0,3 3-2 0,-3 5 4 16,0 2-1-16,-1 0 5 0,2 5-7 0,-3 3 0 15,-2-2 0-15,1 15 4 0,0-1-1 0,-5-3-5 16,5-9-4-16,-2-2-3 0,-1 2-5 0,3 1-6 15,-5 9-4-15,3-13-1 0,0 2-5 0,-1-2-2 16,3 3-8-16,0-6-2 0,-1 2-3 0,2-2-4 16,1 0-3-16,1-6-2 0,1-2-3 0,0-4-2 15,1 1 0-15,2-3-14 0,-1-1-19 0,-1-5-28 16,3 0-32-16,-2 2-22 0,2-4-13 0,1 0-27 16,0-2-20-16,0-1-167 0,0-4-347 0,0 0 154 15</inkml:trace>
  <inkml:trace contextRef="#ctx0" brushRef="#br0" timeOffset="82060.461">3828 7728 148 0,'-3'8'175'16,"2"0"-14"-16,0-2-16 0,-1 5-11 0,1-1-12 15,0 1-22-15,1 0-2 0,1-1-13 0,-1 0-3 16,0-1-13-16,3 1-4 0,-2-2-13 0,0-3-11 16,2 3-5-16,1-3-8 0,-2-1-7 0,-1 2-4 15,3-4-3-15,-1 0-3 0,0-1 1 0,-3-1-2 0,0 0 5 16,10-5 0-16,-4-2 6 0,-1 3 2 0,-2-1 5 16,-1-4 6-16,0 1-1 0,0-3 3 15,-2 2 4-15,0 0 8 0,-1 0 9 0,0 2 1 16,-1 0-1-16,-3 2-5 0,0-4-11 0,-3 6-14 0,0 2-20 15,0 0-28-15,-5 1-44 0,0 2-60 0,-6 3-60 16,0 2-119-16,-3-2-329 0,3 1 146 0</inkml:trace>
  <inkml:trace contextRef="#ctx0" brushRef="#br0" timeOffset="137191.72">6005 7981 71 0,'0'0'63'0,"0"0"-4"16,0 0 10-16,0 0-13 0,0 0 0 0,0 0-6 16,0 0 1-16,0 0 0 0,0 0-9 0,0 0 1 15,0 0-4-15,-2-2 0 0,2 2 5 0,0 0-4 16,-3-5 5-16,3 5-7 0,-2-2 7 0,2 2-1 15,0 0-5-15,-4-4 1 0,4 4-5 0,0 0 2 16,-5-3-6-16,2 1 4 0,3 2-4 0,-4-2-8 16,4 2-1-16,0 0 7 0,-10-3-7 0,10 3-1 15,-5 0-2-15,5 0 3 0,-13 0-1 0,13 0-11 16,-11 2 4-16,7 1-4 0,-4-1 3 0,0 2-7 16,1-1 7-16,-6 3-6 0,4-1-2 0,0 1 4 15,1-4-1-15,-1 5-6 0,-1 1 4 0,0-4 3 16,0 4-5-16,-2 1 3 0,2-4 1 0,0 5 2 15,-3-3 0-15,2 2-8 0,2 0 6 0,0-1-5 16,0 2-5-16,0 0 13 0,-1-3-9 0,2 3-4 16,0-2 4-16,1 2 4 0,-1 0-2 0,3-1-1 0,-2 0 2 15,1 1-1-15,2 0 5 0,-2-2-8 0,-1 0-3 16,4 2 2-16,0-1 2 0,-1-2-2 16,2 1 1-16,-1 1 1 0,-1 0-1 0,2 2-13 15,-2-3 17-15,0 2-5 0,3 0 2 0,0-1 0 0,-1 3-2 16,2-3 1-16,-1 1 0 0,1 0 1 0,-1 1-2 15,1-3 1-15,0-1-7 0,1 5 5 0,2-4 2 16,-3 1-2-16,2 1 2 0,1-3 8 16,-2-1-8-16,0 3 3 0,4-4-3 0,-3 4-1 15,3-3 2-15,-2 0-3 0,3 2 2 0,-3-1 5 0,1-2-1 16,3 1-2-16,-5-2 4 0,7 3-5 16,-5-1 0-16,1 0 4 0,4-1-5 0,-4 0-1 0,3-4 5 15,-2 4-1-15,2-3 0 0,2 1-4 16,-1 0 6-16,5-3-3 0,-2 0-1 0,-1 3 4 0,-1-4-17 15,2 1 13-15,-1 0 2 0,1-2 2 0,-2 2-7 16,3-1 4-16,-2-3 2 0,0 3-2 0,0-1-6 16,-2-3 9-16,4 4-6 0,-6 0-1 0,2-4 2 15,-1 3-2-15,-3 0 2 0,4 2 4 0,-4-2-14 16,3-1 10-16,-3 2-3 0,0 0 1 0,0-3-4 16,0 3 5-16,0-2-4 0,-5 3-3 0,8 0 0 15,-3-1 7-15,-5 1-13 0,8-3 3 0,-4 2-9 16,-1-1-11-16,-3 2 2 0,6-3 0 0,-6 3-10 15,6-4-12-15,-4 4-6 0,3-3-4 0,-1-1-13 16,-1 2-8-16,-2-1-12 0,-1 3-85 0,5-5-192 16,-5-2 86-16</inkml:trace>
  <inkml:trace contextRef="#ctx0" brushRef="#br0" timeOffset="137640.87">5927 8354 3 0,'0'0'74'0,"0"0"-8"16,0 0-7-16,0 0-4 0,0 0-4 0,0 0-1 15,0 0 3-15,0 0 0 0,0 0-7 0,0 0 0 16,0 0-2-16,16-5 6 0,-16 5-6 0,6-2 3 15,-1 1-4-15,-5 1-11 0,9-1 7 0,-9 1 1 16,8 0-3-16,-3-1-1 0,-5 1-13 0,11-2 10 16,-6 1-7-16,-5 1 5 0,12 0-9 0,-7-1 6 15,4 0-10-15,-9 1-3 0,12 1-3 0,-6 0 8 16,-6-1-4-16,11 0 2 0,-7 1-10 0,3 1 2 16,-7-2-4-16,9 1-5 0,-3 1 7 0,-1-2 5 15,0 2-15-15,-1 2 3 0,1-3 0 0,-3 2-12 16,5-2 24-16,-2 2-10 0,-5-3-3 0,8 3 4 15,-6-2 7-15,-2-1-6 0,8 5 0 0,-4-2-5 16,-3 0 1-16,4 2-2 0,-5-3 2 0,1 2-2 0,2 2 2 16,-6-1 0-16,2 5 0 0,1-3-5 0,-2 3 10 15,-2 1-5-15,0-3-2 0,-1 1 1 0,0 3 1 16,2 1-4-16,-1-1 3 0,-2-3-5 16,1 7-5-16,-3 0-12 0,-1-1-8 0,1 1-16 0,-5 6-30 15,1-5-32-15,-4 4-61 0,-5 4-183 0,4-6 81 16</inkml:trace>
  <inkml:trace contextRef="#ctx0" brushRef="#br0" timeOffset="138667.241">5765 8456 16 0,'0'0'103'0,"0"0"-11"16,0 0-19-16,0 0 2 0,0-3-13 0,0 3-9 16,0 0 8-16,0 0-12 0,0 0-11 15,0 0 10-15,0 0 1 0,0 0-7 0,0 0 0 16,0 0-2-16,0 0 2 0,0 0-4 0,0 0-7 0,0 0-1 15,-10 6 0-15,6-5-3 0,0 4-1 0,-1-2-10 16,-1-1 2-16,-2 6-6 0,0-1 3 0,3 2-5 16,-5-1 5-16,1 5-3 0,0 1-10 0,1 2 0 15,-2 0 3-15,1-1-3 0,0 2 5 0,-3 5-2 16,0 0-3-16,1 5 1 0,-3-4-5 0,6 2 2 16,-4-1 2-16,2 1 3 0,0 0-1 0,0 3-7 15,2-2 10-15,0-2-5 0,-1 3 3 0,-1 0-4 16,4-2 7-16,-1 0-7 0,2 1 0 0,-4 1 7 15,5-2-7-15,2-6-2 0,-2 1 2 0,0 9-1 16,0-6 0-16,3 4 0 0,-2-3-2 0,2-6 0 16,1 3 3-16,1-1 10 0,2-1-10 0,-3 1-5 15,4-1 7-15,-3 8-6 0,0-6 4 0,2-3-1 16,2 3 2-16,-1-2 2 0,1 1-5 0,1-2-2 0,2 2 0 16,-4-3 11-16,5 0-11 0,1-2 1 15,-1 2 6-15,0-3-2 0,2 1 1 0,0-1-5 16,-2 1 1-16,2-4 3 0,0 2 9 0,-1-6-15 15,5 5 1-15,-1-5 4 0,-3 1-2 0,4 0 5 0,-3 0-6 16,1-2-1-16,0 2 0 0,1-4 3 0,-4 3 2 16,8 0-3-16,-2-1 2 0,-3-1 1 15,-1-1-4-15,2 0-10 0,4 1 9 0,0-2-12 0,-5 2 6 16,1-5-3-16,2 4-6 0,-3-4 6 0,1 1-11 16,0 0-4-16,0-1 5 0,-1-1 5 0,4 0-11 15,-6-3 2-15,3 4-6 0,-4-5 3 0,3 1-10 16,-3 0-2-16,0 0-2 0,2 0-15 0,-6 0-6 15,3-1-57-15,-3 1-129 0,0 1 57 0</inkml:trace>
  <inkml:trace contextRef="#ctx0" brushRef="#br0" timeOffset="139101.145">5945 9576 21 0,'0'0'74'16,"0"0"-9"-16,0 0-7 0,0 0 1 0,0 0-10 15,0 0 0-15,0 0-1 0,0 0 0 0,22 0-4 0,-22 0 9 16,0 0-10-16,9 0 3 0,-9 0-5 0,6 2 1 16,-6-2 0-16,10 4-1 0,-4-3-4 15,-1 1-7-15,1-1 0 0,-1 1 2 0,4 0-2 16,-2 2 1-16,2 0-2 0,1 1 3 0,-3-3-3 0,1 3-3 16,5 0-5-16,-2-1 4 0,2-1-4 0,-3 4-7 15,3-2 12-15,1 0-12 0,0 2 3 16,-1-2-7-16,-3-2 5 0,3 2-5 0,-3 1 4 0,-1-1 1 15,-2-2 1-15,-1 1 8 0,1 1 4 0,-1 0 10 16,-4 0-1-16,-4083 0-2 0,8165 3-1 0,-4087 1-4 16,1 3-1-16,-6 2-10 0,-3 3-16 0,-5 7-26 15,-7-4-24-15,0-1-29 0,-5 5-37 0,-9 6-115 16,-1 3-246-16,9-11 108 0</inkml:trace>
  <inkml:trace contextRef="#ctx0" brushRef="#br0" timeOffset="140362.596">5701 9776 9 0,'0'0'89'0,"0"0"-7"16,0 0 0-16,0 0 11 0,-4-4-23 16,4 4 4-16,0 0-6 0,0 0-10 0,0 0-7 15,0 0-1-15,0 0-5 0,0 0-4 0,0 0-7 0,-14 9-1 16,14-7-4-16,-4 1-5 0,-1 0-4 0,3 3 2 15,-1-1-3-15,-2 3 0 0,-1 1 3 0,0 0-9 16,0 2-2-16,2 1 1 0,-1 3-1 0,0 3 0 16,-1-1-3-16,-1 6 4 0,2 4-2 0,1-8-3 15,1 1 0-15,-4 6-2 0,6-8 0 0,0 7-1 16,-1-5 3-16,1 2-4 0,1 4 6 0,0 0-3 16,0 1 0-16,3-2 1 0,-1 0-4 0,2 1 5 15,0 1-8-15,0-2 1 0,2 0-2 0,2-1-1 16,1 0 2-16,-2-7 7 0,2 1-4 0,-2 1 3 15,2-1-2-15,1 7-1 0,0-8-1 0,-4 0-3 16,3-1 6-16,2 0 0 0,-1 0 2 0,-1 1-9 16,5-3 0-16,-4-1 4 0,2 2-1 0,-1-2 0 15,1 0 1-15,0-3-1 0,-2-1-1 0,2 3 1 16,-4-1-3-16,6-1 5 0,-5-2-10 0,2 1 10 0,3 1 6 16,-4-3-8-16,2-3 0 0,-3 4 4 15,5-5-2-15,-4 0-6 0,-1-3 4 0,4 4-1 16,-3-3 8-16,2-1-9 0,-1-1 6 0,-1 1-3 15,-1-4-1-15,3 4-1 0,-4 0 4 0,1-5-3 0,-1 1 1 16,-1-1-2-16,-1 2-2 0,1 1-3 0,-1-1-5 16,-1 2-3-16,-2-1-6 0,0-2 0 0,-3 4 2 15,8-4-10-15,-6 2-1 0,1 0-9 0,-4080 0-12 16,8158-3-13-16,-4079 2-12 0,1-1-79 0,-3 4-166 16,0-4 74-16</inkml:trace>
  <inkml:trace contextRef="#ctx0" brushRef="#br0" timeOffset="140769.11">5959 10531 6 0,'0'0'51'16,"8"1"1"-16,-4 0-5 0,0 1-6 0,-1-1-3 15,-3-1 6-15,9 6-5 0,-5-4 3 0,-1-1 1 16,4 4-2-16,-1 0-3 0,0 0-2 0,-1-2-1 0,0 4-3 15,0 0 3-15,1-4-6 0,0 4 0 16,1 0-2-16,0 0 0 0,-2-2-2 0,0 3-7 16,0-3 6-16,0 2 1 0,2 1-2 0,-2-2 3 15,-3-1-3-15,2 3 4 0,-2 0 4 0,1 3-3 0,-1 0 2 16,-4 0-6-16,-1 5-1 0,-1 1 0 0,-9 3-5 16,-1 4 5-16,-2 1-21 0,-4-2-4 0,-6 4-20 15,1-1-21-15,-11 10-22 0,-1-1-101 0,-3-2-180 16,2-1 81-16</inkml:trace>
  <inkml:trace contextRef="#ctx0" brushRef="#br0" timeOffset="156071.53">21758 8298 14 0,'0'0'28'0,"0"0"5"0,0 0-2 0,0 0-4 0,0 0 3 16,0 0-5-16,0 0 0 0,0 0 1 0,0 0-5 15,0 0 0-15,0 0-4 0,0 0 0 0,0 0-1 16,0 0-2-16,0 0 0 0,0 0-2 0,0 0 3 16,0 0-4-16,0 0-1 0,0 0 1 0,14-4-2 15,-14 4-2-15,3-2 2 0,-3 2-3 0,0 0 4 16,2-3-3-16,-2 3 2 0,7-3-3 0,-7 3 7 16,5-3-8-16,-5 3 0 0,5-3 2 0,-1 0 4 15,-2 1-6-15,-2 2 0 0,4-3-2 0,-2-1 5 16,-2 4-3-16,6-4 0 0,-5 1-1 0,3 0-2 15,0 2-1-15,-1-4 5 0,-2 3-2 0,6-2 0 16,-3 3-3-16,0-4 1 0,-3 2 1 0,3 0-1 16,0-2-1-16,0 2-4 0,-2-2 3 0,3 0 0 15,1 0-1-15,-1 1 0 0,-1 0 8 0,1-2-5 16,0 0 0-16,1 0-1 0,1-1 7 0,0 1-7 16,0-2-4-16,0 1 2 0,0 1 2 0,0-2-1 15,-1 0-2-15,1 2-1 0,1-3 9 0,-1 3-4 0,-2-1-2 16,3-2-3-16,-1 3 3 0,-2-2 3 15,1-1-3-15,2 3-3 0,-3-2 4 0,1 0 0 16,-1 1 0-16,3-2 1 0,-3 1-2 0,-1 1 6 16,5-1-10-16,-4 1 6 0,1-2-2 0,2 1 3 0,-4 1 2 15,2 2-5-15,-3-1-2 0,-1 2-1 0,2-1 0 16,1 0 3-16,-1 0 0 0,-1 2 2 16,-2-2-1-16,2 0 2 0,3 1-1 0,-4 0 7 15,1 0-7-15,1 0 2 0,-1-2-5 0,0 2 7 16,3 1 2-16,-4-1-5 0,4-1-1 0,-3 2 1 15,0-2 4-15,2 2-6 0,-3-1 0 0,3 2 3 16,-1-1-2-16,-1-1 3 0,-1 1-3 0,3 1-5 16,-5 2 5-16,4-5 0 0,-4 2 7 0,5 0-1 15,-5 3-4-15,4-4 10 0,-4 4-5 0,1-2-2 0,-1 2 7 16,4-3-3-16,-4 3-5 0,0 0 3 0,0 0-3 16,4-1-1-16,-4 1-2 0,0 0 2 0,0 0 7 15,0 0-11-15,0 0 2 0,0 0-2 0,0 0-1 16,0 0 5-16,0 0-1 0,0-5-4 0,0 5 0 15,0 0-1-15,-4081 0-6 0,8162 0-8 0,-4081 0-2 16,0 0-11-16,0 0-17 0,0 0-14 0,0 0-47 16,0 0-116-16,0 0 52 0</inkml:trace>
  <inkml:trace contextRef="#ctx0" brushRef="#br0" timeOffset="156936.427">22062 7813 19 0,'0'0'40'0,"0"0"-4"16,0 0 1-16,0 0-4 0,0 0-5 16,0 0 3-16,0 0-6 0,0 0-4 0,0 0 1 15,0 0 2-15,0 0-3 0,0 0-1 0,0 0-3 16,11 1 0-16,-11-1 3 0,0 0-4 0,0 0 2 0,4 3-5 16,-4-3 6-16,0 0-2 0,8 0-3 0,-8 0-3 15,8 1-1-15,-8-1 5 0,10-1-4 16,-6 2 0-16,5 0-6 0,-9-1 4 0,15-1-3 15,-10 1-1-15,3-1-1 0,-3 1 5 0,3-2-5 0,2 2-5 16,-3 0 5-16,0-1-2 0,6 0-2 0,-3-1 3 16,-1-2-2-16,1 4 2 0,-2 0-4 15,0-1 7-15,-2-2-8 0,3 2 4 0,-4 0 1 0,2 1-1 16,-7 0 0-16,9 0-2 0,-4-1 1 0,-5 1-4 16,8 0 0-16,-8 0 7 0,8 0-6 0,-8 0-5 15,7 0 7-15,-7 0 3 0,0 0-1 0,0 0 0 16,7 0 1-16,-7 0-4 0,0 0 1 0,0 0 2 15,0 0-5-15,8 1 3 0,-8-1 0 0,0 0 0 16,0 0-1-16,0 0 2 0,0 0 2 0,0 0-4 16,6-1 2-16,-6 1 2 0,0 0-2 0,0 0 1 15,0 0-2-15,0 0 0 0,0 0 7 0,0 0 3 16,0 0-9-16,7-1-5 0,-7 1-2 0,0 0 6 16,0 0 3-16,0 0 5 0,0 0-5 0,0 0-2 15,0 0 7-15,0 0-6 0,0 0 5 0,0 0 0 16,0 0-3-16,0 0 0 0,0 0-1 0,0 0 1 15,0 0 4-15,0 0 14 0,0 0-17 0,0 0 11 16,0 0 0-16,2-3 6 0,-2 3-7 0,0 0 5 16,0 0 0-16,0 0-1 0,0 0 5 0,0 0-3 15,0 0 4-15,0 0-1 0,0 0-7 0,0 0 4 16,0 0-8-16,0 0 10 0,0 0-9 0,0 0-6 16,0 0 5-16,0 0-2 0,0 0-3 0,0 0 1 15,0 0-1-15,0 0-2 0,0 0-6 0,0 0 1 16,0 0 1-16,0 0-2 0,-6 11-3 0,3-7 6 15,-1 3 0-15,1-1-6 0,-7 10-18 0,-3 0-25 0,-4 10-31 16,-1 3-85-16,-14 13-175 0,0 2 78 0</inkml:trace>
  <inkml:trace contextRef="#ctx0" brushRef="#br0" timeOffset="201550.417">22857 6906 80 0,'-1'-4'122'0,"1"4"-12"16,0 0-13-16,0 0 0 0,0 0-13 0,0 0-11 15,0 0-8-15,0 0-6 0,0 0-7 0,0 0 9 16,1 15 10-16,2-10-1 0,-3 6 3 16,2 2 3-16,1 3-5 0,-3 4 2 0,1 3-2 0,-1 6-18 15,0-6 9-15,0 6-7 0,0 0-6 0,0 0-1 16,1 0-4-16,2 0-4 0,-3-2-3 0,0 0-6 16,4-1 1-16,-3-8-2 0,-1 2-5 0,3-1 0 15,-6-1-7-15,6-1-16 0,-2-2-23 0,0-5-25 16,-1-3-5-16,3-1-16 0,-2-1-12 0,5 1-15 15,-3-4-15-15,-3-2-17 0,0 0-102 0,9-8-246 16,-5 2 110-16</inkml:trace>
  <inkml:trace contextRef="#ctx0" brushRef="#br0" timeOffset="201911.025">23040 7086 125 0,'4'-3'160'0,"-4"3"-6"16,2-5-19-16,-2 5-8 0,0-4-18 0,0 4-6 15,0 0-11-15,0 0 2 0,0 16-7 0,0-3-9 16,0-3-6-16,0 6-12 0,0 1 8 0,0 3-2 16,0-1-8-16,2 0-9 0,-2 6-2 0,2-5-5 15,2-2-6-15,-3-2-3 0,1 1-3 0,0-4-8 16,2-2 3-16,1 0-4 0,1 0 1 0,-2-3 0 16,-1-2-3-16,3 1-7 0,-3-4 0 0,3-2 2 15,2 2 0-15,-2-3 2 0,1 0-8 0,2-3 6 16,2-1-7-16,-3-3 3 0,1-1-2 0,-3-2-4 15,4 1 4-15,-1-4-2 0,-2-2-1 0,-1-2-2 16,-1-1 5-16,-2 1-7 0,-2-3 4 0,-1-6 0 16,0 3 0-16,-1 2-3 0,-2 3 0 0,0 0 4 15,-1 3 7-15,0 3-1 0,-4-4 7 0,1 4 1 16,2 4 1-16,-3-2-1 0,1 4 0 0,-1 0-1 16,-2 3-2-16,4 2-8 0,-4 0-13 0,2 3-10 15,-5 1-26-15,4 6-18 0,-1-3-23 0,-4 6-27 0,5-3-19 16,1 2-11-16,2 3-19 0,2-2-106 0,-4 5-284 15,5-3 126-15</inkml:trace>
  <inkml:trace contextRef="#ctx0" brushRef="#br0" timeOffset="202195.198">23359 7306 119 0,'0'0'163'0,"0"0"-12"0,6-1-20 16,-6 1-10-16,0 0-18 0,1 11 1 0,-1-4-3 15,0-1-13-15,-1 1-9 0,2 3-9 0,-2 1-5 16,-1 2-3-16,0-2-8 0,2-1-8 0,0 5-8 15,0-6-15-15,-2 3-26 0,2-3-26 0,2-1-24 16,-1-3-15-16,-2 1-23 0,2 0-23 0,0-2-80 16,-1-4-209-16,4 1 92 0</inkml:trace>
  <inkml:trace contextRef="#ctx0" brushRef="#br0" timeOffset="202609.153">23469 7107 58 0,'0'-4'184'0,"0"1"-6"16,0 3-21-16,0 0-13 0,1-6-13 0,-1 6-20 15,0 0-6-15,0 0-9 0,0 0-13 0,-1 13-9 16,1-5-5-16,-2 1-4 0,-1 1-6 0,3 2-2 16,-2 3-15-16,0 1 1 0,2 0-7 0,0-3-3 15,0 1-4-15,2 2-1 0,0-4-5 0,-2 0-1 16,5-2-4-16,-5 2-1 0,1-3 0 0,3-4 1 15,-2 3-7-15,0-4-2 0,0 1 2 0,0-1-5 16,-2 0 0-16,5-2-6 0,-1-1-1 0,-4-1-4 0,0 0 4 16,14-6-7-16,-9 1-1 0,3-2-3 15,-2 0-6-15,2-2-5 0,-2-2 2 0,-2-1-1 16,3-2-3-16,-2-3 6 0,1 2 0 0,-3-2-1 16,-3 2 3-16,0 1 5 0,-2 4 10 0,1-1-2 15,-4 1 12-15,1 0 4 0,0 3 0 0,-2-3 4 16,-2 5 0-16,3 0-12 0,-4 1 2 0,-1 1 5 15,2 1-2-15,-2 2-6 0,-1 1 3 0,1-1-1 16,0 1-3-16,0 2-11 0,0 0-4 0,-2-2-17 0,3 3 1 16,0 0-13-16,-1 1-16 0,2 0-2 0,4-1-19 15,-2-1-6-15,2 1-8 0,0 1-5 0,1-1-13 16,-1 0-74-16,3 0-199 0,-2-1 89 16</inkml:trace>
  <inkml:trace contextRef="#ctx0" brushRef="#br0" timeOffset="203010.495">23662 7071 90 0,'0'7'104'15,"1"1"-18"-15,1 4 7 0,-2-2-5 16,2 2-13-16,2 2-9 0,-4 2 1 0,4-3-8 0,-3-1-12 15,4 3-7-15,-1-2 6 0,-3 3-21 0,3-4 10 16,2-2-2-16,1 2-4 0,-3-2-10 0,4-1 13 16,-1-2-10-16,-3-1-2 0,5-1-10 0,-3-3-12 15,2 1 12-15,1-4-6 0,0-1 4 0,5-2-6 16,-5 1 7-16,5-3-11 0,0-3-13 0,-3 1 15 16,2-4 3-16,-2 0-1 0,-1-2-4 0,-3 0 4 15,1-3-4-15,-3 2 14 0,-1-2-5 0,1 0 0 16,-4-3 4-16,0 2 11 0,2-2 4 0,-6 3 12 15,1 0 11-15,-1 4 5 0,-1 2 6 0,-1-1 3 16,3 4-1-16,-4 2-1 0,1-2-6 0,-2 3-4 16,0 2-7-16,-2 1-3 0,-2 0-3 0,0 4-7 15,-1-2-1-15,1 3 0 0,1 4-8 0,-2-1-27 16,-3 0-11-16,2 3-21 0,2 1-9 0,-2 3-22 16,1 0-13-16,2-3-8 0,-1 1-22 0,4 1-13 15,-3 2-100-15,4-4-241 0,-1-1 106 0</inkml:trace>
  <inkml:trace contextRef="#ctx0" brushRef="#br0" timeOffset="203450.195">24038 6995 140 0,'0'0'124'0,"1"-4"-11"0,-1 4-11 15,0 0-9-15,0 0-12 0,0 0 4 0,-1 17-7 16,0-10-13-16,-2 3 0 0,3 2-5 0,-1 2-7 16,-2 1-2-16,2 2-6 0,0 0 0 0,-1 0-6 15,2 0-2-15,0-1-9 0,3-1 0 0,0-2-1 0,-2-1-10 16,0 1 12-16,3 1-13 0,0-7 1 15,3 5 1-15,-2-3-15 0,1-1 12 0,-2-3-1 16,3 0-7-16,1-3 4 0,-3 0 0 0,3 1 2 0,-1-3-3 16,2 0 4-16,0-5-3 0,1 1-7 0,3-1 7 15,-3-3 0-15,3-4-4 0,1 0-6 0,-6-2 4 16,6-1-4-16,-4 2 4 0,-1-6-1 16,0 1 14-16,-3 1-6 0,0-3 10 0,-3 1 10 0,0 4 9 15,-4-2 0-15,-1 2 7 0,0 5 6 0,-3-2 4 16,1 0-4-16,-4 3-4 0,0 2-5 0,0-1-4 15,-5 2-3-15,1 2-16 0,-2 1-11 16,-4 4-24-16,-2 2-30 0,-2 1-41 0,-5 1-35 0,7 0-46 16,-8 5-132-16,2-3-320 0,-2 3 141 0</inkml:trace>
  <inkml:trace contextRef="#ctx0" brushRef="#br0" timeOffset="208577.08">22775 7758 100 0,'0'0'102'0,"4"-4"-9"0,1 3-2 16,-1-2-9-16,3 2-15 0,0-2-4 0,0 3 9 16,0-2-19-16,4 0 15 0,0 2-6 0,-1 0 0 15,-1 2-5-15,4-1-6 0,-3 0-7 0,2 2-2 16,-4-2 0-16,-1 1-12 0,2 2 3 0,0-2-3 16,-1 3 3-16,-2-1-8 0,1 0 7 0,0 3-7 0,-3-1 0 15,-2 0 0-15,-1 4-3 0,-2-3 0 16,0 4-13-16,-1-2 15 0,-5 3-5 0,2-4-7 15,0 3-6-15,-1-1 8 0,-2 0 3 0,-1 1-7 16,0-4 2-16,2 0-8 0,0 1 3 0,-2-1-4 0,3 0 1 16,-2-1 3-16,4-2-7 0,-2 1 6 0,2 0-5 15,0-1 0-15,0-1-6 0,-1-1-3 0,2 2-12 16,3-4 2-16,-1 3 5 0,1-3-8 16,0 4 10-16,0-4-5 0,0 0 5 0,8 3-6 0,-8-3 9 15,10 0 2-15,-1 1-3 0,-1-1-1 0,-2-1-5 16,8 2 6-16,-2-2 4 0,1 0 0 15,2 1-4-15,0 1 2 0,-1-1 9 0,-1 2 0 0,1 0-7 16,0 0-1-16,-4 3 12 0,1-1-11 16,0 2-3-16,-3-1 10 0,-2 1-5 0,-1 1-6 0,0-3 1 15,2 5 4-15,-6-1 3 0,0-1-9 0,-1-1 0 16,-1 0 3-16,1 1 4 0,-4 0-2 0,0-2 5 16,1 0-1-16,0 2 8 0,-3-3 6 15,-2 0-1-15,2 2 3 0,-1-2 7 0,-2 1-2 0,-2-2-3 16,1 0 16-16,0 0 1 0,0-1-3 0,3-1 2 15,-1 0 3-15,0 2-8 0,1-3-1 0,-2 0 1 16,-2-2-5-16,3 2-22 0,1-1-14 0,1 0-38 16,-1 0-46-16,1 0-159 0,-3-2-276 0,3 2 122 15</inkml:trace>
  <inkml:trace contextRef="#ctx0" brushRef="#br0" timeOffset="209644.697">23171 7815 40 0,'0'0'112'0,"0"0"-11"0,0 0-7 15,-3-2-12-15,3 2-2 0,0 0-6 0,0 0-7 16,0 0-1-16,0 0-9 0,0 0-11 0,0 0 6 16,0 0-8-16,-2-6-2 0,2 6-2 0,0 0 1 15,0 0 5-15,0 0-6 0,-1-4 7 0,1 4 0 16,0 0 7-16,0 0-9 0,0 0-6 0,0 0 5 16,0 0-11-16,0 0-2 0,0 0-8 0,0 0 6 15,-5 18 2-15,5-8-4 0,-1 0-3 0,-2 5 3 16,1 1-4-16,-1-1 0 0,3 1 1 0,0-1-7 15,0 1 2-15,3 2-2 0,-2-2-4 0,4-2-1 0,0 2 4 16,-1-4-3-16,0 1-7 0,0-1 2 0,2-3 2 16,2-1 2-16,-1 1-6 0,0-3 0 15,1 2-2-15,-1-4 0 0,3 2-1 0,-5-1 2 16,3-5 0-16,-3 2-2 0,5-1 2 0,-4-1-5 0,1-3 1 16,1 1 2-16,-1-5-4 0,4 1 7 15,-2-2-7-15,1-1 5 0,0-2-4 0,-3 1 1 0,0-2-2 16,2-2 1-16,-4 3 3 0,-1 1-4 15,1-2-3-15,-1 1 1 0,-3 1 4 0,1-1 3 0,-2 5 2 16,0-2 3-16,0 1 2 0,-2 0 0 0,1 0 4 16,1 0-7-16,-2 2 5 0,0 0 2 0,1 1-3 15,-2-1-1-15,1-2 5 0,-1 4-4 16,1-2-6-16,-1 3 0 0,1-4 1 0,-1 2-7 0,3 4-10 16,-4-2-13-16,4 2-17 0,-5-3-23 0,4-1-27 15,1 4-21-15,0 0-13 0,-5-4-141 0,5 4-287 16,0 0 127-16</inkml:trace>
  <inkml:trace contextRef="#ctx0" brushRef="#br0" timeOffset="210746.062">23492 7836 15 0,'0'0'82'0,"0"0"-2"0,0 0-9 0,0 0-6 16,-1-4-8-16,1 4-9 0,0 0 12 0,0 0-8 16,0-5-6-16,0 5-4 0,0 0 17 0,0 0 2 15,0 0-6-15,0 0-10 0,-2-3 8 0,2 3 7 16,0 0-6-16,0 0-3 0,0 0-1 0,0 0 1 16,0 0-9-16,0 0-5 0,0 0-4 0,0 0-7 15,0 0 8-15,0 0-10 0,0 0-2 0,0 0 1 16,0 0-2-16,0 0-2 0,0 0-5 0,0 0 7 15,0 0-9-15,0 0 6 0,0 0-1 0,0 0 4 0,0 0 0 16,2-5 5-16,-2 5-5 0,0 0 5 16,0 0-6-16,0 0-1 0,0 0-7 0,0 0 3 15,0 0 0-15,0 0 2 0,0 0-2 0,0 0 1 16,0 0-1-16,0 0-4 0,-4-4 1 0,4 4-4 0,0 0 1 16,0 0-5-16,0 0 16 0,0 0-13 15,0 0 1-15,0 0-4 0,0 0 1 0,0 0 0 16,0 0 1-16,0 0-7 0,0 0-1 0,0 0 3 15,10 9-1-15,-7-4 2 0,-2-2-2 0,3 1 0 0,1 1-3 16,-4 2 7-16,6-2-2 0,-3 3-4 0,3 1 1 16,1-2 3-16,-3 1-1 0,3-2 1 0,-3 0-2 15,3 0 0-15,-3-1 3 0,-1 1 2 0,3-1-4 16,0 1-4-16,-1-2 10 0,0 0-8 0,-2-2-14 16,0 3-4-16,0-3-7 0,0-1-3 0,-2 1-6 15,-2-2 0-15,0 0-21 0,0 0 17 0,10-5-11 16,-7 3-9-16,0-2-6 0,-2-1 2 0,1 1 5 15,0-2 0-15,0 0-4 0,-2-1 1 0,2 0 8 16,-2-3 3-16,0-1 7 0,0 5 4 0,0-1 7 16,1-2 5-16,-1 1 6 0,0 1 4 0,0 2 6 15,0-1 13-15,0 0 5 0,0 1 8 0,0 1 9 16,0 0 3-16,0 4-6 0,0-7 9 0,0 4-10 16,0 3 11-16,0-5 4 0,0 5-4 0,0 0 2 15,-1-6 4-15,1 6-3 0,0 0-3 0,0 0 8 16,0 0-4-16,0-4-2 0,0 4 12 0,0 0-9 15,0 0-1-15,0 0 0 0,0 0-3 0,0 0 0 16,0 0 0-16,0 0-3 0,0 0-9 0,0 0 10 16,0 0 6-16,-4 16-3 0,4-7-4 0,-2 1 1 15,0 2 2-15,-1 4-1 0,2 3-2 0,0 0 3 16,-2 1-2-16,1 1 0 0,0 2-1 0,1-4-6 16,-4 1 1-16,1-2 2 0,3 2-3 0,-2 1 0 15,1-4 0-15,-1 1 5 0,2-1-3 0,-2-5-3 16,2 1 1-16,0-3-1 0,-2 1-4 0,2-1-1 15,1-2 4-15,-1 0-3 0,-1-3-4 0,1-1-1 16,1 1-4-16,-2-1 2 0,0 0-3 0,2-4-1 16,-2 6 1-16,2-6 3 0,0 5-11 0,0-5 13 15,0 0-4-15,0 2-3 0,0-2-6 0,0 0-8 16,0 0-16-16,0 0-29 0,0 0-33 0,0 0-44 16,0 0-36-16,-3-13-168 0,2 8-361 0,-3-6 159 15</inkml:trace>
  <inkml:trace contextRef="#ctx0" brushRef="#br0" timeOffset="-214469.643">22883 8555 30 0,'0'0'121'0,"0"0"-16"0,0 0-7 16,0 0-4-16,0 0-8 0,0 0 5 0,0 0-9 16,0 0 3-16,0 0 3 0,0 0-8 0,0 0 2 15,0 0-5-15,0 0-4 0,0 0-6 0,0 0-4 16,-3-13 3-16,3 13-7 0,0-4 3 0,0 4-7 15,0-5-7-15,0 5 1 0,-2-5-2 0,2 5-2 16,-3-3-2-16,3 3-1 0,0-7-4 0,0 7 3 16,0-3-3-16,0 3-3 0,0 0-2 0,-1-4-3 15,1 4-2-15,0 0-6 0,0 0 2 0,0 0-6 16,0 0 0-16,0 0-2 0,-4-4-4 0,4 4-2 16,0 0-6-16,0 0 4 0,0 0-4 0,0 0 1 15,5 9-3-15,-5-1 2 0,0-1 2 0,0 2-2 16,4 3 2-16,-4-2-3 0,1 5 3 0,-1 1-2 15,3 1 0-15,-3 1 0 0,1-2-3 0,-1 1 0 16,0 0 0-16,0-5 0 0,0 3 0 0,0-3 1 16,-1-2 1-16,2 1-1 0,-1-1 0 0,0-2 0 0,-1-3 1 15,1 2-1-15,0-2 1 0,0 0 0 16,0-1-1-16,0 0 2 0,0-4 1 0,0 5 3 16,0-5 3-16,0 6 2 0,0-6 11 0,-3 2 4 0,3-2 7 15,0 0 1-15,0 0 0 0,0 0-5 0,0 0-5 16,0 0-1-16,0 0-3 0,-6-13-3 0,2 8-4 15,4-6-10-15,-4 1 3 0,0-2-3 0,2 0 3 16,-5-3-6-16,6-2 5 0,-3 0-5 0,3-1 1 16,-3 2 2-16,1-2-2 0,2 3-2 0,0 1-2 15,1 4 4-15,-3-2-1 0,3 2 0 0,0 1 1 16,-1 1-3-16,1 1 1 0,0 2 2 0,0 0-4 16,0 1 1-16,0-3-4 0,0 7 2 0,1-5-1 15,2-1 2-15,-2 4 1 0,-1 2-3 0,9-1 0 16,-9 1 3-16,9 9-1 0,0-4-1 0,0 3-2 15,3 2 3-15,1 5 0 0,2 0 2 0,3 5-1 16,-2 1-1-16,2 0 0 0,0 1 1 0,-4-1-3 16,5 0 1-16,-3 0 1 0,-2-7 0 0,-2-1 0 15,2 1 2-15,-1 1-2 0,-1-4 1 0,2 0-1 16,-8-2 2-16,5-1 0 0,-1 1 3 0,-3-5-5 16,0 2 2-16,-1-2-1 0,2-2-1 0,-1-1-1 15,-1 2 2-15,0-5 1 0,-6 2 0 0,14-2-4 16,-5-4-2-16,-1 0 2 0,0 0 2 0,0-4-3 15,-1 3-2-15,0-5 3 0,-4-3-2 0,4 1 3 16,-1-1-3-16,0-2-2 0,-5 0 4 0,1-4-4 0,0 2 3 16,-2 1 0-16,-4-1 0 0,3 0 0 15,-3-6-1-15,-1 11 3 0,4 4-2 0,-1-2 3 16,1 5-2-16,-5 2 0 0,6-2-10 0,-1 4-9 16,-1-1-12-16,2 4-25 0,-2-5-18 0,2 5-27 0,-2-3-17 15,2 3-19-15,0 0-7 0,0 0-28 16,-1 12-106-16,-1-7-304 0,2-2 135 0</inkml:trace>
  <inkml:trace contextRef="#ctx0" brushRef="#br0" timeOffset="-213999.497">23422 8540 129 0,'0'0'156'15,"0"0"-17"-15,0 0-22 0,0 0-11 0,0 0-7 16,0 0-11-16,0 0-9 0,-8 14-6 0,6-8-7 16,-1 1-8-16,-2 1-7 0,2 3 5 15,1 1-8-15,0 0-1 0,-3 5 2 0,4-2-11 0,-1 2-7 16,1-1 1-16,-1 1-2 0,1-2-5 0,1-2-5 15,0-1-1-15,3 0 4 0,-3 2-6 0,1-4-3 16,0 0-2-16,0-1 1 0,2 1-5 0,0-5 4 16,-1 2-1-16,0-1 3 0,1-1 3 0,1-1-14 15,0 0 7-15,0-1 2 0,-1-1-10 0,-3-2 3 16,9 0 3-16,-2 0-1 0,0-2-2 0,-1-1 3 16,3-4-2-16,-2 1-5 0,1-1 0 0,0-2 3 0,-2-1-2 15,-1 1 0-15,-1-3 5 0,2 2-5 16,-2-6-2-16,-3 5-3 0,3-5 3 0,-4-1 0 15,0 1 0-15,-1-1 2 0,-2 4 7 0,2-3-10 16,-3 3 2-16,0 3-1 0,2-2 4 0,-2 3 2 16,0 1 6-16,-1 0 0 0,3 4-8 0,-2-1 1 15,0 0-6-15,1 1-2 0,-2 3-10 0,0-1-8 16,-2 1-33-16,7 1-12 0,-11 0-16 0,4 0-20 16,1 3-13-16,0-2-115 0,1 3-248 0,0-2 110 0</inkml:trace>
  <inkml:trace contextRef="#ctx0" brushRef="#br0" timeOffset="-213545.338">23619 8565 114 0,'0'0'119'0,"0"0"-22"0,0 0-9 0,0 0-14 15,0 0 4-15,0 0-4 0,0 0 0 0,0 0-18 16,0 0 0-16,-9 0 3 0,9 0-5 0,0 0-16 16,0 0 8-16,0 0 0 0,0 0 3 0,0 0-2 15,0 0-1-15,0 0 0 0,22 0 3 0,-16 0-2 16,2 2-3-16,4-4-1 0,-1 1-6 0,1 0 5 16,6 0-10-16,0 1-1 0,0-2 2 0,4-1-5 15,-2 1-5-15,2-1-3 0,0 1 1 0,1-1-4 16,-4 1-6-16,-1-1 1 0,0 1 2 0,-6 0-6 15,1 1-5-15,0 0-9 0,-7 1-20 0,1 0-1 16,0-1-11-16,-7 1-25 0,7-4-18 0,-3 4-14 16,-4 0-19-16,0 0-107 0,0 0-240 0,0 0 106 15</inkml:trace>
  <inkml:trace contextRef="#ctx0" brushRef="#br0" timeOffset="-213280.579">23818 8531 61 0,'-1'9'93'15,"2"-4"13"-15,2 2-14 0,-3-2-2 0,0 3 2 0,1 2-10 16,-1 1-3-16,1 0-2 0,-1 1-2 0,2-1-4 16,-4 1-4-16,2 3-4 0,2-1 4 0,-1-1-5 15,-2-2-2-15,2 6-12 0,0-6-3 16,-2 2-4-16,0-1-2 0,1-1-3 0,0 0-5 0,-2 1 5 15,4-2-8-15,-4-3-1 0,4 3-4 0,-4-3-8 16,2 1-5-16,0-3-22 0,0 2-10 0,2-2-22 16,-2-1-19-16,1 1-12 0,0-2-19 15,1-1-20-15,-2-2-85 0,4 3-215 0,-4-3 94 0</inkml:trace>
  <inkml:trace contextRef="#ctx0" brushRef="#br0" timeOffset="-212220.528">24079 8557 11 0,'0'0'88'16,"0"0"-5"-16,0 0-13 0,0 0-12 0,0 0-14 15,0 0 12-15,0 0-15 0,0 0-3 0,0 0 2 16,0 0-12-16,0 0 13 0,0 0-11 0,0 0-11 16,0 0 4-16,2-3-5 0,-2 3 1 0,0 0-4 15,0 0 2-15,0 0-3 0,0 0-2 0,0 0 1 16,0 0-3-16,0 0-5 0,0 0 1 0,0 0-2 16,0 0 4-16,0 0 0 0,0 0 0 0,0 0-5 15,0 0 1-15,0 0-1 0,0 0 1 0,0 0 0 16,0 0 2-16,0 0-3 0,0 0 6 0,0 0-12 15,0 0 3-15,0 0 2 0,0 0 0 0,0 0 6 16,0 0-5-16,0 0-1 0,0 0-5 0,0 0 0 16,0 0 7-16,0 0-4 0,0 0 6 0,0 0 2 0,0 0-6 15,0 0-1-15,0 0 5 0,0 0-3 0,0 0-1 16,0 0-13-16,0 0 13 0,0 0-1 16,0 0-2-16,0 0 10 0,0 0-20 0,0 0 8 15,0 0 6-15,0 0 0 0,0 0-3 0,0 0 4 0,0 0 0 16,0 0-1-16,0 0-4 0,0 0 9 0,0 0-2 15,0 0-1-15,0 0 8 0,0 0-6 0,0 0 14 16,0 0-26-16,0 0 23 0,0 0-2 16,0 0-11-16,0 0 1 0,0 0 2 0,0 0-5 0,0 0 7 15,0 0-12-15,0 0 11 0,0 0-3 0,0 0-7 16,0 0 0-16,0 0 9 0,0 0-3 0,0 0-2 16,0 0 16-16,0 0-10 0,0 0 5 0,0 0 1 15,0 0 1-15,0 0 4 0,0 0-4 0,0 0 4 16,0 0-3-16,0 0-9 0,0 0 6 0,0 0-2 15,0 0 0-15,0 0-4 0,0 0-1 0,0 0 8 16,0 0-7-16,0 0-2 0,0 0-5 0,0 0 9 16,0 0-3-16,0 0-3 0,0 0-1 0,0 0 5 15,0 0-4-15,0 0-4 0,0 0 3 0,0 0-1 16,0 0 4-16,0 0-9 0,0 0 14 0,0 0-2 16,0 0-2-16,0 0 1 0,0 0-5 0,0 0 7 15,0 0-4-15,0 0-6 0,0 0 5 0,0 0-2 16,0 0-2-16,0 0 2 0,0 13 11 0,0-8 5 15,0 0 2-15,0 4 2 0,2 2 0 0,-1 0-3 16,-1 1-4-16,0 0-2 0,0 5 4 0,0-2-4 16,0-1 5-16,0 3-8 0,1-5 7 0,-1 1-8 15,1-3 0-15,-1 2-2 0,2-3-2 0,0 1-3 16,-2-3 2-16,0 0-3 0,2-1 7 0,-4-2-3 16,4 2-13-16,0 0-13 0,-2-4-5 0,0-2-19 15,0 4-13-15,0-4-5 0,0 0-10 0,0 0-26 16,0 0-120-16,0 0-235 0,0 0 104 0</inkml:trace>
  <inkml:trace contextRef="#ctx0" brushRef="#br0" timeOffset="-211663.765">24113 8495 21 0,'4'-4'111'0,"-4"4"-10"0,7-4-12 15,0 3-2-15,0 0-4 0,0-2-4 0,2 2-11 16,0 1-4-16,3 0-2 0,-2 1-6 0,-1-1-13 16,5 3 9-16,-4-3-12 0,-1 1 0 15,-3 4-3-15,1-1 3 0,1-2-13 0,-3 2-4 0,2 1 2 16,-3-3-6-16,-1 4 2 0,-1-2 1 0,0 2 6 16,-2-1 2-16,-2 1-9 0,1-1 2 0,-2 0-6 15,-1 3 2-15,-1-1-2 0,-1-2-5 0,1 1 4 16,0-1-1-16,0 0 2 0,-2 0-9 0,1 0 6 15,2-2-6-15,-1 2-2 0,0-1 0 0,1-1 0 16,0 1-4-16,-2-3-8 0,6-1 12 0,-1 4-12 16,-2-1-8-16,3-3 2 0,-5 2 5 0,5-2 1 15,0 4-2-15,0-4 2 0,0 0-1 0,5 7 2 16,-2-6 1-16,-3-1-3 0,7 3 2 0,-3-2 5 16,1 2 0-16,3 0-9 0,-2 0 9 0,2-1-9 15,2 2 1-15,-1-1 2 0,1 4 4 0,1-4-6 16,-2 1 7-16,2 3-7 0,-2-4-3 0,1 4 2 15,-5-4 0-15,5 4 5 0,-4-4 0 0,1 2 0 16,-2-1-1-16,2 1 10 0,-4-2-13 0,4 2 3 16,-4-1-8-16,-1-2 4 0,2-1 1 0,-4-1 5 15,1 7-6-15,2-5 7 0,-3-2-4 0,1 5 7 16,-1-5 2-16,-5 3-7 0,1 0 10 0,4-3 5 16,-9 2-12-16,3 0 7 0,-2 0 2 0,-1 1 1 15,-2-1-3-15,-1-1 1 0,1 1-3 0,-3 1 2 16,3-2 2-16,-2-1-4 0,0 3 3 0,0-1 2 15,1-2-11-15,1 2-5 0,-1-1 7 0,1 1-8 16,2-2-5-16,1 1-8 0,-1-2-6 0,4-1-11 16,5 2-15-16,-9 0-17 0,9 0-18 0,-5-3-78 0,2 1-181 15,3 2 80-15</inkml:trace>
  <inkml:trace contextRef="#ctx0" brushRef="#br0" timeOffset="-211252.424">24467 8514 50 0,'0'7'83'16,"0"0"-7"-16,0 0-7 0,0 0-2 0,4-1 2 0,-4 4-2 15,0 0-5-15,-1 1 1 0,1 0-11 0,-3 0 2 16,6 1-7-16,-2-1-4 0,0 0 16 0,1 1-11 16,0 2-13-16,-2-4-2 0,5 0-8 0,-2-1 1 15,1 1 4-15,0 0-2 0,0-1-11 16,0-4 0-16,2 1 3 0,-1-2 5 0,0 1-1 0,1-3-1 16,-2 0-11-16,6-1-9 0,-5-1 24 0,3-1-13 15,1-1-1-15,1 1-2 0,-2-5 5 0,2 1-5 16,-1-2 0-16,0-2-7 0,-4 3 4 0,2-5-2 15,0 2 0-15,-3 0 0 0,1-4-4 0,-2 1 0 16,1 3-6-16,-2-7 3 0,-3 3 0 0,2-3 2 16,-1 3-8-16,0 3 12 0,3-1-7 0,-6 1 1 15,2 1-2-15,-2 3-8 0,1-1-5 0,-1 2-10 16,3 0-5-16,0-2-19 0,0 5-21 0,-1-4-28 16,1 6-76-16,-8-2-189 0,8 2 84 0</inkml:trace>
  <inkml:trace contextRef="#ctx0" brushRef="#br0" timeOffset="-210655.416">24776 8422 12 0,'4'4'125'0,"0"0"-9"0,1 2-9 0,0 1-4 16,-2-2-6-16,7 3-3 0,-2 0-11 0,-2 2-12 16,3-2-7-16,1 2-8 0,-3-3-9 0,3 2 5 15,-2-2-13-15,-1 1 2 0,-2-3 0 0,2 3-9 16,-1-2-2-16,1-3-2 0,-4 0-6 0,0 1-1 15,1-2 3-15,-3 1-2 0,3 0-5 0,-4-3-2 16,4 3 5-16,-4-3-5 0,0 0-7 0,0 0 4 16,9-6-2-16,-8 2-3 0,1-2 1 0,2 2 9 0,-1-2-6 15,0-3-5-15,2-1 2 0,-3 0-7 0,-2 1 3 16,3-3-5-16,-3 7 10 0,1-2-8 0,0 0-3 16,1 0 12-16,1-3 4 0,-6 5 5 15,6 1 2-15,-3-3 3 0,0 3 10 0,0 4-1 0,0-6 4 16,0 1-10-16,0 5-3 0,0-3-2 0,0 3 0 15,2-4-7-15,-2 4 0 0,0 0 0 0,0 0-4 16,0 0 5-16,0 0 4 0,0 0 3 16,0 17 1-16,-2-6-3 0,-1-1 5 0,1 3 1 0,1 3-1 15,-1-1 3-15,-1 1 3 0,2 1 2 0,-2 1-3 16,1 1-1-16,2 1-2 0,-4 5-1 0,-2 0 5 16,4 1 0-16,-4-2-3 0,1 1 0 0,2-6-2 15,-1 0-1-15,-2-2-2 0,1 0-4 16,2 0 2-16,-1-1-6 0,-1-3-3 0,3-1 4 0,0-2-4 15,1 0 2-15,-2-1-7 0,2-3 1 0,0 0-3 16,0-1-6-16,-1-1-8 0,2-1-14 0,-1 1-22 16,1-4-23-16,-1 6-26 0,1-6-44 0,-4 3-50 15,4-3-148-15,-13-3-364 0,13 3 162 0</inkml:trace>
  <inkml:trace contextRef="#ctx0" brushRef="#br0" timeOffset="-209265.253">22892 7486 103 0,'0'0'99'0,"0"0"1"0,0 0-6 0,0 0-10 15,0 0 4-15,0 0-12 0,0 0 5 0,-8-1-7 16,8 1-6-16,0 0-6 0,0 0-6 0,0 0-4 16,0 0-5-16,0 0-3 0,0 0-4 0,0 0-3 15,0 0-11-15,0 0 2 0,0 0 2 0,0 0-9 16,0 0-1-16,0 0-1 0,0 0-2 0,0 0 5 15,0 0-5-15,0 0-1 0,0 0 2 0,16 5 4 16,-16-5-4-16,10 0 6 0,-1 2-1 0,2 1 5 16,1-3 0-16,2 1-6 0,2-1 4 0,5 1-1 15,-4-1-5-15,7 2 0 0,5-5-1 0,-2 2 1 16,5-2 0-16,1 1-6 0,0 1 0 0,1-3 0 16,2 1-6-16,0-1 3 0,3-1-2 0,-1 2-6 15,13-4 3-15,-14 0 0 0,1 4 2 0,1-4-8 16,-3 5 3-16,3-3 3 0,-1-1-4 0,-1 2 3 15,-1 2-4-15,0-2-4 0,1 1 6 0,0 0 2 16,0 1-3-16,0-1 2 0,0-1 1 0,-1 2-1 0,1-1-2 16,-5 0 12-16,3 1-4 0,-1-3-6 0,-2 1 2 15,-1 1 5-15,-2-2 0 0,2 1 0 0,-4-1 7 16,-6 4-10-16,-1-2 7 0,1-3-9 16,-2 4 6-16,-2-1-6 0,-7 2 3 0,4 1 1 0,-6 0-1 15,0-2 2-15,-1 2 0 0,0-1-4 0,-7 1 12 16,6-1-4-16,-6 1 8 0,8 0-3 0,-8 0 1 15,7-1-4-15,-7 1-3 0,0 0-2 0,0 0 1 16,6 0 1-16,-6 0-7 0,0 0 0 16,0 0 0-16,0 0-16 0,7 1-9 0,-7-1-18 0,0 0-16 15,0 0-32-15,0 0-18 0,0 0-40 0,0-6-35 16,0 6-97-16,0 0-298 0,-11-6 132 0</inkml:trace>
  <inkml:trace contextRef="#ctx0" brushRef="#br0" timeOffset="-207939.465">22824 7657 56 0,'0'0'63'0,"0"0"-2"16,0 0 11-16,0 0 2 0,0 0-3 0,0 0-1 15,0 0 2-15,0 0-2 0,0 0 1 0,0 0-1 16,0 0-5-16,0 0 1 0,0 0-1 0,0 0-2 16,0 0-7-16,0 0-8 0,0 0-4 0,0 0 1 15,0 0-10-15,0 0 3 0,0 0-7 0,0 0-3 16,-2 4-2-16,2 0 2 0,2 2-2 0,-2 3 2 15,0 0-1-15,0 4 0 0,-2 0 0 0,4 4 1 16,-2 1-3-16,0 7 3 0,0-5 3 0,0 6-9 16,3 0 2-16,-3 1-8 0,3-2 3 0,-3-1 2 15,0 0-6-15,0-4 4 0,4-1-5 0,-4 1-4 16,4-6-3-16,-3 1-1 0,0 1 3 0,2-6 1 16,-2 0 1-16,2 0-2 0,-2-5-2 0,2 4-6 15,-2-6 5-15,-1 1 7 0,0 1-9 0,1-2 2 16,2 0-10-16,-3-3 2 0,1 6-15 0,-1-6-8 15,0 3-11-15,0-3-21 0,0 0-34 0,0 0-35 16,0 0-129-16,0 0-276 0,5-11 124 0</inkml:trace>
  <inkml:trace contextRef="#ctx0" brushRef="#br0" timeOffset="-207053.349">24034 7536 50 0,'0'0'93'0,"0"0"-11"15,0 0-18-15,0 0-1 0,0 0-7 0,0 0 2 16,0 0-3-16,0 0-1 0,0 0 1 0,0 0-4 16,0 0 0-16,13 5-20 0,-9-1 14 0,1 0 3 15,0-1-3-15,1 1-3 0,2 1-4 0,1 2-2 16,-3 0-4-16,3 3-2 0,3 1 7 0,-1 1-10 16,-3-2 2-16,3 5 6 0,1 1-15 0,-2-2 0 15,0 1-1-15,-1 1 4 0,-1 0-6 0,1 1 1 16,-4-2 4-16,0 0 1 0,-2-5-2 0,0 2 3 15,-3-1 2-15,0 1-3 0,-1 1-3 0,-4-1 3 16,3 1 5-16,-5 3-4 0,1-4 5 0,1-2-12 16,-4 1 6-16,1-3-5 0,-5 6 4 0,4-6-7 15,0 1-2-15,-1-1-1 0,1 1 1 0,0-2-6 16,0 1 2-16,-1-3 0 0,4-1-3 0,1-1 1 16,1 2-3-16,0-3 5 0,-2-1 0 0,3 2-6 15,1 0 8-15,2-3-5 0,-6 3-9 0,6-3-6 16,-2 1 0-16,2-1-4 0,0 0-9 0,-4 3-3 15,4-3-8-15,0 0-14 0,0 0-4 0,0 0-11 0,0 0-27 16,0 0-9-16,0 0-22 0,5-12-84 16,-4 9-220-16,1-1 98 0</inkml:trace>
  <inkml:trace contextRef="#ctx0" brushRef="#br0" timeOffset="-206703.694">24064 7856 122 0,'-3'-3'120'0,"3"3"-2"0,0 0-25 16,0 0 3-16,-7-4-14 0,7 4-5 0,0 0-3 16,0 0-2-16,0 0-11 0,-2-2-14 0,2 2 7 15,0 0-5-15,0 0-5 0,-8 6-2 0,8-6-2 0,-6 3-19 16,2-1 5-16,0 1 12 0,0-1 0 0,1 3-10 15,-3-1-5-15,3 1 5 0,-2 0 0 0,0-2-8 16,2 2-1-16,-2 1-4 0,1-3-2 16,1 2 1-16,1 2-15 0,-1-2 17 0,-2 2-1 0,5-2-4 15,0 1 1-15,0 2-2 0,0-1 1 0,4 2 3 16,-3 0-3-16,3-2 1 0,1 4 5 0,-1-2 0 16,3 0-6-16,3 0 6 0,-3 1 0 0,2-4-2 15,3 6-2-15,-1-3 1 0,3-1-5 0,0-2-7 16,-3 0-15-16,6 0-29 0,0 0-35 0,2-2-53 15,-6-1-118-15,6-1-268 0,-6 0 119 0</inkml:trace>
  <inkml:trace contextRef="#ctx0" brushRef="#br0" timeOffset="-206012.214">24479 7449 6 0,'0'0'100'16,"0"0"-10"-16,0 0-13 0,0 0-3 0,0 0-10 16,-4-3-7-16,4 3-5 0,0 0-3 0,0 0-11 0,0 0 4 15,0 0 6-15,0 0-5 0,0 0 2 16,4 12-9-16,-3-9 5 0,3 1-3 0,-2-1 5 16,4 2-9-16,-1 0 2 0,2 2 1 0,2-2 0 15,0 4-2-15,5 2 5 0,-1 0 5 0,4 3-6 0,-1-4-10 16,11 6 8-16,-1 0-1 0,2 1-4 15,-1 2 1-15,0-3-3 0,3 2-1 0,2-2-5 16,0 2 0-16,0 1-6 0,-1-1 2 0,2-1-3 16,-2 1 1-16,-1 0-5 0,2 0-3 0,0 0 1 0,-4-1 3 15,0 2-4-15,-2 0-6 0,-3 4 1 0,-3-5-1 16,-3 2 1-16,-6-5 4 0,-1 3-4 0,0 0 2 16,-6-1-4-16,1 3 4 0,-3-2 0 0,-2 4-5 15,-2-4 3-15,-4-1-1 0,1 4 2 0,-3-4-1 16,-2-1 4-16,0 2-7 0,-2-1-2 0,-2-1 3 15,3-1-1-15,-3-1-1 0,3 0-3 0,-4-2 1 16,0 0 4-16,0-1-1 0,5 0-5 16,-1-2-9-16,1-1-2 0,1-2 0 0,2 1-17 0,-1-2-10 15,0 0-4-15,3-2-18 0,1-1-11 0,-1 0-12 16,-1-2-23-16,6 0-101 0,-17-2-227 0,13-3 101 16</inkml:trace>
  <inkml:trace contextRef="#ctx0" brushRef="#br0" timeOffset="-205623.424">24880 8102 29 0,'7'6'90'16,"4"-1"-12"-16,-1 1-10 0,4 0 1 0,-2-1-12 15,1 1-9-15,0-2-3 0,-2 0-1 0,0 3-9 16,-1-2-1-16,3-3 1 0,-3 3-15 16,-1-4 3-16,-2 0 8 0,-1 2-11 0,-2-1-10 0,2-2 9 15,-6 0 7-15,9 0-12 0,-9 0-2 0,9-2-3 16,-6-1 0-16,2 2-1 0,1-3-3 0,-2 1 4 15,1-3-1-15,0 3 0 0,-1-2-5 0,3 1 6 16,-4 0 9-16,-1 2-5 0,0-1 5 0,1 1 0 16,-3 2-6-16,0 0 15 0,2-6-11 0,-2 6 0 15,0 0-6-15,0 0 0 0,0 0 4 0,2 17-3 16,-4-9-5-16,1 2-9 0,1 1-15 0,-2 2-27 16,-2 3-37-16,-4 0-71 0,3-1-166 0,0 2 74 15</inkml:trace>
  <inkml:trace contextRef="#ctx0" brushRef="#br0" timeOffset="-175498.214">5365 8644 30 0,'0'0'49'16,"0"0"-5"-16,0 0-6 0,0 0 3 0,0 0-3 15,0 0-6-15,0 0 1 0,0 0 2 0,0 0-11 0,0 0-4 16,0 0 0-16,0 0-5 0,0 0-1 15,0 0 3-15,0 0-9 0,0 0 4 0,0 0-1 16,0 0 0-16,0 0 3 0,0 0-13 0,4 9 7 16,-3-5-2-16,2-2-1 0,-3-2-2 0,3 5 8 15,-1-4-6-15,-2-1 0 0,4 6 3 0,-3-2-6 0,0-1 3 16,2 0-7-16,-2 1 10 0,2-1-6 16,-1 1 1-16,1-1 4 0,1 2-2 0,-3 0-1 15,4-2 0-15,-3 1 1 0,2 1-5 0,-1-1 7 16,-1-1 0-16,2 0-4 0,-1 0 1 0,-1 1 1 0,1-2-2 15,-1 1 0-15,1-1-14 0,-3-2 6 0,6 5 7 16,-2-3 0-16,-4-2 2 0,4 3-5 0,-4-3 4 16,3 2-7-16,-3-2 4 0,4 3 6 15,-4-3-5-15,3 0 5 0,-3 0-3 0,0 0 1 0,0 0 0 16,9 4-1-16,-9-4 2 0,0 0-3 0,-4078 0 6 16,8160 0-4-16,-4082 0 2 0,0 0 0 0,0 0 2 15,0 0-6-15,9-1-1 0,-9 1 2 0,5-3-1 16,-5 3-2-16,4-3 6 0,0 1-1 0,-4 2-2 15,6-5 1-15,-3 1-3 0,3 2 6 0,-2-2-1 16,0 0 2-16,1 1-5 0,1-2-3 0,-2 1-3 16,4-2 5-16,-3 3 0 0,0-1-2 0,3-1-1 15,-3-1-6-15,2 0 9 0,1-1-1 0,0 2 2 16,1-4 6-16,-2 4-9 0,1-6 3 0,1 5 5 16,-1 0 1-16,1-3-6 0,-2 4 10 0,2-4-7 15,0 2 2-15,-2-1-3 0,0 1 5 0,2 0-3 16,-2-1-2-16,-1 1-2 0,0 1 2 0,2 1 1 15,-3-1 0-15,-1 3 3 0,0-1-6 0,1-1 4 16,-1 0-1-16,1 1-4 0,0-1 4 0,0 2-6 16,-1 0 0-16,0 1 2 0,-3-3 2 0,3 3-3 15,-4 2 3-15,4-2-4 0,-4 2 4 0,0 0-9 16,6-1 4-16,-6 1-6 0,0 0-10 0,0 0-11 16,0 0-16-16,-5 10-89 0,1-5-142 0,-1 3 63 15</inkml:trace>
  <inkml:trace contextRef="#ctx0" brushRef="#br0" timeOffset="186297.588">21969 9714 44 0,'0'0'65'0,"0"0"2"16,0 0-10-16,0 0 2 0,0 0-7 0,0 0 8 16,0 0-8-16,0 0-5 0,0 0 10 0,0 0-6 15,0 0 8-15,0 0-14 0,0 0-1 0,0 0 3 16,0 0-11-16,0 0 3 0,0 0 0 0,0 0-3 16,0 0 1-16,0 0-1 0,-11 0-2 0,11 0 1 15,0 0-1-15,0 0-7 0,0 0 4 0,0 0-12 0,0 0 2 16,0 0-4-16,0 0 0 0,0 0-3 15,0 0 2-15,0 0-16 0,-7 0 9 0,7 0-5 16,0 0 11-16,0 0-12 0,0 0 9 0,0 0-5 0,-5 0-1 16,5 0-5-16,0 0 11 0,0 0 1 0,0 0 1 15,0 0-7-15,0 0 2 0,0 0-3 0,0 0 6 16,0 0-1-16,0 0 3 0,0 0-8 0,0 0 14 16,0 0-5-16,0 0 5 0,0 0-2 0,0 0 5 15,0 0-2-15,0 0 2 0,0 0 5 0,0 0 8 16,0 0-3-16,0 0 2 0,0 0 4 0,0 0-3 15,0 0-2-15,0 0-3 0,0 0-1 0,0 0-1 16,18-4-1-16,-16 0-3 0,2 0-1 0,2-1-5 16,1 2 6-16,2-3-5 0,0-1 1 0,1-2-1 15,-1 2-3-15,7-4-3 0,0-2 1 0,7 0 0 16,-2-5-2-16,0 1 0 0,2 2-2 0,-3-2 1 16,-4 3-4-16,-2 2-3 0,3-1 3 0,-1 1-2 15,-3 1 1-15,0-2 0 0,4-1-2 0,-6 7 0 16,4-4-2-16,0 0 0 0,-5 4 4 0,-1-1-4 15,0 1-2-15,-2 0-1 0,3 0 3 0,-1-1 2 16,-1 1-3-16,1-3-2 0,-3 4-1 0,2-2 7 16,-3 4-4-16,4-2-3 0,-5 1-1 0,1 0 1 0,-2 0-2 15,1 1 1-15,-1 1 5 0,0-1-6 0,2 1 6 16,-3-1-6-16,-2 4 1 0,3-4 1 16,2 2-4-16,-5 2-4 0,0-3-8 0,0 3-8 0,0 0-6 15,0 0-14-15,0 0-8 0,0 0-13 0,0 0-16 16,0 0-4-16,0 0-23 0,0 0-25 0,-10 13-25 15,5-10-86-15,1-1-266 0,4 0 117 0</inkml:trace>
  <inkml:trace contextRef="#ctx0" brushRef="#br0" timeOffset="186799.248">22383 9209 63 0,'0'0'128'0,"0"0"-10"0,1-5-10 0,-1 5-5 16,0 0-12-16,0 0-15 0,0 0-4 0,0 0-1 15,0 0-9-15,0 0-4 0,0 0-12 0,0 0 0 16,0 0 1-16,0 0-3 0,0 0-11 0,0 0 0 15,0 0 3-15,0 0-3 0,0 0-1 0,0 0-4 0,0 0 4 16,17 6-2-16,-11-5-1 0,2 1 2 16,-3-1-8-16,3 0 4 0,-1 2-5 0,5-1-1 15,-3 1 1-15,4 0-2 0,-2-1-3 0,1 1-4 16,0-2 1-16,-1 2-2 0,1 0 4 0,-1-1-4 0,2 1-2 16,-1-2 2-16,-1 2-5 0,0-1 3 0,1 0-2 15,-1 0 0-15,-4-1-3 0,1 2 0 0,0-3 0 16,-3 2-4-16,0-1 5 0,-5-1-1 0,10 0 0 15,-10 0 3-15,8 1-1 0,-5-1-5 0,-3 0 5 16,5 3-2-16,-5-3-1 0,0 0 4 0,0 0-1 16,0 0-4-16,6 0 4 0,-6 0 0 15,0 0-4-15,0 0 3 0,0 0 2 0,5 1-1 0,-5-1-2 16,0 0 0-16,0 0 0 0,0 0-2 0,0 5 2 16,0-1 1-16,0-4-2 0,-2 11 4 0,-2-4 1 15,-1 4-1-15,-3 5-4 0,-10 3-2 0,0 4-5 16,-6 1-14-16,-1 5-22 0,-1-3-23 0,-8 10-36 15,8-9-50-15,-7 9-109 0,-2-2-279 0,11-7 123 16</inkml:trace>
  <inkml:trace contextRef="#ctx0" brushRef="#br0" timeOffset="188300.715">22328 9227 29 0,'0'0'75'0,"0"0"-5"0,0 0 1 16,0 0-12-16,0 0-1 0,0 0-11 0,0 0-1 15,0 0-3-15,0 0 0 0,0 0-5 0,0 0 8 0,0 0-1 16,0 0-3-16,0 0-3 0,0 0 4 0,0 0-3 15,-1-4 4-15,1 4-1 0,0 0 0 0,0 0-6 16,0 0-4-16,0 0-4 0,0 0-3 0,0 0 2 16,0 0-8-16,0 0-3 0,0 0-3 0,0 0 0 15,0 0-3-15,0 0-7 0,0 0 12 0,0 0-9 16,0 0 1-16,0 0 0 0,-3 12 0 0,3-12-4 16,0 7 3-16,0-5-7 0,2 3 0 0,-1-2 8 15,0 2-4-15,2 3-3 0,-2-3 4 0,3 1 3 16,0 0-2-16,3 2-7 0,-2 0 0 0,1-2 0 15,1 2-4-15,0 1 9 0,-1-3-1 0,4 3-3 16,-2-3 6-16,2 3-3 0,-1-2 1 0,-2 0-8 16,4 1 5-16,-1-1 2 0,-1 1 3 0,0-2-8 15,-1 1 5-15,-2-1-1 0,2 2-6 0,-3-5-3 16,4 3 8-16,-4-2-5 0,0 1-8 0,-1-2-4 16,0 1-2-16,1-4-2 0,-2 3 1 0,1 1-19 15,-4-4-5-15,6 3-1 0,-4-1 4 0,-2-2 1 0,5 1-8 16,-5-1 5-16,0 0-11 0,0 0-7 0,0 0-3 15,8-3-9-15,-8 3-40 0,0 0-120 16,4-7 53-16</inkml:trace>
  <inkml:trace contextRef="#ctx0" brushRef="#br0" timeOffset="188643.449">22448 9298 81 0,'0'0'82'16,"0"0"-7"-16,0 0-16 0,0 0-8 0,0 0-5 15,0 0 5-15,0 0-9 0,0 0-8 0,0 0 7 16,0 0-12-16,17 5-2 0,-13-3-1 0,0 3 1 16,1-3-3-16,1 2 12 0,1 1-18 0,3-1 5 15,-4 0-1-15,2 3-6 0,1-4 1 0,2 1 4 16,-2 1-7-16,0 0-4 0,3-2 2 0,-5 0-7 15,-1 2-3-15,1-4 2 0,1 2-7 0,-2-1 2 16,-3 0-4-16,1-1-5 0,-4-1 2 0,6 3-2 16,-6-3 3-16,0 0 0 0,0 0-10 0,0 0 1 15,0 0 0-15,0 0-5 0,0 0-1 0,0 0-6 16,0 0-9-16,0 0 5 0,-19-8 2 0,9 3-6 16,-1 1-2-16,1 1-1 0,-4-3 5 0,4 0-5 0,-4 1-3 15,2-2-25-15,-3-1-71 0,0 1 32 0</inkml:trace>
  <inkml:trace contextRef="#ctx0" brushRef="#br0" timeOffset="189911.522">22455 9303 205 0,'-17'-8'0'0,"7"1"3"15,0 4 11-15,2-1 2 0,-3-4 5 0,4 4 8 16,-1 1 6-16,2 2-8 0,0 1 5 0,3-4-3 0,3 4-1 16,-8-1-4-16,8 1-5 0,0 0 1 0,0 0 4 15,0 0-10-15,-5 5 3 0,5-5 0 16,4 6-6-16,-1-1 0 0,3 0 12 0,0 1-17 16,2-1 2-16,1 2 6 0,0-1-5 0,2 1-4 0,1 0 2 15,2 0 4-15,0 0-5 0,-1-1-4 0,-3-1-1 16,0 1 0-16,3-2 4 0,-3 0 0 0,-1-2-4 15,3 2-1-15,-3 0 1 0,1-2 2 16,0-1 1-16,-5 1 0 0,2 0-5 0,-1-2-2 0,-1 1-4 16,-5-1 9-16,8 0-7 0,-8 0 0 0,0 0-6 15,6-4-5-15,-6 4 3 0,0-4-3 0,0 4-5 16,0 0 8-16,-12-5-9 0,5 2-4 0,1 2 8 16,-1-2 1-16,-4 1 4 0,1-1 3 0,-1 0 0 15,0 1 8-15,1 0 1 0,-1 0 4 0,0 1 4 16,1 1 5-16,2-2-3 0,-1 2 4 0,9 0 0 15,-13 0 1-15,8 2-8 0,0-1-1 0,5-1 3 16,-10 1-6-16,10-1 5 0,-3 5-1 0,2-2-1 16,1-3-6-16,0 5 5 0,0-5-2 0,4 7 4 15,1-6-5-15,0 0 2 0,0 2 3 0,3 0-3 16,-1-3-6-16,1 1-1 0,1-1 1 0,1 0-1 16,-1 0-2-16,3-2 0 0,-1 0-4 0,1-1-1 15,-3 2-5-15,1-3 7 0,-1 2 1 0,0-2 2 16,-3 1 0-16,0 0-6 0,5-2 2 0,-5 3 9 15,-2-3-4-15,1 2 1 0,-1-1-1 0,1-1 3 0,-3 2 3 16,1-2-2-16,-2 1 5 0,2-3-2 16,-2 5 6-16,-1-1 4 0,0 3-1 0,0-6 5 15,0 6 4-15,0-7 1 0,0 7 1 0,-1-2 1 16,1 2-4-16,0 0 4 0,0 0-2 0,-10 0-4 0,10 0 0 16,-10 3-8-16,5-1 13 0,-1 2-5 0,-2 0-1 15,1 1-1-15,-1-3-1 0,-1 3-6 16,-2 1-3-16,5 0 0 0,-2-1 8 0,0 1-7 15,0-1 2-15,2-2-2 0,-2 3 0 0,1 0-4 0,-2-3 4 16,5 1-3-16,-2 0 2 0,3-3-8 0,-1 5 2 16,-1-5-3-16,4 2-2 0,1-3-2 0,-7 3 8 15,5-1-10-15,2-2-3 0,0 0 5 16,0 0 0-16,0 0 1 0,0 0-4 0,0 0 3 0,0 0 0 16,0 0 2-16,18-10 3 0,-14 5-3 0,2 0 5 15,-2 1-3-15,6-2 1 0,-5-1 1 0,0 3-3 16,1-1 4-16,-3 0-1 0,1 1 0 0,1-2 5 15,-2 2 1-15,-1-1-2 0,1 3 1 0,-1-1 5 16,-2 3 9-16,0 0-14 0,4-2 8 0,-4085 2-2 16,8162 0 2-16,-4081 0 0 0,0 0 0 0,-9 7 2 15,4-2-6-15,-3 2 6 0,2 0-6 0,0 0 4 16,-2 1-3-16,1 1-1 0,-1-2-2 0,0 1 5 16,2 0-5-16,-3 1-2 0,1-1 4 0,-1 0 5 15,4 1-9-15,-5-1-1 0,4 0 1 0,-1-1 0 16,-1 0-2-16,0 0 0 0,5-1-3 0,-1-4 2 15,0 1-3-15,0 3-3 0,-2-4 1 0,5 1 7 16,1-3-12-16,-5 3 5 0,5-3-4 0,-2 2-1 16,2-2 0-16,0 0-7 0,0 0 6 0,0 0-6 15,0 0 5-15,8-9 1 0,-3 2-3 0,4 2 6 0,-4-3-1 16,4 0-5-16,-4-1 6 0,4 0 2 16,-1 1-11-16,2-1 11 0,-2 1 1 0,-2 3 6 15,0-3-8-15,1 2 6 0,-3-1 4 0,0 3 5 16,-2 0 2-16,3 0 10 0,-2 4-3 0,-1-3 2 0,-2 3-2 15,3-5-1-15,-3 5-4 0,0 0 0 0,4-2 1 16,-4 2-1-16,0 0-5 0,0 0 5 16,1 12 6-16,-2-7-8 0,0 0 3 0,-2 2-4 15,0 0-4-15,0 1 7 0,-1 1-2 0,1 2-2 0,-1-5-9 16,-1 4 5-16,0 0-3 0,1-1 7 0,-1 0-7 16,1 2 7-16,-1-4-5 0,0 4 1 0,0-5-4 15,0 1 3-15,1 0-3 0,0-2 3 0,0 0-6 16,-1 0-3-16,1-2-3 0,3 1-1 0,-3-2 4 15,4-2-7-15,-3 4 0 0,3-4-6 0,0 0-7 16,-6 1-1-16,6-1-2 0,0 0 1 0,0 0-3 16,-3-10-1-16,3 6 6 0,2-1 3 15,2-2 4-15,-3 1-2 0,3-3-4 0,2 0 5 0,-1-1 5 16,1 0-4-16,0 1 3 0,-2-4 10 0,6 6-10 16,-5-3 10-16,0 2-5 0,-1 2 2 0,1-1 0 15,-1 2 6-15,1 0 3 0,-1 1 3 0,-1 1 1 16,-1-1 12-16,-2 0-5 0,0 4-2 0,0 0 1 15,0 0 7-15,0 0 1 0,0 0-5 0,5 10-1 16,-7-5 2-16,-1 0-3 0,2 1 4 0,0 1-6 16,-2-1 1-16,-1 1 0 0,3 1-3 0,-3-2-1 15,4 2 1-15,-1 0 0 0,-1-4-5 0,2 3 4 16,-1-4-3-16,1 2 0 0,0-5 1 0,-1 5 3 16,0-1-6-16,1-4 1 0,-3 3-2 0,3-3 2 15,0 0 1-15,0 4-7 0,0-4 0 0,0 0-17 0,0 0-14 16,0 0-34-16,0 0-42 0,5-16-119 15,-2 10 52-15</inkml:trace>
  <inkml:trace contextRef="#ctx0" brushRef="#br0" timeOffset="-193157.331">18877 10725 2 0,'0'0'31'0,"0"0"-6"0,0 0 0 16,0 0-1-16,0 0-4 0,0 0 6 15,0 0-11-15,0 0 4 0,0 0-4 0,0 0 2 0,0 0-8 16,0 0 4-16,0 0-1 0,0 0-1 0,0 0-2 16,0 0 0-16,0 0-4 0,0 0 2 0,0 0-3 15,0 0 2-15,0 0 0 0,0 0-1 0,0 0 3 16,0 0-5-16,0 0-1 0,0 0-1 0,0 0 2 16,0 0 0-16,0 0 1 0,0 0 0 0,0 0 2 15,0 0-1-15,0 0 1 0,0 0 0 0,0 0-5 16,0 0 0-16,0 0 2 0,0 0 1 0,0 0-4 15,0 0-4-15,0 0 5 0,0 0 2 0,0 0-6 16,0 0 2-16,0 0 1 0,0 0 4 0,0 0-5 16,0 0 4-16,0 0 0 0,0 0-5 0,0 0 4 15,0 0-3-15,0 0-3 0,0 0-1 0,0 0 9 16,0 0-1-16,0 0-2 0,0 0-1 0,0 0 1 16,0 0-2-16,0 0 4 0,0 0-2 0,0 0 2 0,0 0-6 15,-4081 0 4-15,8162 0 2 0,-4081 0-7 16,0 0 3-16,0 0 1 0,0 0-1 0,0 0 3 15,0 0 1-15,0 0-2 0,0 0-6 0,0 0 9 16,0 0-1-16,0 0-3 0,0 0 0 0,0 0 3 0,0 0-3 16,0 0 0-16,0 0 3 0,0 0-5 0,0 0-4 15,0 0 8-15,0 0-2 0,0 0 0 16,0 0 1-16,0 0-4 0,0 0 2 0,0 0 0 0,0 0 2 16,0 0 2-16,0 0 0 0,0 0 0 0,0 0-6 15,0 0 3-15,0 0 1 0,0 0-8 0,0 0 11 16,0 0-8-16,0 0-3 0,0 0 4 0,0 0 5 15,0 0-4-15,0 0 3 0,11 7 0 0,-11-7 2 16,0 0-1-16,0 0-3 0,0 0 5 0,0 0-4 16,5 1 0-16,-5-1 3 0,6 2-4 0,-3 0-6 15,-3-2 11-15,0 0-6 0,12-4 6 0,-12 4-1 16,6 2-3-16,-2 0 3 0,2-1-1 0,-6-1-4 16,10 1 4-16,-6 1-3 0,4-1 5 0,-3 0-7 15,2 0 4-15,-2 1-1 0,1-1 0 0,2-1 2 16,-2 0 3-16,2 0-4 0,-3 0 0 0,5 4 5 15,0-4 0-15,1 3 3 0,0-3 7 0,-1 3-8 16,3-1 1-16,-3-1-2 0,3 0 5 0,-1 2 0 16,-1-3-2-16,0 3 1 0,0-2-3 0,-1 0 3 0,-1 2-6 15,1-3 0-15,1 0 4 0,-1 2-8 0,-3 0 4 16,5-2-2-16,-7 2-6 0,5 0 11 16,-3-2-5-16,-1 1-2 0,0 1-2 0,1-2 1 15,0 0 3-15,0 1-3 0,-1 0 8 0,-6-1-8 0,13 0 0 16,-7 1-2-16,-2 1 2 0,-4-2 2 0,9 0-1 15,-9 0 4-15,7 1-8 0,-7-1 4 0,0 0 0 16,0 0-2-16,8 0-7 0,-8 0 10 16,0 0-11-16,0 0-7 0,0 0-11 0,0 0-17 0,0 0-36 15,0 0-87-15,0 0 39 0</inkml:trace>
  <inkml:trace contextRef="#ctx0" brushRef="#br0" timeOffset="-186073.526">3032 8206 27 0,'0'0'36'0,"0"0"4"0,0 0-11 16,0 0 7-16,0 0-3 0,0 0 5 0,0 0-9 15,0 0 1-15,0 0-1 0,0 0 2 0,0 0 0 16,0 0-4-16,0 0-3 0,0 0-3 0,0 0 3 16,0 0-9-16,0 0 2 0,0 0-4 0,0 0 4 15,0 0-2-15,0 0-7 0,0 0 4 0,0 0-4 16,0 0 3-16,0 0-4 0,11 7-2 0,-11-7 5 16,1 5-1-16,2-3-11 0,-2 2 5 0,3 0 5 15,-4 0-2-15,5 2-7 0,-1 1 4 0,0-2 4 16,2 3-2-16,-2-1 0 0,1 3 1 0,0 0 1 15,2 1-6-15,-1-1 3 0,-1-1-4 0,0 4 5 16,2-1 3-16,-2-1-9 0,0 2 4 0,3 1-4 0,-3-2 2 16,-1-1 1-16,-2 1 0 0,2 0-3 15,-1-1 4-15,0 2 0 0,-1-1-4 0,-1-3 6 16,-1 3 0-16,0-2 0 0,0 0-8 0,0 2 2 16,0-3 0-16,-1-1-4 0,1 1 6 0,0-4 1 0,1 2-3 15,-2-2 0-15,1 0-8 0,0-2 14 0,0 1-16 16,0-4-5-16,0 6-7 0,0-6-10 15,0 4-11-15,0-4-53 0,0 0-106 0,0 0 47 16</inkml:trace>
  <inkml:trace contextRef="#ctx0" brushRef="#br0" timeOffset="-185569.151">3111 8178 39 0,'0'0'59'16,"0"0"-8"-16,0 0-12 0,0 0-6 0,0 0 11 16,0 0-12-16,0 0-4 0,0 0-2 0,0 0-6 15,-9 7 3-15,5-3-6 0,-2-2-4 0,6 3-1 16,-4-2 1-16,-2 2 3 0,3-1-10 0,-1 2 7 15,-2 3-2-15,2-4 4 0,-2 0-4 0,-1 2-6 16,3 0 3-16,-1-1 2 0,0 1-8 0,-1-3 8 16,-1 6 0-16,1-4-4 0,1-1-3 0,0 2 0 15,-3 0-2-15,2 1 6 0,1-2 0 0,-1-1-4 16,1 0 1-16,-1 0 0 0,2-2 0 0,0 1-4 16,0 1-4-16,2-3 5 0,1 2 0 0,-2-3-2 15,3-1 1-15,0 0-4 0,-5 4 8 0,5-4-14 16,-4 2 1-16,4-2-9 0,0 0-7 0,0 0-4 15,0 0-8-15,0 0-2 0,0 0-34 0,0 0-80 16,0 0 36-16</inkml:trace>
  <inkml:trace contextRef="#ctx0" brushRef="#br0" timeOffset="-185297.367">3022 8214 36 0,'5'-1'33'16,"-5"1"2"-16,5-5 1 0,-5 5-7 0,11 0 8 15,-6 0-7-15,2 0-4 0,-1-1-1 0,-6 1-7 16,14-1 15-16,-5 1-13 0,-1 0 2 0,-1-2-1 16,6 4 3-16,-1-1-1 0,-3 0-4 0,2 2 1 0,-1-1 1 15,2 0-4-15,-1 1-5 0,1 0 2 0,1 1-6 16,-3 0-2-16,3 0 4 0,-3 1 3 15,0 0-9-15,0-2-4 0,-2 3 7 0,1-1 5 16,1 1-8-16,-4-2-19 0,-2-1-6 0,2 1-28 0,-1-1-40 16,-3-1-95-16,2 1 42 0</inkml:trace>
  <inkml:trace contextRef="#ctx0" brushRef="#br0" timeOffset="-172903.039">22719 8158 16 0,'0'0'38'16,"0"0"-5"-16,0 0-3 0,0 0-6 0,-1-2 2 16,1 2-2-16,0 0-2 0,0 0 1 0,-5-3-9 15,5 3 0-15,0 0-1 0,-9 0-4 0,9 0 2 16,-8 0-2-16,3-2 0 0,5 2-3 0,-9 0-2 16,9 0 5-16,-14 2 1 0,9-2-4 0,-3 3-7 15,2-3 1-15,-3 1 11 0,1 0-8 0,-1 2-2 16,-2 0 1-16,1-2 1 0,3 2 1 0,-5 2-1 15,1-1-5-15,1-2 0 0,-1 1 8 0,0 2-7 16,0-1 4-16,2 1 0 0,-1-2-3 0,-1 2 2 16,0-1-2-16,1 3 3 0,-2-1-3 15,1 1 0-15,-6 0 6 0,7 1-6 0,-2 0 2 0,-3-1-4 16,2 4 2-16,3-4-5 0,-3 3 5 0,2-2 5 16,-1 1-8-16,1 3 6 0,-2 0 0 0,2-4-1 15,3 1-3-15,-1 0 7 0,-4 3-2 0,3 1 1 16,-2 1-7-16,2 1 4 0,1-8-5 0,3 4 8 15,-2 0-5-15,-2 2 7 0,2-2 1 0,1 4-2 16,0-4 0-16,0 2-6 0,0 3 0 0,3-3 2 16,-1-1-4-16,-2-2 4 0,3 5-1 0,-3 1-2 15,-2-1 3-15,4-1-1 0,-5 3 1 0,4-2-1 16,-1 0 2-16,1 1-3 0,-4-2 0 0,3 2-1 16,2 0 0-16,-4 0 0 0,2 0 2 0,-1 3 1 15,3-4-1-15,-3 3 1 0,2 0 6 0,-2 1 1 16,-1-2-7-16,1 2 4 0,2 4-2 0,-3-7 1 15,1 4-3-15,1-3-7 0,-3 7 4 0,3-6 3 0,-1 0 1 16,1-1 0-16,2 0 1 0,-3 0-4 16,0 0 3-16,3-7-9 0,-4 7 11 0,2-3-6 15,0-2 4-15,0 3-3 0,-1-1 4 0,-1 1-1 16,1 0 0-16,1-1-2 0,-1-2 0 0,0 0-2 16,1 2 3-16,-1 1 1 0,3-4-2 0,-4 4 0 0,0-1-1 15,3-3 2-15,2 0 2 0,-4 0-10 16,4-1 8-16,-1 1-2 0,0 0 0 0,1 0-1 15,-1-1 2-15,-1-1-12 0,2 0 12 0,-3-1 1 16,4 1 6-16,0-3-4 0,-1 3-1 0,2-4-3 0,-1 4-1 16,-2-4-1-16,1-1-4 0,2 3 9 0,-1-3-6 15,-1 1 4-15,2 2-10 0,-2-4 6 0,1 2 6 16,-1-2-1-16,2 1-3 0,-2 0 7 16,2-1-3-16,-3 2-1 0,2-2-2 0,-1 1 5 0,1-1-3 15,0 0-4-15,0 1 1 0,-2-3-3 0,0 1 3 16,1 1 2-16,1-2 0 0,0 2 2 0,3-3-2 15,-7 3-4-15,3-2 5 0,4-1 2 0,-10 1-10 16,10-1-2-16,-7-1 5 0,7 1-5 0,-10 0 3 16,10 0-7-16,-8-4-9 0,4 1-6 0,-1 1-16 15,0-2-24-15,-2-1-72 0,3 1 32 16</inkml:trace>
  <inkml:trace contextRef="#ctx0" brushRef="#br0" timeOffset="-172405.396">21734 9271 2 0,'-2'5'35'16,"0"1"-4"-16,-3-1 3 0,5 2-7 0,-4-1-2 16,2-1-3-16,-2 6-5 0,1-5 0 0,3 3 2 0,-2-1-2 15,0 1 1-15,0 1-9 0,2-3-3 0,-3 3 5 16,3-3-3-16,3 3 1 0,-1-3 2 16,0 1 5-16,0-1-3 0,1-1-6 0,1 2-2 15,0-1-1-15,1 1 2 0,1-3 2 0,0 0 0 0,-2-1-2 16,3 1-6-16,-1-1 3 0,-1-1 0 0,4 0-1 15,-4-1-2-15,0 1 3 0,2 2 3 0,-5-4 1 16,6 2-6-16,-3-3-2 0,-5 0 5 16,5 3-6-16,-5-3 2 0,5 2-8 0,-5-2-17 0,7 1-39 15,-7-1-70-15,0 0 31 0</inkml:trace>
  <inkml:trace contextRef="#ctx0" brushRef="#br0" timeOffset="-157407.365">19746 10786 55 0,'0'0'88'0,"-2"-3"-11"0,2 3-11 0,-1-5-6 16,1 5-4-16,-1-4 1 0,1 4-5 0,-1-5-3 16,1 5-7-16,-3-5-4 0,3 5 0 0,3-4 0 15,-3 4-5-15,0 0 7 0,0 0-8 0,-3-5 0 16,3 5-10-16,0 0 8 0,0 0 0 0,0 0 4 16,0 0-1-16,0 0-8 0,0-4-5 0,0 4 5 15,0 0-6-15,0 0 5 0,0 0-8 0,0 0-6 16,0 0 7-16,0 0-1 0,0 0-6 0,0 0-6 15,0 0 6-15,0 0-8 0,0 0 7 0,0 16 6 16,0-11-10-16,-1 2 9 0,1 4-4 0,0 4 1 16,0-2 10-16,0 4-4 0,0 1 6 0,0 3-5 0,-2 2 4 15,2-2-1-15,2 4-1 0,-1-1 3 0,-1 1-8 16,0-6 4-16,3 0-7 0,-1 1-5 0,1-3 7 16,-2 1-7-16,3-2 2 0,-2 1 2 0,0-4 2 15,0-1-6-15,2 0 0 0,-3 1-2 0,2-2-2 16,-1-3 4-16,-1 1-3 0,2-5-1 0,-3 4 1 15,0-2-6-15,1-3-3 0,-1 3 3 0,3-3-2 16,-3-3 0-16,0 5-7 0,0-5-14 0,0 4-2 16,0-4-17-16,0 0-27 0,0 0-35 0,0 0-107 15,0 0-230-15,5-10 101 0</inkml:trace>
  <inkml:trace contextRef="#ctx0" brushRef="#br0" timeOffset="-156600.919">19808 10669 75 0,'0'0'78'0,"0"0"-9"0,-1-5-5 0,1 5-7 0,0 0-9 16,-3-4-1-16,3 4 0 0,0 0-11 0,0 0 3 15,0 0-8-15,0 0 3 0,0 0-5 0,0 0-2 16,0 0 3-16,-6 0-5 0,6 0-1 0,0 0-3 16,-11 0 6-16,6 1-8 0,-2 0-2 0,0 2 11 15,0 1-9-15,-4-1 2 0,-1 1-10 0,1 2 3 16,1-2 0-16,-4 5 0 0,1-4-4 0,0 1-1 16,-4-1 0-16,2 2-5 0,-3 3-2 0,6-8 5 15,-6 5-1-15,8-1 2 0,-4-2-6 0,1 0 7 16,1 0-7-16,5 0 0 0,-2-1 4 0,3 2-1 15,-4-3 2-15,7 1-5 0,-2 1-1 0,2-1-2 16,0-1 2-16,0 2-2 0,1 0 1 0,2-4 3 0,-3 5-8 16,2-1 14-16,-1-1-13 0,2-3 1 15,-1 4 11-15,1-4-10 0,0 0 5 0,0 6 3 16,0-6-9-16,1 4 2 0,-1-4-1 0,0 4-6 16,0-4 4-16,0 0 3 0,6 0 1 0,-6 0 4 15,0 0 2-15,0 0-4 0,12-2-5 0,-12 2-2 16,13-2-2-16,-8 1-5 0,3-1-14 0,-2 0-4 15,-1-1-4-15,4 1-6 0,-2-1-2 0,3-2-2 0,-6 2-2 16,3-1 5-16,2 3 6 0,-1-4 4 0,0 1-3 16,-1-2 10-16,0 3-1 0,-2 0 6 0,3-1-1 15,-1-1 7-15,1 1-1 0,-3-4 2 0,0 5 3 16,-1 0 7-16,1-1 0 0,0-3 7 0,-1 5 6 16,0-1 3-16,0 1-2 0,0-3 6 0,-4 5 0 15,5-4 0-15,-1 1 0 0,0 2 0 0,-1-2 4 16,-3 3-8-16,5-4 3 0,-5 4-1 0,6-2 3 15,-6 2-3-15,7 0-2 0,-7 0 13 0,9 0-1 16,-4 6 11-16,3-1 5 0,-2 1 15 0,3 5 7 16,5 2 3-16,-5 1 5 0,5 1 5 0,-4 0 1 15,7 6-7-15,-2 0-3 0,-2 0-7 0,4 1 0 16,-7-8-11-16,3 5-1 0,0 3-6 0,-1-8-5 16,-3 3-9-16,1-2-5 0,2-1-21 0,-3 1-39 15,0-6-46-15,2-1-65 0,-6 1-107 0,-1-6-275 16,0 0 121-16</inkml:trace>
  <inkml:trace contextRef="#ctx0" brushRef="#br0" timeOffset="-138699.492">3975 10778 31 0,'0'0'99'0,"0"0"-7"0,0 0-9 0,0 0-2 15,0 0-11-15,-3 2-4 0,3-2-8 0,0 0-2 16,0 0-2-16,0 0-1 0,0 0 1 15,0 0-6-15,0 0 4 0,0 0-9 0,0 0 2 0,0 0-4 16,0 0 0-16,0 4 0 0,0-4-1 0,0 0-4 16,0 0 2-16,0 0-2 0,0 0 3 0,0 0-4 15,0 0 2-15,0 0-4 0,0 0 7 0,0 0-4 16,0 0-13-16,0 0-1 0,-6-10-2 0,6 10 5 16,0-6-3-16,0 2-1 0,-4-1-5 0,4-2-2 15,-4 2 0-15,2-3 0 0,-1 1 3 0,-1-1-14 16,-1-2 11-16,0 3-10 0,1-2 4 0,-2-3 0 15,3 2-5-15,-3-1 6 0,0 1-4 0,2-2-5 16,-1-1 8-16,1-3-3 0,-3-1-1 0,1 0-4 16,0 0 4-16,-1-1-6 0,3 1 2 0,0-1-1 15,-2-11 0-15,0 4 3 0,1-2-10 0,0 2-2 16,-1-5 4-16,2 1-2 0,1 1 1 0,-1-4 4 16,-3 0 3-16,4 1-5 0,-3-3 2 0,-1-2 0 15,3 4 1-15,-5-2-2 0,0 0 2 0,4 1 0 16,-3 6 6-16,-2-2-4 0,1 2-1 0,0 1 0 0,-1-1-2 15,1 9 5-15,-3-4 1 0,1-1-5 0,3 4 2 16,1 4-1-16,-1-2 1 0,-1 0 4 0,1 0 1 16,2 0-4-16,-3 1 1 0,1 1 0 0,1-2-3 15,0 0 0-15,1 1 3 0,-2 1 0 0,2-3-4 16,-1 0 0-16,4 0 0 0,-3-1 3 0,-1 2-3 16,3-2 4-16,-2-1-4 0,-1-4 0 0,1-2 1 15,-3 1-3-15,5 0 0 0,-4 0 4 0,3 7 2 16,0-7-2-16,-1 5 2 0,2 1-3 0,0 3-2 15,-1-2 3-15,2 2 0 0,0 0-2 0,0 0 4 16,-1 3-3-16,1 2 5 0,1 0-5 0,1-3 0 16,-3 3 0-16,4 2-1 0,0-3 0 0,0 3 3 15,0-2-6-15,-2 2 9 0,4-3-9 0,-2 3 3 16,0 0-2-16,0 1 2 0,0-2 4 0,3 3 1 16,-3 0-6-16,1 0 1 0,-1 1-1 0,0-1 1 15,0 0 4-15,1 0 2 0,1 1-3 0,-2-1 2 16,0 0-3-16,0 2-1 0,0-2 7 0,3 5-5 15,-3-6-1-15,0 4 1 0,0-1-4 0,0 5 1 16,0-7-3-16,0 4 6 0,0 3 3 0,0-6-7 0,0 6 8 16,0-4-3-16,0 4-2 0,0-5-4 0,0 5 5 15,-3-4 2-15,3 4 0 0,-2-4-3 0,2 4-1 16,-1-6-4-16,1 6 4 0,0-4 3 0,0 4-3 16,-1-3-1-16,1 3 4 0,-3-4 5 0,3 4-6 15,0 0-4-15,0-6 1 0,0 6 3 0,0-3 1 16,0 3-5-16,0-6 1 0,0 6 2 0,-2-6 2 15,0 4 1-15,2 2-1 0,-1-5-1 0,0 3-2 16,1 2-1-16,-2-5-1 0,0 1 0 0,2 1 0 16,-3 0 5-16,1-1-1 0,0 0-3 0,2 4 6 15,-1-8-3-15,-1 5-1 0,1-2-3 0,-1 2-2 16,2 3 4-16,-2-7-3 0,0 3 6 0,2 4-1 16,-1-6 4-16,1 0-7 0,-1 3 3 0,-1 1-1 15,1-4-1-15,-1 2 4 0,0 2-6 0,2-3 2 16,-2 1 1-16,0-2-1 0,2 6 3 0,-1-6-6 15,1 1 4-15,-2 2 2 0,2 3 0 0,-2-8-6 16,1 4 2-16,1 1 6 0,0 3-4 0,-4-9-2 16,4 4-2-16,-1 0 3 0,0 0 1 0,-4-1-1 0,3 2 1 15,0-3 1-15,0 2 1 0,1-2 4 0,-1 1-9 16,0 0 0-16,0-1-3 0,-1 2 9 16,2-1 0-16,0 0-3 0,-2 1-3 0,1-1 0 15,1 0 6-15,0 1 0 0,-1-2-3 0,1 2 3 0,1 0-6 16,-3 1 2-16,3-2-4 0,0 2 5 0,0 4-4 15,-1-8 6-15,2 3-4 0,-1 1 3 0,-1-1-3 16,1 2-1-16,-2-3 0 0,1 2 3 0,1 4-2 16,0-6 2-16,-1 2-2 0,1 4 6 0,2-4 1 15,-2 4-7-15,0-5-1 0,0 2 3 0,0 3 5 16,0 0-7-16,0 0 0 0,0-6 1 0,0 6 4 16,0 0-3-16,0 0 1 0,0 0-4 0,0 0-1 15,0 0 1-15,0 0-2 0,0 0 0 0,0 0-1 16,0 0-2-16,0 0 7 0,-3 14 2 0,0-7 1 15,2 0 0-15,-5 4 1 0,4-1-4 0,-2 2 5 16,-3 4-6-16,-1-1 1 0,0 1 2 0,3-6-2 16,-5 4 4-16,1 1-6 0,0 0 6 0,-1-1-3 15,-2 0 6-15,4 1-7 0,-3 0 1 0,2-3 1 16,-2 1 1-16,2-3 0 0,0 0-2 0,1 0 0 16,2-2-2-16,-3 1 1 0,2-2-6 0,1-2-4 15,5 0-10-15,-2-1-11 0,-1 0-3 0,2-2-20 16,2-2-13-16,-4 2-8 0,4-2-14 0,0 0-8 0,-4-8-9 15,4 2-68-15,1-2-188 0,3-2 83 0</inkml:trace>
  <inkml:trace contextRef="#ctx0" brushRef="#br0" timeOffset="-138433.533">3262 8599 16 0,'0'0'57'16,"4"-1"7"-16,-4 1-3 0,9-1 11 0,-9 1-12 15,12 2 6-15,-7 0 5 0,6 3-2 0,0-1 8 16,2 4 2-16,4 2-6 0,-1-2-4 0,1 3 9 16,-2 1-19-16,2 0-6 0,-3 2-2 0,4-3-6 15,-2 1 0-15,1 1-9 0,-2-2-2 0,0 1-9 16,1-3-2-16,-2 2 3 0,-4-3-5 0,0 0-6 16,-2-2-6-16,1 2-12 0,-4-3-9 0,4-1 1 15,-5 1-8-15,0-2-4 0,-1 0-5 0,-3-3 6 16,6 0-4-16,-6 0-8 0,4 1-5 0,-4-1-9 15,0 0-12-15,0 0-1 0,0 0-4 0,-4-11-5 16,1 6-70-16,-2 3-149 0,1-4 66 0</inkml:trace>
  <inkml:trace contextRef="#ctx0" brushRef="#br0" timeOffset="-137481.372">3480 8647 19 0,'-2'-3'62'0,"2"3"0"0,0 0-3 0,0-5-11 15,0 5-3-15,0 0-3 0,0 0-4 0,0 0 6 16,0 0-7-16,0 0-4 0,0-4-6 0,0 4 13 0,0 0-11 16,0 0 5-16,0 0-2 0,0-5-2 15,0 5 1-15,0 0 0 0,0 0 3 0,0 0 1 16,0 0-1-16,0 0-12 0,0 0-1 0,0 0-3 15,0 0 0-15,0 0-7 0,0 0 4 0,-15 5-1 0,9-5-6 16,2 2 4-16,-1 2-14 0,-1 0 6 0,-3-2-9 16,-3 3 2-16,3 1 5 0,0 0-9 15,-3-2 4-15,-2 4-2 0,0-2 6 0,1 2-1 16,0-1-7-16,-1 3 12 0,2-4-5 0,-1 1 1 0,2-3-6 16,-5 3 7-16,4 0-11 0,3-3 6 15,-1 2 0-15,1-1 1 0,3-2 2 0,-1 0-3 16,2-1-3-16,3 1 8 0,-1 1-4 0,3-4 2 15,-1 4 5-15,1-4-8 0,0 0-2 0,9 4 4 0,0-4 1 16,-1 2 4-16,4-5-3 0,2 1-3 0,-1-1-2 16,6-2 2-16,-2 4-2 0,2-4 0 0,-2 2-6 15,-1-2 13-15,-2 1-1 0,-1 0-7 16,6 0-6-16,-6 0 6 0,1 1 5 0,-5 0-12 0,2-1 6 16,0 3-7-16,-1-2 4 0,-4 1 8 0,1 0-8 15,0-1 3-15,-3 1-1 0,1 1 1 0,-1-2-1 16,-4 3 1-16,0 0 6 0,5-1 2 0,-5 1 0 15,0 0-6-15,0 0 2 0,0 0 3 0,0 0 0 16,0 0-4-16,0 0-1 0,-13 8 6 0,8-3-3 16,-2-4 3-16,-2 2-1 0,0 0 4 0,-1 0 1 15,-1 1-1-15,2 0 7 0,-1 0-7 0,1-2 6 16,0 2 3-16,1-1-13 0,1-1 15 0,1 3-8 16,0-3-5-16,0 1 4 0,2-2 1 0,4-1-4 15,-7 4 3-15,7-4-1 0,-7 0-4 0,7 0 0 16,-5 2-1-16,5-2 2 0,0 0-7 0,0 0-9 15,-4 2 10-15,4-2 15 0,0 0-16 0,0 0 8 16,0 0-5-16,0 0-1 0,0 0 8 0,0 0-6 16,16-8-1-16,-12 7 1 0,2-2-2 0,-3 1-4 15,3 0 5-15,-2-1 12 0,-1 1-9 0,0 0 3 16,4 0 1-16,-3 1-4 0,0-3 2 0,-4 4-4 16,7-2 10-16,-5 0-4 0,-2 2-4 0,0 0 8 15,5-2-5-15,-5 2 6 0,0 0-8 0,3-4 2 16,-3 4 2-16,0 0 3 0,0 0 6 0,0 0-6 15,0 0-1-15,0 0-1 0,0 0-1 0,0 0-6 16,-14 10 7-16,10-6-19 0,-6 1 7 0,0-3-1 16,-1 5 4-16,0-2 1 0,-2 2 4 0,2 1 10 15,-5 1-11-15,7-1-6 0,-1-4-2 0,-1 4 11 16,4-3-9-16,-2-1-4 0,2-1 8 0,3 2-3 16,-4-3 4-16,5 1-6 0,0-1 2 0,3-2 7 15,-4 3-11-15,4-3 4 0,0 4 0 0,0-4 2 16,0 0-3-16,9 3 5 0,-3-3-3 0,1 0 1 15,0 0 5-15,-7 0-5 0,18 0 0 0,-9-1-3 16,1-1 3-16,2 2-3 0,-1-2 5 0,-2-1-9 16,0 3 7-16,-1-2 0 0,-2 1 4 0,2 1 2 0,-4-1-8 15,-4 1 0-15,10-3-7 0,-6 3 6 16,-4 0 4-16,6-2-2 0,-6 2 1 0,0 0-6 16,0 0 9-16,6 0-11 0,-6 0-17 0,0 0-23 15,0 0-27-15,0 0-73 0,0 0-160 0,-13 6 71 0</inkml:trace>
  <inkml:trace contextRef="#ctx0" brushRef="#br0" timeOffset="-187304.932">5304 5698 22 0,'0'0'56'0,"0"0"-8"16,-4-3-3-16,4 3-6 0,0 0-2 0,0 0 2 15,0 0-1-15,0 0 1 0,0 0-5 0,0 0-1 16,0 0-5-16,-5-3 1 0,5 3-9 0,0 0 2 16,0 0 0-16,0 0-6 0,0 0-1 0,0 0 1 15,0 0 2-15,0 0-9 0,0 0 3 0,0 0-1 16,0 0-3-16,0 0 0 0,0 0-2 0,0 0-1 15,0 0-2-15,0 0 5 0,0 0-2 0,0 0-2 16,0 0-3-16,0 0 2 0,0 0 0 0,0 0 1 16,0 0-3-16,1 11 4 0,-1-11-4 0,0 0 3 15,1 4-4-15,-1-4 3 0,4 2 1 0,-4-2-3 16,4 5 1-16,-1-4 7 0,-3-1-4 0,6 5 4 16,-2-4-1-16,-1-1 3 0,-3 0-9 0,7 4 0 15,-2-1 1-15,-1-1 3 0,2 0 1 0,2-1-5 16,-2 0 3-16,1 1 0 0,-1 0 2 0,2 1-6 15,2-3 5-15,-4 2-3 0,6 0-1 0,-2 1-1 16,-1-1 2-16,2 1 0 0,2-3 2 0,-1 4-2 0,2-3 3 16,-4 1-1-16,3 0 1 0,0 0-5 15,0-1-4-15,0 1 3 0,2 1 3 0,4 1-5 16,-1-2 3-16,-2-1 3 0,3 1 0 0,-6 1-1 16,5-1-6-16,-1 2 2 0,1 0 2 0,-3-3 5 15,-4 0-9-15,5 1 3 0,2-1 4 0,-3 1-2 0,5 1-2 16,-4-1-1-16,-4 0-2 0,1 1 0 15,0-2 11-15,1 2-7 0,0-2-2 0,-1-1 3 16,-2 4 0-16,1-3-7 0,1 0 8 0,-2 0-4 16,5 1 4-16,0-1-3 0,-3 2 11 0,6-2-13 15,-5 1 1-15,4-1-6 0,-5 1 11 0,5 0-6 0,2-1 3 16,0-1 0-16,0 1-2 0,1 2 3 16,0-1-6-16,-2-2 9 0,1 3-6 0,-4-3 5 15,6 2-7-15,-6-2 4 0,2 0 0 0,-1 1 7 16,-2 0-12-16,4 0 0 0,-2 1 4 0,-3-1 2 15,-3 0 2-15,1 2-8 0,1-1-1 0,2-2 2 16,-2 2 1-16,-1-1 0 0,8 2 10 0,-7-2-9 0,2 0-4 16,5 1 7-16,1 0-5 0,-3-2 6 15,1 0-1-15,0 3 2 0,-2-3-4 0,2 0 0 16,0 0 8-16,-1 1-13 0,0 0 2 0,-3 1 1 0,4-1 1 16,-6-1 1-16,6 3 3 0,-2-3-3 0,2 1 1 15,0 0-1-15,-2-1-1 0,1 2 4 0,-2-2-4 16,-3 0 1-16,7-2-5 0,-2 4 5 15,0-2 3-15,-5 0-3 0,7 2 5 0,-2-2-4 16,-1 0-1-16,1 0-1 0,1 0 1 0,-1 0-1 0,0 0 6 16,1 0-5-16,0 0-3 0,-2 0-1 0,2 0 2 15,0 0 5-15,-1 0-4 0,0 0 2 0,1 0-7 16,0 0-4-16,-1 0 3 0,-4 0-3 16,3 0 0-16,2 0-1 0,-5 3 5 0,-1-3 0 15,5 0-2-15,-3 1-3 0,0 0 0 0,-2-1 3 16,6 3 7-16,-6-3 2 0,1 1-7 0,0-1 0 15,5 0 6-15,-2 3-3 0,1-3-2 0,2 3 1 16,-2-3 2-16,0 1 5 0,0 3-4 0,2-4-1 16,-5 1-1-16,4-1-3 0,1 1 5 0,-2 1 0 15,1-1 5-15,3 1 1 0,-4 0-13 0,1 1 0 0,0-3 3 16,-2 4 3-16,2-1 0 0,-2-3-2 0,2 0-2 16,-4 2 3-16,4 0 3 0,0-2-5 0,-1 0 7 15,3 1-11-15,-2 1 5 0,-1 0 0 0,2 1 2 16,2-1-1-16,-2-2-1 0,2 1-6 0,2 0 0 15,-5 0 3-15,2 1-5 0,2-2 2 0,-4 0-2 16,3 0-7-16,-2 0 0 0,0 0-1 0,-4 0 2 16,3 0 1-16,-5 0 6 0,3 0-1 0,-4 0 2 15,3 0 1-15,-6 0 1 0,1-3-1 0,0 3-1 16,1-2 3-16,-2 0-1 0,3 1 3 0,-3-1-4 16,-1-2 3-16,5 4 3 0,-3-1 1 0,1-1 4 15,-3 2-2-15,4-2-5 0,-2 0 0 0,-1-2 1 16,1 3 2-16,0-2 2 0,-2 0-4 0,0 2 1 15,-2 0 4-15,5-1-4 0,-7 1 1 0,3 0 1 16,2-2 3-16,-2 1-6 0,-2 2 5 0,3-3-3 16,-1 0 3-16,-2 1 4 0,2-1-5 0,1 2 3 15,1-2-3-15,-1 1-2 0,3-1 1 0,-4 2 1 16,1-3 3-16,0 1-6 0,3 2 7 0,-3-2-5 16,2-1-2-16,-2 3 1 0,0-3 1 0,0 1-1 15,0 1 5-15,-3-1-4 0,2 1 2 0,0 0-2 16,-3-1-3-16,1 1 2 0,-2-1-1 0,1 1 0 15,-1-3 2-15,1 2 1 0,-1 1 0 0,1-1 1 16,-2 0-6-16,-1-1 7 0,-2 0 1 0,4 1 0 16,-1 1-5-16,-2-1 2 0,-1 3 0 0,4-9 0 15,-3 6 2-15,3 1-3 0,-3-3 4 0,3 0-4 16,-4 0 1-16,5 2-4 0,-2-1 7 0,-1-1-2 16,2 0-5-16,0 1 6 0,-2-1-4 0,2-3 3 15,0 4 2-15,0-1-4 0,0-1-1 0,-1 0 5 16,0 1-2-16,2-2-5 0,-2-1 4 0,-1 3 3 15,2-2-6-15,-1 0 3 0,2-1 3 0,-3-1-3 16,1 1-3-16,1-3 5 0,-2 3-2 0,1-4-5 16,-1 3 6-16,0-3 5 0,-1 4-1 0,2-1-3 15,-1-2 7-15,2 2 1 0,-3-1 1 0,0-1 0 16,1 3-1-16,0 1 1 0,2-3 0 0,-4 1 3 16,1-1-4-16,1-2 8 0,-1 2-6 0,0 1 2 15,1-1-8-15,-2 0 5 0,0 0 8 0,-2 1 1 16,2-1-1-16,0 4-3 0,-1-5 4 0,0 2 4 15,-2 0 0-15,3 0-12 0,-5 0-2 0,2 0-2 16,1-1 0-16,-2 5 5 0,-1-5-6 0,1 0 1 16,-1 1-5-16,1 2 9 0,0-1-5 0,-3-4-3 15,0 4 1-15,1-2-1 0,-2-1-3 0,-1 1 3 16,-1-2 6-16,0 5-9 0,-3-4 5 0,2 0 3 16,-2 0-13-16,0 3 5 0,0-2-3 0,3 2 1 15,-4-1 3-15,1-3 0 0,0 4-1 0,3 2-3 16,-4-5 5-16,4 5 0 0,-2-2-2 0,1 1 1 15,1 2 4-15,0-2-5 0,-1 2 2 0,1-1-1 16,0 0 2-16,-3 0-7 0,3 1 0 0,-3 0 6 16,0 2 1-16,3-1-3 0,-3-1-2 0,-4 2 5 15,1-2-4-15,2 2-3 0,-3-1-1 0,1 2 7 16,-2-1-1-16,0 0 1 0,0-3-7 0,0 3 4 16,-1 1-1-16,0-1 2 0,0 1-3 0,-2-2 2 15,2 2-5-15,-4 1 4 0,2-1 4 0,2 1-6 16,-1-2 6-16,-3 3-5 0,8 0 7 0,-7-2-8 15,3 1 3-15,-3-1 0 0,3 2 1 0,-3 0 2 16,2 0-8-16,1 0 9 0,-1 2-2 0,-3 1 0 16,2-3 0-16,-2 2-5 0,-3 0 9 0,2 0-4 15,2-1 5-15,-6 1-3 0,1 4-5 0,0-4 0 16,7 1 5-16,-2 0-9 0,1-1 8 0,-4 2 0 16,-4-1-1-16,3-1-2 0,-3 1 12 0,7 1-16 15,-6 0 3-15,6-3-1 0,-1 2 3 0,3-2-1 16,-10 1 0-16,2 0 3 0,7 1-5 0,0-2 0 15,-7 0 2-15,5 1 0 0,-5-2-8 0,1 2 8 16,-2 1-2-16,2-3-4 0,-3 0-1 0,2 0 8 16,0 2-2-16,-2-1 0 0,3-1-1 0,-3 0-1 15,2 0 2-15,-1 1-2 0,-1-1 6 0,7 1-7 16,-5-2-1-16,-2 2 0 0,4-1 3 0,-3 2-1 16,-1-2-5-16,2 1 18 0,0 0-16 0,-2 2 4 0,9-3-3 15,-1 0 2-15,-6 0 5 0,7 0 5 0,0 0 1 16,-2 0-9-16,5-3 10 0,-4 3-15 15,3 0 12-15,-1 0-9 0,2 0 2 0,-1-1 2 16,0 1-9-16,1 1 11 0,-1-2-7 0,2 2 2 16,-4 2 2-16,2-3-6 0,1 0 6 0,-2 1-4 0,-2 0 4 15,-6 2-4-15,8 0 0 0,-3-1 1 0,1 1-2 16,-6-2-3-16,0 2 3 0,2-2-1 16,3 0-1-16,1 1 8 0,1-1 2 0,0 1-7 15,0 0 1-15,-6-2 3 0,-1 3-4 0,7-1 3 16,-2-2-1-16,-4 0-1 0,6 0 6 0,1 2-3 15,0-1 0-15,-2 1-1 0,3 0 0 0,1 3 4 16,-2-5-4-16,1 0 1 0,-2 4 2 0,1-1 1 16,1-2 3-16,1 1-4 0,-1 2-1 0,-1-1 1 15,0 0-3-15,2-3 2 0,0 1 6 0,-2 0-13 16,2 2 4-16,5-2 1 0,-1-1 1 0,-4 0 0 0,5 3-1 16,-1-3 4-16,0 0 1 0,-1 0-2 0,5 0 4 15,-3 2-2-15,1-2-3 0,1 1 4 0,-3-1-1 16,6 1 8-16,-2-1-7 0,1 0 5 15,0 0-6-15,0 0 0 0,1 1 3 0,2 1-4 16,-2-2 3-16,3 1 0 0,-3-1-1 0,3 1 3 0,5-1-6 16,-8 0 2-16,8 0 5 0,0 0-7 0,0 0-1 15,-11-1 1-15,11 1 5 0,-4-1-5 0,4 1 6 16,0 0-1-16,0 0-6 0,0 0 3 0,0 0-1 16,0 0 9-16,0 0-3 0,0 0-13 15,0 0 2-15,-5-2-2 0,5 2 6 0,0 0 1 0,0 0 2 16,0 0-4-16,0 0 2 0,0 0-3 0,0 0 0 15,0 0-5-15,0 0-7 0,0 0-18 0,0 0-22 16,0 0-92-16,0 0-155 0,0 0 68 16</inkml:trace>
  <inkml:trace contextRef="#ctx0" brushRef="#br0" timeOffset="-186156.99">5429 5073 35 0,'-4'1'44'0,"-1"0"1"16,0 2-7-16,0-3-3 0,-4 2-2 0,2 1-4 15,0-1 2-15,-4 1-6 0,-1 0 6 0,-1-2-9 16,-5 3 0-16,0 2-1 0,-1-1-2 0,1 0 1 16,-10 4-4-16,2 0-1 0,-4 3-2 0,2-1-1 15,-3 0-1-15,-4 2 3 0,6 0-4 0,-4 1 3 16,-2 1-2-16,2-2 3 0,-1 4 1 0,0 0-4 15,1 0 0-15,-9 10 2 0,9-6 3 16,0-1-5-16,-11 4-2 0,1-1 1 0,2 3 0 0,-3 0-1 16,1 1 1-16,-1 2-5 0,-1 1-2 0,-2-1 4 15,2 4-1-15,-3 0 2 0,1 0-8 0,-4 1 8 16,1-4-3-16,-3 2 3 0,1 1-5 0,1-2 3 16,0-1-5-16,0 0-1 0,3-5 4 0,0 2-1 15,11-12 0-15,-9 12-4 0,14-10 4 0,-1 2 7 16,2-2-3-16,1 2-4 0,0 1 11 0,2-2-11 15,4 4 3-15,-1-5-6 0,2 3 4 0,3-1 0 16,1 1 2-16,0 1 5 0,4-7-2 0,3 2-8 16,-1 0-1-16,-2 0 2 0,3 2-2 0,3-2-3 15,-5 1 6-15,4-1-1 0,-5-2 2 0,7 2 1 16,-5-3-2-16,0 3 0 0,2-5-2 0,-1 3-1 16,1-3 0-16,2-1 0 0,1-2 0 0,2 0 2 15,1 1-3-15,-3-1 3 0,2 0 3 0,-1-2-2 16,2 0-4-16,0 0 9 0,0 2-8 15,1-1-2-15,2-2 1 0,-2-1 7 0,-1 1-10 0,1 2-1 16,0-2 10-16,3 0-7 0,-2 2-3 0,3-2 8 16,-2 1-1-16,2 1-4 0,0 0 0 0,0-2 5 15,0 2-7-15,0 0 4 0,0-2 1 0,1 2-2 16,-1-2-1-16,0 1-4 0,0-6 11 0,0 11-4 16,0-8-3-16,-1 1 3 0,1 1 1 0,0-5 7 15,1 10-10-15,-2-6 1 0,1-4 3 0,0 8 5 16,0-3-8-16,0-5 3 0,0 8-5 0,0-8 2 15,-3 8-2-15,3-5-1 0,0 3 0 0,3-1 3 16,-3-5 5-16,0 11-10 0,0-4 1 0,2-1 5 16,-2 0 3-16,0-2-5 0,0 2 3 0,0-6-6 15,0 12 3-15,3-5 0 0,-3-1 2 0,0-6 0 16,1 12-2-16,-1-7 1 0,0 1-1 0,0 1 1 16,0-2 1-16,0 2 1 0,3-1-1 0,-3 1 5 15,0 0-4-15,1 2-1 0,-2-2-2 16,2 0 1-16,-1 1 0 0,-1 2-4 0,2 0 4 0,-2-3-1 15,-2 3 4-15,3-3 1 0,0 3-6 0,-1-1 2 16,1-2-3-16,0 1 6 0,0-1-2 0,0 3 2 16,1-3-3-16,-2 0 5 0,1 3-2 0,0-3 0 15,-3 0-9-15,6-2 7 0,-3 2-1 0,1 0 2 16,-2-1-6-16,2 0 1 0,-1-1 2 0,0 1 4 16,-1-1-1-16,1-5 5 0,1 9-6 0,-1-4-4 15,0-1 6-15,0-4-5 0,0 9 1 0,0-9 5 16,0 6-7-16,0-3 7 0,0-3-6 0,0 7 1 15,0-7-3-15,0 0-8 0,0 5 1 0,0-5-6 16,0 0-1-16,0 0-5 0,0 0-3 0,0 5-9 16,0-5-13-16,-4081 0-12 0,8162 0-52 0,-4081 0-119 15,0 0 53-15</inkml:trace>
  <inkml:trace contextRef="#ctx0" brushRef="#br0" timeOffset="-185717.075">2922 7068 22 0,'0'0'59'0,"0"0"-5"16,0 0-4-16,0 0 3 0,0 0-8 0,0 0-5 15,0 0 2-15,13 9-4 0,-11-7 3 0,2 1-9 16,1-1-1-16,0 3 0 0,-1-1 2 0,3-1-5 16,0 1 6-16,3 2-1 0,-1-2-3 0,0 1 3 15,-1 1-5-15,3 1 0 0,0-1-5 0,0 1-5 16,1 1-1-16,-3-2-2 0,3 2 0 0,-1-1 1 15,-1 0-4-15,1 0 1 0,-2-1 2 0,3 3-6 16,-3-5-1-16,1 3 3 0,-1-2-5 0,1-1-3 16,-4-2 5-16,-1 1-9 0,1 1 4 0,-1-1 3 15,-5-3-2-15,9 2-4 0,-9-2-4 0,6 3-5 16,-6-3 0-16,0 0-12 0,0 0 2 0,12-3-7 16,-12 3-5-16,6-9-2 0,-1 6-5 0,-4 0-5 15,1-4-6-15,0 2 0 0,2-2-9 0,0-3-42 16,0 5-108-16,0-6 48 0</inkml:trace>
  <inkml:trace contextRef="#ctx0" brushRef="#br0" timeOffset="-185429.139">3363 6979 19 0,'0'0'40'0,"6"-2"-1"0,-6 2-2 0,5-5-4 15,-5 5-5-15,0 0 1 0,0 0-6 0,5-2 4 16,-5 2-1-16,0 0 3 0,0 0-2 0,0 0 8 16,0 0 1-16,4-3 0 0,-4 3 4 0,0 0-2 15,0 0 2-15,0 0 7 0,0 0-8 0,0 0 2 16,0 0-2-16,0 0 6 0,0 0-8 0,0 0-4 16,0 0 10-16,0 0-5 0,0 0-8 0,0 0 6 15,0 0-7-15,0 0-2 0,0 0 0 0,0 0-5 16,-12 12-3-16,1-3 0 0,-2 3 0 0,-2 3-9 15,-3 4-4-15,-1 4-18 0,-1-1-9 0,2-1-25 16,-4 2-28-16,2 0-99 0,0-1-187 0,0 0 83 16</inkml:trace>
  <inkml:trace contextRef="#ctx0" brushRef="#br0" timeOffset="-127260.792">10085 12692 3 0,'0'0'50'0,"0"0"-8"0,0 0 5 16,0 0 2-16,0 0-10 0,0 0 1 0,-10-2-4 16,10 2 0-16,0 0-8 0,0 0 1 0,0 0-2 15,0 0-4-15,0 0-1 0,0 0-3 0,0 0 0 16,0 0-2-16,0 0-3 0,0 0 0 0,0 0 6 15,0 0-14-15,0 0 10 0,0 0-11 0,0 0 5 0,0 0-4 16,0 0 1-16,0 0 1 0,0 0-4 16,0 0 2-16,0 0-4 0,0 0 0 0,0 0 0 15,0 0-1-15,0 0 4 0,0 0 3 0,0 0-4 16,0 0-3-16,0 0 1 0,0 0 7 0,0 0-5 0,0 0-2 16,0 0 0-16,0 0-1 0,0 0 1 0,0 0-4 15,0 0 4-15,0 0-2 0,0 0 1 0,0 0 7 16,0 0-10-16,17 5-1 0,-13-3 5 15,1-2-5-15,0 1 9 0,1 1-3 0,2 0 0 0,2-1 1 16,-2 0-3-16,3 0 2 0,-1 1-3 0,3 0 1 16,0 0-4-16,1-1 2 0,3 2 3 0,0-2 1 15,0 0-5-15,6 2-5 0,-6-1 12 0,2 0-2 16,0 0-4-16,2 0 2 0,-1-1 1 16,0 1-1-16,1-2 1 0,-2 1-2 0,3 3 4 0,-2-3-5 15,-2 0 1-15,4 0-1 0,-3-1-1 0,2 2-3 16,0-2 0-16,0 0 6 0,-2 2 1 0,5-4-1 15,0 4-1-15,3-2 8 0,-8 1-9 0,11-1 5 16,-10 2 0-16,3 0-4 0,3 1 2 0,-3-3-1 16,6 3-1-16,-3-2-3 0,3 2 1 0,-8-1 0 15,8 1 2-15,-3 1 1 0,-5-1-3 0,1-1 3 16,-3-2-1-16,2 5-1 0,0-2 2 0,0 0 5 16,-1 1-7-16,-1-2 1 0,2 1-3 0,-6 1-1 15,4-2 6-15,-2 1-5 0,1 0-1 0,-2-1 4 16,-2 0 4-16,3 0-2 0,2-1-2 0,-6 1-7 15,5-1 3-15,-4 3 8 0,1-1-4 0,-2-2-3 16,5 2 9-16,-5-2-3 0,2 0-2 0,-3-1-7 16,2 1 7-16,0 1-2 0,0-2-5 0,-1 0 9 15,-2 0 2-15,3 0-11 0,0 0 6 0,-2-2 8 16,-2 2-10-16,0 0 4 0,0 0-4 0,-1-1 6 16,-1 1-6-16,-8 0 5 0,13-2-4 0,-8 2 0 15,0-2 3-15,-5 2 2 0,8 0-4 0,-8 0 10 16,0 0-4-16,7 0 10 0,-7 0 11 0,0 0-2 15,8-1 8-15,-8 1-5 0,0 0 5 0,4-1-23 16,-4 1 24-16,0 0-8 0,0 0-2 0,0 0 6 16,0 0-13-16,0 0 3 0,0 0 0 0,0 0-8 15,0 0-9-15,0 0-10 0,0 0-32 0,0 0-33 16,0-6-93-16,0 6-177 0,-6-4 80 0</inkml:trace>
  <inkml:trace contextRef="#ctx0" brushRef="#br0" timeOffset="-89080.237">10112 12576 42 0,'0'0'66'0,"0"0"-5"0,0 0-6 0,0 0-4 15,0 0 0-15,0 0-3 0,0 0 5 0,0 0-7 16,0 0-1-16,3-4-7 0,-3 4 5 0,0 0-8 16,0 0 3-16,0 0-5 0,0 0-7 0,-3-5 10 15,3 5-9-15,0 0 5 0,0 0 3 0,0 0-2 16,0 0-6-16,3-3 0 0,-3 3-2 0,0 0 2 15,0 0-2-15,0 0-4 0,0 0-14 0,0 0 13 16,0 0 3-16,0 0-7 0,0 0-2 0,0 0-6 16,0-5-12-16,0 5 11 0,0 0-1 0,0 0 10 15,0 0-7-15,0 0-5 0,0 0-1 0,0 0 4 16,0 0-3-16,0 0 0 0,0 0-7 0,0 0 6 16,0 0 2-16,0 0 0 0,0 0 0 0,0 0 0 15,0 0-2-15,0 0 4 0,0 0-5 0,0 0-7 16,0 0 1-16,0 0 10 0,0 0-9 0,0 0 2 15,0 0 5-15,0 0-13 0,0 0 12 0,-3 11-3 16,3-7-6-16,0-4 6 0,0 8 0 0,-2-1 3 16,2-3-3-16,0 6 0 0,-2-4-1 0,2 2 10 15,0 0-14-15,0 0 4 0,2 0 5 0,0 2-5 16,-2-1 6-16,3 2-6 0,-1-4-3 0,-2 3 13 0,1-4-13 16,1 2 0-16,-2-1-1 0,2 1 5 15,0-1 1-15,-1 0-2 0,0 0-5 0,1-2 6 16,-1 1 0-16,0 0-12 0,4-1 10 0,-2 1 6 0,-2 0-5 15,5-2 6-15,-4 2-1 0,0-1-8 0,2 0 5 16,-1-3-3-16,0 4 3 0,-2-2 7 16,4 0-5-16,-3-1-4 0,3 0-6 0,-4 1 7 0,3 0 2 15,-1 0-2-15,2 0 0 0,-1-2-12 0,-3 1 18 16,4 0-5-16,-1 1-1 0,1-3-2 0,-5-1 4 16,9 4-2-16,-4-4 12 0,-1 3-8 0,1-3-8 15,-2 2 4-15,4-1 9 0,1 1-5 0,-4-1-2 16,-4-1 2-16,10 1-1 0,-4-1-7 0,2 2 2 15,-3-2-1-15,3 0 3 0,2 0 6 0,-2 0-13 16,1 2 3-16,1-2-2 0,0 0 8 0,1 0-1 16,0 0-15-16,0 0 17 0,1 3 2 0,3-3-5 15,2 0 1-15,-2 0 0 0,4 1-9 0,-2 0 3 16,3-1 8-16,0-1-3 0,0 1-6 0,3 0-6 16,-1 0 13-16,-3 0 5 0,3 0-5 0,-1 1 1 15,1-2 1-15,-1 3-1 0,0-2 4 0,-1 0-4 16,0 0-2-16,1 0-3 0,-5 2 3 0,4-1 4 15,-2-2-3-15,0 1-5 0,3 0 5 0,-9 0-7 16,8-2 5-16,-4 4 0 0,2-2-3 0,1-2 6 16,-1 4-4-16,-4-2 7 0,0 0 1 0,0 0-8 15,3-2 6-15,1 1-6 0,-2 0 4 0,0 0-15 16,-1 1 2-16,6-2 11 0,-2 1-9 0,-3-1 6 16,2 2-8-16,-1-2 4 0,3 1 5 0,-3 1-3 15,2 0 7-15,-1-1-4 0,-2-1 10 0,2 1-6 16,-6 1 2-16,4 0-3 0,-4-2-2 0,3 2 6 15,-2 0-11-15,-4 0 7 0,5 0-4 0,-5 0 5 16,4-2-4-16,-3 2-4 0,-1 0 0 0,0-1 12 16,1 2-1-16,-2-2-5 0,0 1 4 0,3 0-5 15,-1 0 2-15,-1 0 0 0,0 0-2 0,-2 0 3 0,5-2-4 16,0 4 0-16,-2-4-10 0,2 2 13 16,0 0-2-16,-1 0 6 0,0 0-8 0,-1-1 3 15,2 1 2-15,-1 1 1 0,-3-2-9 0,1 2 10 16,0-1-3-16,0 0-3 0,-3 0 0 0,3 0 2 15,-2 0 0-15,0 0 2 0,1 0 3 0,-2 0 0 0,1-1-3 16,-7 1-4-16,13 0 1 0,-5 0-4 0,-8 0 1 16,12 0 7-16,-5 0-5 0,-4-1-5 15,-3 1 14-15,14 0-7 0,-14 0-3 0,6-1 6 16,-6 1-8-16,9-2 6 0,-9 2-1 0,8 2 1 0,-8-2-1 16,0 0-5-16,7 0 2 0,-7 0-6 15,6-2 6-15,-6 2 3 0,0 0 6 0,0 0-1 0,0 0-8 16,0 0 3-16,0 0-2 0,0 0 1 15,0 0 0-15,7-1-7 0,-7 1 7 0,4-2-2 0,-4 2 4 16,0 0 7-16,0 0-7 0,0 0-8 0,7-2 9 16,-7 2-10-16,0 0-5 0,0 0 14 0,0 0-2 15,2-2 3-15,-2 2 4 0,0 0-3 16,0 0 2-16,0 0-2 0,4-3 2 0,-4 3 4 0,0 0-3 16,0 0 1-16,0 0 2 0,0-4-5 0,3 1 0 15,-3 3 5-15,0 0-6 0,0 0 9 0,0-5-2 16,0 5-6-16,0 0 12 0,-3-8-4 0,3 8 2 15,0-4-3-15,0 4-3 0,-4-6 5 0,4 2 4 16,0 4 0-16,-1-7-1 0,1 2 1 0,-1-2-3 16,-2 5-1-16,3-3 8 0,-1 0-11 0,1-1-1 15,-3 1 0-15,2-3 4 0,1 1-4 0,0 1 5 16,0-1-5-16,-3-3-4 0,3 3-7 0,3-2 10 16,-3 2-12-16,-3-3 12 0,3 4 7 0,-1 0 1 15,1-4 1-15,0 4-6 0,-1 2 2 0,1-5 8 16,-5 4-8-16,5 1-5 0,0-2 7 0,0 6-3 15,0-5-3-15,0 5 0 0,0-5 2 0,0 5-2 16,0-5-5-16,0 5 1 0,0 0 2 0,0-4-9 16,0 4 5-16,0 0 2 0,0-5-2 0,0 5-6 15,0 0 8-15,0 0-5 0,0 0-1 0,0 0 3 16,0 0 5-16,0 0-11 0,0 0 2 0,0 0-3 16,-3-4 3-16,3 4-3 0,0 0-4 0,0 0-16 15,0 0-5-15,0 0-18 0,0 0-10 0,0 0-20 16,0 0-24-16,0 0-14 0,0 0-86 0,0 0-220 15,0 0 98-15</inkml:trace>
  <inkml:trace contextRef="#ctx0" brushRef="#br0" timeOffset="-81051.411">12329 12809 11 0,'0'0'45'0,"0"0"-5"15,0 0-5-15,0 0 1 0,0 0-5 0,0 0-4 16,-7-3 5-16,7 3-5 0,0 0-1 0,0 0 0 16,0 0-5-16,0 0-2 0,0 0-5 0,0 0-2 15,0 0 1-15,0 0-1 0,0 0-6 0,0 0-3 16,0 0 5-16,0 0 1 0,0 0-1 0,19-1-5 15,-19 1 3-15,9 0-3 0,-2 0 0 0,-7 0-2 16,12-1 3-16,-6 1 7 0,1 0-5 0,0 0-6 16,2 0 0-16,-2 0 1 0,4 0 0 0,-2 0-3 15,-3 0 4-15,6 0-1 0,-2 0 2 0,3 0-3 16,-4 2-2-16,1-2-2 0,2 2-1 0,-2-2 7 16,1 1 1-16,0 1 4 0,0-2-3 0,1 2-1 15,-1-1 0-15,0 3-3 0,0-4-4 0,0 3-1 16,3-3 12-16,-3 1-4 0,1 2 1 0,1-2-5 15,1 0 5-15,0 0-8 0,1 3 0 0,5-3 7 16,-6 0-3-16,2 0 1 0,2 2-2 0,0-2 0 16,0-1 2-16,2 1 0 0,-3-2 2 0,6 1-2 15,-6 0 0-15,3 4-1 0,1-4-6 0,-2-1 5 16,2 1 4-16,-1-2-4 0,0 1 0 0,2 1-8 16,0 0 2-16,-1-1-1 0,-3 0-7 0,4-1 9 15,-2 4 2-15,-2-2-2 0,3 0 0 0,-3-2-2 16,1 2-2-16,-1 0 4 0,0 0 4 0,1-1-2 15,-4 1 1-15,0-1 0 0,-2 0 1 0,6 1-1 16,-6 0 3-16,1 1-5 0,-1-1 4 0,1-1-4 16,0 2 7-16,4 0-8 0,-5 0-1 0,1 1 2 15,-3-1 3-15,1 1 0 0,2-2-6 0,-1 0 11 16,1 2-5-16,-3-1 4 0,3 0-4 0,-2-1 3 16,-2 1 0-16,4-1-2 0,-4 2 3 0,4-2-2 15,-2 1-1-15,1 1-4 0,1 0 8 0,-3-2-5 16,2 3 5-16,1-2-5 0,-2 0 0 0,1-1 6 15,0 2-8-15,1-2 0 0,-1 0 4 0,1 2 6 16,3-1-4-16,-1 1 1 0,-3-2-5 0,6 0 3 16,-7 0 6-16,3 2-7 0,-1-2-1 0,4 1-1 15,-5 2 3-15,1-3 1 0,-1 0-2 0,3 0-6 16,-5 0 2-16,0 0 6 0,3 0 0 0,4 0-2 16,-5 0-1-16,-2 0-3 0,3-1 2 0,-1 1 4 15,1 0-4-15,-2-2-1 0,-1 2 3 0,2-1-4 16,0 0 7-16,-3 0-6 0,5 1 3 0,-4 0 3 15,2-2-3-15,-2 2 1 0,4-1 4 0,-5-1-2 16,3 2-6-16,0-3 8 0,-3 3-5 0,4 0 1 16,-1-1 1-16,-1-1-2 0,-1 1-3 0,2 1 6 15,-1 0 3-15,1-2-6 0,-1 4 6 0,3-4-3 0,-1 2-4 16,-2 0 3-16,3 0 1 0,-4 0 1 0,2 0-8 16,0-2 5-16,1 4-5 0,-2-4 1 15,-1 4 4-15,0-2-1 0,1 0-1 0,0 0 8 16,-3 0-8-16,1 0 3 0,-1 0-5 0,1 0-1 15,-2 0 4-15,2 0-2 0,0 0 7 0,0 0-4 0,-4080 2-4 16,8162-2 2-16,-4082 0 5 0,0 0-6 0,-2 0 3 16,2 0-3-16,-1 0 4 0,2 0-2 15,-4 0 0-15,3 0 1 0,-1-2 0 0,-1 2-2 16,1 0 0-16,1 0-1 0,-2 0 1 0,0 2 1 16,-2-4-2-16,3 2 2 0,-3 2 0 0,1-2-3 15,-1-2 0-15,-6 2 9 0,11 0-5 0,-4 0-3 16,-7 0 4-16,10 0-1 0,-6 0-5 0,-4 0 8 0,0 0-4 15,13 0 0-15,-13 0 0 0,7 0 6 16,-3-2-3-16,-4 2 6 0,9-1-4 0,-9 1 0 0,5 0 1 16,-5 0 7-16,0 0-5 0,5-2 5 0,-5 2-6 15,0 0 6-15,3-2-5 0,-3 2 6 16,0 0-4-16,0 0 2 0,0 0-3 0,0 0 4 0,0 0 1 16,10 0-1-16,-10 0 1 0,0 0-3 15,0 0-1-15,0 0 0 0,0 0-5 0,0 0 1 0,0 0 2 16,0 0-4-16,0 0 3 0,0 0-10 0,0 0 6 15,0 0-1-15,0 0-9 0,0 0-9 0,0 0-16 16,0 0-26-16,0 0-33 0,0 0-98 0,0 0 43 16</inkml:trace>
  <inkml:trace contextRef="#ctx0" brushRef="#br0" timeOffset="-11815.49">15186 13450 42 0,'0'0'53'0,"0"0"-7"0,0 0-5 15,0 0-7-15,0 0 3 0,0 0 0 0,0 0-4 16,0 0 1-16,0 0 4 0,0 0-6 0,0 0 2 16,0 0-1-16,0 0-1 0,0 0 5 0,0 0 2 15,0 0-5-15,0 0-3 0,0 0 2 0,0 0-10 16,0 0 2-16,0 0-2 0,-4082 0-1 0,8164 0-2 15,-4082 0 0-15,0 0-4 0,0 0-3 0,0 0 3 16,0 0-5-16,0 0 3 0,0 0-6 0,0 0 1 16,0 0-2-16,0 0-11 0,0 0 2 0,0 0 7 15,0 0-2-15,0 0 1 0,0 0-3 0,0 0 11 16,0 0-9-16,0 0 1 0,0 0-5 0,0 0 9 16,0 0-8-16,0 0 3 0,0 0-3 0,0 0 4 15,0 0 4-15,0 0-12 0,0 0 5 0,0 0 1 16,0 0-5-16,0 0 6 0,20 0-4 0,-20 0 3 15,8-3 0-15,-8 3 3 0,13 0 1 0,-5 0-4 16,0 0-6-16,-1-2 9 0,1 2-7 0,1 0 1 16,2-1 1-16,1 0-3 0,-1 1-1 0,-3 0 6 15,1-1 3-15,3 2-5 0,-2-2 0 0,0 2 3 16,-2-1-1-16,2 1-5 0,-1 0 4 0,1-1-4 16,0 0-3-16,0 0 10 0,-2 0-4 0,4 2 1 0,-3-2 4 15,2 0-14-15,-1 3 5 0,1-3-1 16,0 1 5-16,-2-1 0 0,0 0 0 0,1 1 0 15,-2-1 3-15,-2 3-4 0,3-2 1 0,-2-1-4 16,3 1 3-16,-4 1 0 0,2-2-3 0,-2 2 12 0,2-2-4 16,-2 0 1-16,2 1-4 0,-2-1-2 0,0 2-4 15,1-1 6-15,-1 1-3 0,1-2-1 0,1 2 6 16,-1 0 1-16,-1-2-3 0,0 1-8 0,0-1 7 16,-6 0 3-16,14 1-4 0,-10-1 4 0,-4 0-4 15,9 0 7-15,-9 0-6 0,5 1-2 0,-5-1 0 16,0 0 4-16,0 0 0 0,0 0-8 0,0 0-19 15,0 0-27-15,8-2-99 0,-8 2-163 0,0 0 73 16</inkml:trace>
  <inkml:trace contextRef="#ctx0" brushRef="#br0" timeOffset="-202842.629">7815 14669 2 0,'0'0'76'0,"0"0"3"16,0 0-16-16,-4 3 5 0,4-3-7 0,0 0-2 0,0 0-5 16,0 0-4-16,0 0 1 0,0 0-3 0,0 0 8 15,0 0-4-15,0 0-3 0,0 0 4 16,0 0-4-16,0 0 1 0,0 0 0 0,-5 2 10 16,5-2-9-16,0 0-2 0,0 0-5 0,0 0-5 15,0 0-2-15,0 0-4 0,0 0 0 0,0 0 3 16,0 0-1-16,0 0-3 0,0 0 1 0,0 0-4 15,0 0 1-15,0 0-6 0,0 0 0 0,12-12-2 16,-6 7 2-16,0-5-5 0,4 1 7 0,-1 1-3 16,4-4 2-16,-2 3-3 0,2-3-1 0,4 2-3 15,-4-4-1-15,-2 9 0 0,1-5-4 0,0 2 0 0,-2-1-1 16,0 4-4-16,0-2 3 0,-3 4 1 16,-3 0-13-16,1 1-25 0,-1-1-29 0,0 3-40 15,-4 0-53-15,0 0-109 0,0 0-277 0,0 0 123 16</inkml:trace>
  <inkml:trace contextRef="#ctx0" brushRef="#br0">8387 17474 47 0,'0'0'45'0,"0"0"-2"16,0 0-4-16,0 0 6 0,0 0-11 0,0 0 8 16,0 0-3-16,4 7 1 0,-4-7 2 0,0 0-2 15,0 0 3-15,0 0-6 0,0 0-4 0,0 0 2 16,0 0-3-16,0 0 4 0,0 0-13 0,0 0 6 15,0 0-2-15,0 0-4 0,0 0 0 0,0 0-2 16,0 0 2-16,0 0-17 0,0 0 11 0,0 0-9 16,0 0 13-16,0 0-16 0,0 0 3 0,0 0-2 15,0 0-2-15,0 0 6 0,0 0-4 0,0 0 1 16,0 0-5-16,0 0 0 0,0 0 2 0,-4 5 2 16,4-5-2-16,0 0-8 0,0 0 11 0,0 0-5 15,0 0 1-15,0 0-6 0,0 0-1 0,0 0 5 16,0 0-8-16,0 0 8 0,0 0-6 0,0 0 5 15,0 0 0-15,0 0-2 0,0 0-2 0,0 0-2 16,0 0 1-16,0 0-3 0,0 0 2 0,0 0-5 16,0 0 2-16,0 0 6 0,0 0-6 0,0 0 3 15,0 0 4-15,0 0-6 0,0 0 3 0,0 0 1 16,0 0-1-16,0 0 2 0,0 0 0 0,0 0 1 16,0 0 0-16,0 0 2 0,0 0-7 0,0 0 4 15,0 0 8-15,0 0-4 0,0 0-6 0,0 0 3 16,0 0-4-16,0 0 5 0,0 0 4 0,0 0-3 15,0 0 3-15,0 0-5 0,0 0 2 0,0 0-4 16,0 0 4-16,0 0-2 0,0 0 4 0,0 0-2 16,0 0 0-16,0 0 4 0,0 0-7 0,0 0 5 15,0 0-7-15,0 0 4 0,0 0 13 0,0 0-15 16,0 0 5-16,0 0-4 0,0 0 2 0,0 0 0 16,0 0-6-16,0 0 9 0,0 0-6 0,0 0 5 15,0 0-3-15,0 0 9 0,0 0-8 16,0 0-4-16,0 0 7 0,0 0-6 0,0 0 0 15,0 0-3-15,19-7 4 0,-19 7 1 0,0 0 3 16,0 0-2-16,0 0-2 0,0 0 1 0,8-1 0 0,-8 1 4 16,0 0 1-16,0 0-6 0,0 0 1 0,8-3 1 15,-8 3 6-15,0 0-9 0,7-1 5 0,-7 1-4 16,7-5-4-16,-7 5 17 0,7-2-9 16,-7 2-3-16,8-3 1 0,-3 1 1 0,0-3-2 15,-1 4 2-15,4-3 3 0,-5 1-10 0,5-2 9 16,-1 2-2-16,4-1 5 0,-2-4-4 0,-3 3-3 15,3 0 2-15,4-3-3 0,-4 3 1 0,0-3-6 16,4 1-14-16,1 0 3 0,-4 0 13 0,3-1-11 16,-2 4 3-16,1-4 4 0,-2 2-4 0,0 2 3 15,-2 0-4-15,-2 0 7 0,0 1 4 0,1 1-10 16,-3-1 8-16,2 0-2 0,-2 1 7 0,-1-1-5 16,-3 3 10-16,6-2-3 0,-2 0-6 0,-4 2-3 15,0 0 2-15,5 0 2 0,-5 0 6 0,0 0-7 16,0 0 2-16,0 0 12 0,0 0-3 0,-2 10-8 15,2-10 6-15,-3 2-9 0,3-2 10 0,-3 5-13 16,3-5-12-16,-1 3-21 0,1-3-63 0,-6 4-111 16,6-2 49-16</inkml:trace>
  <inkml:trace contextRef="#ctx0" brushRef="#br0">17326 6648 78 0,'0'0'138'16,"2"-5"-8"-16,-2 5-15 0,0 0-11 0,0 0-5 15,0-5-6-15,0 5-5 0,0-4-5 0,0 4-9 16,0-5 8-16,3 2-15 0,-3 3-5 0,1-7 0 16,3 2-3-16,-3 1-1 0,0-2-4 0,2 1 1 15,-2-1-1-15,2-2 1 0,-1 1-9 0,2-4 1 16,1-1-6-16,-1-2 0 0,2-3-2 0,-2 0-4 15,4-2-6-15,-2 1 4 0,2-7-9 0,2 0-1 16,-1 0-1-16,4-3-6 0,-2 3 2 0,2 0-10 16,1 0 4-16,-1-1-4 0,0 6 3 0,-7 1-1 15,3 1 3-15,-1 4-5 0,-1 5 1 0,-2-3-4 16,-1 2 7-16,0 3 1 0,-1 2 5 0,-1-2-1 16,1 4 2-16,0-2 0 0,-2 0 2 0,1 3-4 0,-2 2-4 15,4-5 2-15,-4 5-2 0,3-3-1 16,-3 3-3-16,2-4 3 0,-2 4 0 0,0 0-3 15,0 0-3-15,5-4 0 0,-5 4 5 0,0 0-5 16,0 0 1-16,0 0-1 0,0-3-4 0,0 3 2 0,0 0-1 16,0 0 3-16,0 0-3 0,0 0-1 0,0 0-2 15,0 0 3-15,0 0-3 0,0 0 0 16,0 0 3-16,0 0-2 0,0 0-1 0,0 0-1 16,0 0-2-16,-10-1 1 0,10 1 1 0,0 0-4 0,0 0 2 15,-7-2 3-15,7 2-2 0,-6-2 1 0,6 2 5 16,-3-5-8-16,-1 3 4 0,4 2 0 0,-3-3-6 15,3 3 7-15,-4-8 0 0,1 7 3 16,3 1 3-16,-6-3 8 0,6 3-2 0,-3-2 0 0,3 2-1 16,-8-1-1-16,8 1 1 0,-9 3-6 0,0 4 1 15,3-2 1-15,-5 5-1 0,-4 0-4 0,2 4 2 16,0-1 0-16,-1 1-2 0,0 0 0 0,0-1 4 16,0 1-3-16,0-2-2 0,3 3 0 0,-2-2-1 15,-1-2 0-15,7 1 3 0,-5 2-13 0,1-4-7 16,0 3-8-16,1-4-10 0,1 0-3 0,1-1-16 15,-2-1-7-15,1 0-2 0,1-1-14 0,3-2-4 16,1-2 11-16,-3 1-35 0,4-1 0 0,-1 0-9 16,4-2-5-16,0 0 0 0,0 0 0 0,0 0-9 15,-1-11-77-15,2 3-220 0,3 1 98 0</inkml:trace>
  <inkml:trace contextRef="#ctx0" brushRef="#br0">17348 6159 96 0,'4'-5'93'15,"0"3"-4"-15,-2-1-7 0,0-1 0 0,-2 4-16 16,6-3 8-16,-2 2-2 0,1-3-9 0,0 0 11 16,3 4-4-16,-8 0-2 0,18 3-1 0,-8-3-5 15,3 2 3-15,0 2-10 0,6-1 0 0,-2 5-12 16,2-4-3-16,-3 4 1 0,5-2-8 0,-3 2-4 16,-1 1 4-16,5-1-13 0,-3-1 0 0,-1 0-13 15,0 0-20-15,-1-3-32 0,-6 2-28 0,0-4-34 16,-4 3-104-16,-3-2-227 0,0-1 101 0</inkml:trace>
  <inkml:trace contextRef="#ctx0" brushRef="#br0">18164 5874 90 0,'2'-4'157'16,"1"-1"-13"-16,-3-1-11 0,2-1-10 0,0-2-10 0,-1-1-19 15,0 2-2-15,-1-3-9 0,0 0-6 0,-1 1-10 16,0-4 2-16,-3 5 3 0,0-3-4 15,0 2 5-15,-2 3 16 0,-2-4-3 0,-1 5-2 16,0 1-2-16,-1 0 0 0,-3 2-7 0,-1 3 2 0,-1 3-5 16,-5 2-6-16,1 1-4 0,-5 7-3 0,0 3-4 15,2 1-6-15,0 3-5 0,2 0-1 16,4 1-4-16,0 0-7 0,-2 0-1 0,5-4-6 16,3 0-7-16,1 2-1 0,4 0-4 0,1-2-3 0,3 0-6 15,1-4 4-15,1-2-5 0,3 2-1 16,-3-2-1-16,6-1-6 0,-1-2-3 0,1 0-2 0,0-2 0 15,1-3-3-15,6-3-3 0,-4-1 0 16,4-2 3-16,-1-2-2 0,4-3 5 0,-2-2-5 0,0-1 3 16,-2 0-3-16,1-5 2 0,0-1 2 0,-1-4-5 15,-2-3 5-15,1-2 0 0,-5-1 0 0,1-3 0 16,-4 0-3-16,1-2 5 0,-2-5 1 0,-2 2 2 16,-1-13-7-16,0 2 5 0,0 12 0 0,-1 2 3 15,-2 1 3-15,3 6 4 0,-4 8 8 0,3 5 4 16,-1 0 10-16,0 3 1 0,2 2 2 0,0 2-2 15,0 0-3-15,0 0-3 0,0 5-3 0,0 0 2 16,0 0 2-16,-5 28-3 0,4-8 2 0,1 7-2 16,-2 2 2-16,0 1-2 0,2 2 0 0,0 2-2 15,4 1-1-15,2-2 2 0,-2 0 0 0,1-1-2 16,-1 0-1-16,4-1-2 0,-3-1 2 0,1-4-8 16,3-1 9-16,-2-2-4 0,-1-7-1 0,3 1 0 15,-3 1-3-15,1-2 3 0,1-3-3 0,-1-3-4 16,-2 0 0-16,2-3-2 0,0 1-10 0,-3-4-3 15,0 0 1-15,2-1-1 0,-3-3 4 0,-3 0-2 16,13-4 1-16,-8 1-2 0,4-4-1 0,0 0-2 16,-3-4-1-16,1-3-2 0,4-2-1 0,-3 1 1 15,-1-2-1-15,2 0 0 0,-4 7 3 0,-1 1 4 16,1-1 1-16,-3 5 1 0,0 1-1 0,-1-1 3 16,2 1-1-16,-3 4 2 0,0 0 5 0,0 0 4 0,11 13 0 15,-8-5 0-15,1 3-2 0,-2-1 3 16,2-2-8-16,0 4 10 0,0 2-8 0,1-4 4 15,1 0-8-15,-2-1-9 0,3 3-18 0,-1-3-18 16,-2 2-14-16,1-5-34 0,-1 0-15 0,0-4-14 0,-1-2-41 16,-3 0-145-16,0 0-340 0,0 0 151 0</inkml:trace>
  <inkml:trace contextRef="#ctx0" brushRef="#br0">18345 5816 53 0,'0'0'148'0,"0"0"-13"16,0 0-21-16,-4 11-18 0,2-8-20 0,2-3-30 0,0 8-24 15,1-3-23-15,0-1-16 0,-1-1-14 0,3 0-5 16,-3-3-15-16,1 4 1 0,3-2-34 0,-4-2-91 16,0 0 292-16,0 0-130 0,12-5 23 0,-12 5 19 15,6-1 22-15,-4-2 14 0,-2 3 16 0,6-2 6 16,-6 2 25-16,0 0-1 0,0 0-7 0,5-3-2 15,-5 3-14-15,0 0 6 0,0 0 5 0,0 0 8 16,7 9 8-16,-4-4-1 0,-1 2-4 0,5 2-10 16,-2 2-12-16,-1-2-9 0,0 0-7 0,2 2-7 15,-2 1-6-15,5-1-6 0,-3-3-4 0,-1 2-5 16,2-2-7-16,-1 3-9 0,-1-6-4 0,0 1-8 16,0-1-13-16,1 1-4 0,0-3-7 0,-3 1-6 15,4-1 9-15,0-1-6 0,0-2-3 0,-7 0-4 16,14-2 2-16,-9-1 0 0,7 2 0 0,-7-2 5 15,5 2-3-15,-3-1 3 0,-3 0 2 0,3 0 0 16,0 1 1-16,-1 1-3 0,4 0 7 0,-2 1 0 16,-2 1-3-16,0 0 4 0,2 0-1 0,-3-1 0 15,2 2 5-15,0-2-3 0,-3 2 1 0,4 0-2 16,-2-1 7-16,-2 0-10 0,3-2 4 0,-2 2-11 16,2-1-17-16,-7-1-4 0,12-1-17 0,-6 0-8 15,3-3 3-15,-4 0-1 0,3 0 1 0,-3 0 9 16,1 0 4-16,-2-3 5 0,-3 0 2 0,3-1 0 15,-1-1 14-15,-3 4 5 0,0-7 14 0,0 3-5 16,-7-3 14-16,6 0 6 0,-5-3-2 0,-2 0 7 16,-1 1 5-16,0 1 10 0,-2 3 4 0,1-2-7 15,1 2 0-15,1 3-6 0,0 2 0 0,2 0-9 16,-1 0-6-16,4 3-19 0,-4-2-14 0,7 4-20 16,0 0-5-16,-9 6-27 0,8 0-6 0,-1-2-26 15,1 2-1-15,4 2 1 0,2-2 10 0,2 4 6 16,1-1-8-16,0-2-77 0,4-1-191 0,0 0 85 0</inkml:trace>
  <inkml:trace contextRef="#ctx0" brushRef="#br0">18952 5825 55 0,'1'-5'158'0,"-1"1"17"16,0 1-3-16,0 3 4 0,-2-7 3 0,2 7-5 15,-3-4-7-15,2 1-11 0,1 3-20 16,0 0-13-16,0 0-11 0,-14 9-5 0,8-4-17 15,-1 3-2-15,-2 2-10 0,0 4-8 0,4-2-7 0,-4 1-3 16,0 3-9-16,4-2-5 0,-2-4-6 0,3 1-2 16,-1 0-6-16,1 3-4 0,1-7-6 0,1 1-13 15,1-1-1-15,-1-2-6 0,2 0-7 0,0-1-3 16,-2 0-3-16,2-4-1 0,0 0 1 0,0 0 3 16,7 2-1-16,-7-2 5 0,9-6-9 0,-5 1 7 15,1-1 2-15,0 1 0 0,0 0-2 0,0-1 3 16,0 0-3-16,0 3 1 0,0 1-1 0,-2-1 5 15,1 1-3-15,0 1 1 0,1-3 0 0,-5 4 0 16,0 0 2-16,9 4 2 0,-3-1 1 0,1-1-4 16,-4 1 0-16,4 2 5 0,-2 2-3 0,0-4-3 15,2 0 2-15,-2 2-7 0,4-1-8 0,-3 0-15 16,2-3-17-16,1 2-15 0,1-1-3 0,1-2-20 16,-1 0-1-16,2 0-6 0,0-3-11 0,-1-2 5 15,2 3 8-15,-5-3 6 0,2-2 5 0,-4 1 3 16,1-3 11-16,-1-1 6 0,-1 0 9 0,0-1 9 15,0-1 9-15,-3-3-5 0,-1-2 7 0,1 0 9 16,1-1 4-16,-6-8 5 0,3-2 11 0,-3-1-10 16,1 0 22-16,-3 4 14 0,0 0 13 0,0 7 19 15,1 3 12-15,2 1 13 0,-1 4 12 0,2 2 8 16,-2 3-5-16,3-1-3 0,-2 3-11 0,2 3-9 16,0 0-13-16,-8 13 1 0,6 0 1 0,0 5-3 15,-4 7-3-15,2 2-7 0,-1-1-1 0,2 0-8 16,1 5 0-16,3-8-6 0,-1 7-11 0,3-3 1 15,-2-2 3-15,-1-4-4 0,5-1-2 0,-4-2-2 16,3 0-4-16,1-4-3 0,-3-2-3 0,0-1-5 16,2 0-3-16,-2-5-11 0,2 0 1 0,-1-2-3 15,1 0-1-15,0-2-2 0,1-2 3 0,-5 0-1 16,15-6-3-16,-5 0-6 0,1-4-7 0,1 1-7 16,-3-4-11-16,5-3 1 0,-5-1-10 0,3 0 12 0,-2 2 7 15,-1 2-2-15,-2 2 2 0,0 4 14 16,0-3 1-16,0 8 0 0,-2-3-2 0,1 3 3 15,2 1 10-15,-8 1 2 0,10 5 1 0,-3 0 10 16,0 3-4-16,0 0 0 0,0 0 7 0,-2 4-5 0,3-4 5 16,-2 1-5-16,2 3 0 0,1-4-10 0,-5 3-13 15,6-7-18-15,-4 5-24 0,2-4-23 16,0-2-28-16,-3-1-149 0,1-2-287 0,-6 0 127 16</inkml:trace>
  <inkml:trace contextRef="#ctx0" brushRef="#br0">19472 5724 163 0,'0'0'234'16,"0"-4"-26"-16,0 4-19 0,0 0-26 0,0 0-41 16,-1-5-58-16,1 5-67 0,0 0-82 0,0 0-92 15,0 0-190-15,0 0 85 0</inkml:trace>
  <inkml:trace contextRef="#ctx0" brushRef="#br0">4860 7829 17 0,'4'-5'101'0,"1"0"5"15,-1 0-18-15,-1 3-3 0,-1 0-21 0,2-2-2 16,-4 1-3-16,4 1-5 0,-4 2 6 0,4-4 4 16,-4 4 2-16,5-2-2 0,-5 2 6 0,0 0-2 15,0 0-1-15,1-3-5 0,-1 3 2 0,0 0-4 16,0 0-7-16,0 0-11 0,0 0 0 0,0 0-2 15,-14 8-8-15,5-2 6 0,0 2-7 0,-6 2-8 16,-2-1-4-16,-1 3 1 0,-5 5 0 0,3 3-3 16,-5-3 0-16,4 1-3 0,-2 0-4 0,0 3 7 15,1-3-5-15,2 2 0 0,0 1-4 0,1 3-4 16,4-5 1-16,0 4 1 0,3-7-4 0,2 1 4 16,2 1-1-16,2-2-18 0,1 1 12 0,0 0 7 15,6-2-13-15,-1-1 5 0,0-2-3 0,5 3 1 16,-1-5 2-16,2 3-3 0,3 1-7 0,3 0 4 15,-1-2-6-15,2 1 15 0,5-2-10 0,-3-1-1 16,3 0 2-16,1-4 1 0,1 1 1 0,-1 0-6 16,0 2 5-16,-3 2 3 0,2-3 5 0,-4 3-8 0,2 2 3 15,-7 0 4-15,-2 1-13 0,-3 3 5 16,-1 2 8-16,-3 7 0 0,-7-1-3 0,-2 1 3 16,-2 3-1-16,-3 3 2 0,-4-3-1 0,-2 3 0 15,-1-1 4-15,2-1 0 0,-4-2-1 0,1 1 10 16,-1-6 0-16,5 2-2 0,-3-1-3 0,5-4-1 0,3-3-3 15,2-4 6-15,1 3-6 0,1-2-1 16,2-2 0-16,2-2-2 0,2 1-3 0,1 0-5 16,1-1 5-16,-2-3-6 0,3 0-8 0,3 0 4 15,-1 1 4-15,1 1-4 0,-1-4 2 0,2 2 5 0,0-4-4 16,0 4 11-16,0-2-10 0,1 2 4 0,0 0 1 16,0 1-3-16,-1-1-2 0,1 3-5 0,-1 2 15 15,-3 1-5-15,0 3-3 0,1 5 2 16,-4-2 7-16,0 7-6 0,-2 2 4 0,-1 0 3 0,0 2-1 15,0 2-3-15,-4-3 4 0,2 3-5 0,-2 1 5 16,2 2-8-16,1 2 5 0,-5 8 2 0,5-12-4 16,-2 13 2-16,-3 0 3 0,6-9 3 0,1 10-7 15,-3 1 6-15,5-1-2 0,-2-13 2 0,4 2-5 16,0 14 9-16,0-3 1 0,5 0-11 0,-4-13 3 16,7 13-2-16,-3-13-3 0,2 0-10 0,0 0 19 15,1 1-6-15,-2 0-4 0,2 0 4 0,3 0 2 16,-2-1-3-16,-1-2 1 0,3-2 2 0,-2 0 1 15,2-1-4-15,-4-4-2 0,2 5 6 0,0-5 1 16,2-1-4-16,1 2 4 0,-3-3-4 0,0-5 8 16,-1 0-1-16,1-3 6 0,1-1 0 0,5-2-2 15,-2 2-5-15,0-3-1 0,-3-2 1 0,2 2 5 16,0-3-17-16,0-3 3 0,0-1-15 0,0-1-51 16,2-1-80-16,0-2-102 0,-2-1-269 0,-1-3 120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3T09:19:12.309"/>
    </inkml:context>
    <inkml:brush xml:id="br0">
      <inkml:brushProperty name="width" value="0.05292" units="cm"/>
      <inkml:brushProperty name="height" value="0.05292" units="cm"/>
      <inkml:brushProperty name="color" value="#FF0000"/>
    </inkml:brush>
  </inkml:definitions>
  <inkml:trace contextRef="#ctx0" brushRef="#br0">3847 2003 34 0,'-4'-3'49'16,"4"3"7"-16,-4-4-4 0,4 4-5 0,0 0-4 15,-4-4-4-15,4 4 8 0,-3-1-12 16,3 1 2-16,-3-3-1 0,3 3 0 0,0 0-4 15,0 0-1-15,0 0 3 0,0 0-6 0,-4-4 8 16,4 4-8-16,0 0 1 0,0 0-1 0,0 0-3 16,0 0-2-16,0 0-3 0,0 0 1 0,0 0-3 15,0 0 1-15,0 0-6 0,0 0 3 0,4 16 1 16,-4-6-2-16,6 6 6 0,-3 1-9 0,2 7 8 16,-1-5-3-16,2 4-9 0,-1 6 1 0,0-3 7 15,2 2-5-15,-2-3-1 0,2 0 8 0,-5-3-6 16,4-3 1-16,0 5 2 0,1 3-6 0,-5-8-5 15,3 1 3-15,-3-2 1 0,1 0 4 0,2 1-13 16,-1-1 10-16,-2-2-12 0,-2-6 3 0,4 2-14 16,-1-3-17-16,-3-1-17 0,2-4-20 0,-2 1-16 15,0-5-71-15,0 4-167 0,0-4 74 0</inkml:trace>
  <inkml:trace contextRef="#ctx0" brushRef="#br0" timeOffset="358.234">3903 1885 91 0,'11'-4'83'0,"1"2"-2"0,-2 0-8 0,4 1-2 15,2 1-9-15,4 5-2 0,-7-1 1 0,4 2-11 16,-2 4 3-16,4-3-6 0,-3 3-3 0,-1-1-4 16,-2 3-1-16,-2-3-6 0,-3 0 4 0,-2 3 13 15,-1-3-17-15,-1 1 3 0,0-1 2 0,-3 3 1 16,-4-2-7-16,-1 6-3 0,-2-5-4 0,-3 1 1 16,-4 2-3-16,-3-1 1 0,0 3-4 0,-5-2-3 15,4-3 7-15,-2 0-9 0,4-1 6 0,-4-2-15 16,2-1 9-16,-2 1-6 0,2-3-12 0,5-1-7 15,-2-2-19-15,2 2 0 0,1-1-8 0,0-2-13 16,0 1-23-16,3-2-11 0,8 0-15 0,-14 2-67 16,8-2-180-16,6 0 81 0</inkml:trace>
  <inkml:trace contextRef="#ctx0" brushRef="#br0" timeOffset="726.698">4196 2305 64 0,'1'12'85'0,"4"-2"-12"0,0 7 0 15,2-1-9-15,-2 0-5 0,1-6 8 16,-2 1-17-16,0-2-4 0,0 4 6 0,-4-6-15 15,5 2 4-15,-4-6-6 0,0 6-1 0,1-4 3 16,-1-2-7-16,-1 2 7 0,0-5 10 0,3 4 9 16,-3-4 4-16,0 0 15 0,2 6 9 0,-2-6-4 15,0 0-7-15,0 0-13 0,0 0-1 0,5-23-8 16,-2 13-1-16,-1-7-8 0,3-1-4 0,1-7-6 16,-2 0-2-16,4-1-7 0,1 2 1 0,-2 5-5 15,-1 1 1-15,2 0-5 0,-2 7 1 0,0-5-2 16,0 6-10-16,-3 1 6 0,6 2-3 0,-1-2-19 15,-2 5-5-15,2 2-25 0,2-1-22 0,-1 2-37 16,2 0-27-16,0 1-23 0,3 3-76 0,-6 0-245 16,3 1 108-16</inkml:trace>
  <inkml:trace contextRef="#ctx0" brushRef="#br0" timeOffset="1652.031">4518 2487 94 0,'2'-8'108'0,"5"-2"-4"0,-2-2-16 0,0 2-3 15,0-5-1-15,-1 3-3 0,1-5-6 16,1-1-1-16,-2 2 3 0,-4 0-10 0,3 1 7 16,-6-1 3-16,3 6 9 0,0-2 4 0,-4 0 2 15,-1 0 8-15,1 6-2 0,2 0-6 0,-2-1-4 0,2 4-4 16,-4 0-12-16,3 1-6 0,-3 0-6 0,6 2-8 15,-12 5-4-15,4 0-12 0,3 6 2 0,-3-3-1 16,2 6-6-16,-2-1 3 0,6 3-15 16,-2-1 2-16,0-1-2 0,4 2-1 0,4 2-4 15,-3 1 0-15,3-2-4 0,2 0 2 0,1-1-1 16,1-3-3-16,4 2-4 0,0-3-1 0,3-2 1 16,-1-1-8-16,5-1-1 0,0-4-3 0,3 1 3 15,-3-5-12-15,11-1 4 0,-4-6-1 0,-4 1-1 16,3-4-2-16,3-1-6 0,-8 3-3 0,-1-4-1 15,-1 2-4-15,3-9-1 0,-6 8 3 0,-1-2 10 16,-4-3-3-16,4 0 2 0,-10 6 2 0,5-7 3 16,-5 5 0-16,0 2-1 0,-3-2 3 0,2 3 3 15,-6-1 10-15,2 4 1 0,-3 0 7 0,0-1 0 16,-1 4 0-16,-3 0-1 0,1-3 4 0,7 6-3 16,-18 6 0-16,4-3-2 0,2 3 1 0,-3 4-4 15,-2 1 5-15,8-3-3 0,-4 2-1 0,3 3 0 16,-2 0-1-16,4-2-2 0,0-1 1 0,2 2-2 15,2-3 2-15,-1 2 1 0,1-1 0 0,3-3-4 16,-1 2 1-16,4-4 2 0,-2 2-2 0,2-1-1 16,0-2-1-16,-2-4-4 0,10 5 4 0,-5-5-2 15,-5 0-2-15,15-4 2 0,-7 1-4 0,2-2 6 16,-2-4-2-16,3 3-3 0,-2-8 0 0,4 2 0 16,-3-1 1-16,-3-3 1 0,0 1 2 0,0-2-3 15,0-2 6-15,-3-8-3 0,1 8 4 16,-1-8-6-16,1 1 4 0,-2-2-2 0,-6 3-2 15,3 0-2-15,-5 6 4 0,4-1 3 0,-2 5 1 0,-2-2 7 16,1 1 9-16,-1 6 9 0,3-3 8 16,-2 5 9-16,0 1 4 0,1 2 4 0,2 0-8 0,-1 0-3 15,0 1-5-15,2 4-5 0,0 0-10 16,0 0 5-16,0 0-1 0,0 13-4 0,-1-3-5 16,1 7-2-16,0 0 5 0,1 10-9 0,-1 1 10 15,4 3-7-15,0-1 2 0,0 4-4 0,1 2-1 16,1-2 0-16,-2-2 0 0,1 2 1 0,7-8-6 15,-3 3 6-15,2-3-4 0,-3-7-1 0,0-3-2 0,3-2-1 16,0 1 5-16,-3-6-4 0,2 0-4 16,-1-3-5-16,2-1-3 0,1-4-6 0,1-1 1 15,4-7-1-15,-2 1-1 0,3-4-3 0,-4-1-8 16,4-2 1-16,1-4-2 0,-5 1-4 0,-1 1 3 16,4-9-7-16,-4 3 6 0,0-5 1 0,-6 12 4 15,2-2 5-15,0 3-2 0,-3 3 3 0,-1 1 7 16,-2 2-5-16,3 4 5 0,-4 2 1 0,-2 1 3 15,9 0-1-15,-9 0 8 0,7 4-1 0,-2 2 5 16,2 4 0-16,0-3-3 0,-2 6 3 0,3-2 0 16,-3-1 2-16,3 6-6 0,-2-4 4 0,3 1-1 15,-1-1-12-15,2-2-20 0,-4-1-29 0,1-3-33 16,-1 3-23-16,1-6-31 0,-1-1-26 0,-1 0-95 16,-5-2-289-16,0 0 129 0</inkml:trace>
  <inkml:trace contextRef="#ctx0" brushRef="#br0" timeOffset="1780.012">5324 2124 36 0,'0'0'101'0,"0"0"-42"0,0 0-48 0,0-4-46 16,0 4-37-16,0 0 17 0</inkml:trace>
  <inkml:trace contextRef="#ctx0" brushRef="#br0" timeOffset="2309.315">5542 2126 137 0,'0'0'189'0,"-3"-2"-25"0,3 2-12 16,0 0-17-16,0 0-14 0,-9 9-11 0,6-2-12 16,0 8-6-16,-4-3-7 0,2 5-3 0,0 8-6 15,0-7-7-15,2 11-1 0,2-12-8 0,-3 10-5 16,4-8-6-16,5 5-1 0,-2-8-8 0,2 2-4 16,0-1 4-16,4 0-10 0,1-4-1 15,3 1-4-15,-5-9-2 0,12 4-1 0,-8-6-8 0,5-3-19 16,4 0-8-16,-2-6-19 0,0-5-12 15,4-1-10-15,5-5-16 0,-10 0-17 0,4-2-15 0,-3-3-3 16,-7-2-2-16,2 0 7 0,-4-3 0 0,0 0 0 16,-3-2-1-16,0 1 7 0,-7-1 3 0,0-1 12 15,-4-1 10-15,-2 3 14 0,-1 2 21 16,2 9 22-16,-5 0 17 0,3 4 20 0,3 2 13 16,-5-3 8-16,1 8 19 0,3-1-5 0,1 1 4 15,-1 2-8-15,5 4-7 0,-10-2-6 0,10 2 4 0,0 0-11 16,-17 8-4-16,16 1 8 0,-4-1-8 0,2 4-4 15,-2 0 4-15,3 7 1 0,0 1-2 0,4 6 4 16,-4 0-2-16,6 3-1 0,0-4-4 0,0 4 0 16,-4-1-1-16,9-3-2 0,5 0 1 15,-8 2-4-15,6-3-5 0,-3 0-1 0,-3 0 1 16,3-7-2-16,-4 2-2 0,4-3-7 0,-3 1-19 16,-2-6-16-16,0-4-17 0,-1 2-16 0,-1-3-7 15,0-1-10-15,0 0-17 0,-2-5-4 0,0 0-15 16,0 0-67-16,0 0-196 0,0 0 87 0</inkml:trace>
  <inkml:trace contextRef="#ctx0" brushRef="#br0" timeOffset="3100.54">5783 2242 61 0,'9'-5'88'0,"2"0"-4"15,-1 3-4-15,2-1-9 0,1 3 9 0,-2 0-10 16,2 3 9-16,-3-1-6 0,3 1 4 0,1 8-6 15,-5-4 2-15,1 8 1 0,4-4-14 0,-6 3 7 16,0-2-7-16,2 4-5 0,-5-2-4 0,0 3-1 16,-1 0-11-16,0-5-1 0,0 1-6 0,-2-3-6 15,3 4 3-15,-3-6-9 0,0-1 0 0,-1-2-5 16,1 3-7-16,-2-2-12 0,4-3-9 0,-4-3 2 16,3 2 3-16,-3-2-17 0,0 0-3 0,17-11-4 15,-11 3 1-15,2-4-3 0,1-1 6 16,1 1 2-16,-1-4 3 0,0 1 2 0,0 3 1 15,-3 2 3-15,0 4 4 0,-2-1-1 0,3 3 14 0,-2 0 5 16,-2 2 5-16,2-1 0 0,-5 3 12 0,0 0-8 16,14 5 8-16,-8-1-1 0,-2 1-2 0,1 2 2 15,3 1-2-15,-3 1-3 0,4-1 1 16,-3 1 0-16,5 0-2 0,-5 1 0 0,4-3-9 16,-1 1 2-16,0 1 0 0,0-6-3 0,-1 0 1 15,1 2-6-15,0-1-1 0,-1-6 2 0,0 2 2 16,-8 0-4-16,13-2-5 0,-9-3 1 0,3 2 2 15,-3 0-3-15,1-3 0 0,-2 1 5 0,-1 0-3 16,-2-2 4-16,-1 1-6 0,-1-1 5 0,-2-1-4 0,-3 0 1 16,-1-2-3-16,-1 3 6 0,-3 2 7 15,-1 3 2-15,-1-1 4 0,2 1 2 0,-3 1 0 16,-2 1 3-16,-4 3 0 0,3-1-1 0,1 1 8 16,1-1-10-16,3 1-5 0,3-2 4 0,2 0-2 15,1 2-4-15,0 0-2 0,7-3 0 0,-10 1-10 16,10-1 1-16,0 0-5 0,0 0 2 15,0 0-1-15,0 0 9 0,23-8-4 0,-13 4-8 0,5-5 10 16,1 0-8-16,2 1 14 0,-3-1-6 0,3 1 0 16,-2-1-2-16,3 3 0 0,-2 3-5 0,-5 1 8 15,2 2 2-15,-1 0 3 0,-2 0 2 0,3 3-4 16,-5-1 3-16,5 4-1 0,-7 1 4 0,3 0-3 16,-1 3 0-16,-3 0 2 0,3-4-2 0,-1 4-1 15,-3-3 0-15,4 0-5 0,-5-2 12 0,2-1-10 16,-2 2 1-16,1-4 2 0,-5-2-1 15,10 3-2-15,-10-3 4 0,13-7 2 0,-5-1-5 16,3 2 0-16,-2-5-2 0,0 5 1 0,4-5-4 16,-3 2 5-16,-1 1-4 0,1-1 5 0,1 2 3 0,-4 0-9 15,3 4-2-15,-2 0 0 0,2 3 6 0,-2 0 2 16,-8 0 0-16,15 3-3 0,-6 4 5 0,0 1-3 16,0-2-5-16,-1 4 5 0,0-2 8 15,-1 1-10-15,1 1 0 0,-1-3-1 0,1 0-1 0,-2-2-3 16,0 0-21-16,-1 0-6 0,-5-5 0 15,9 2-8-15,-9-2-28 0,0 0-21 0,16-8-12 16,-12 3-17-16,0 0-4 0,-3-3-60 0,0 3-197 16,-1-6 87-16</inkml:trace>
  <inkml:trace contextRef="#ctx0" brushRef="#br0" timeOffset="3420.344">5575 2099 24 0,'-13'2'183'0,"3"-1"-25"0,6 1-18 15,-2 0-6-15,6-2-19 0,-5 6-2 0,5-6-14 16,3 8-6-16,-3-8-9 0,19 0-8 0,-2 0-6 16,3-1-16-16,10-3-23 0,2-5-49 0,6-5-62 15,13 2-133-15,0-4-231 0,4-5 102 0</inkml:trace>
  <inkml:trace contextRef="#ctx0" brushRef="#br0" timeOffset="8388.433">8243 1696 57 0,'0'0'86'0,"0"0"-6"16,-4-3-8-16,4 3 10 0,0 0 2 0,0 0-15 15,0 0-1-15,0 0 0 0,0 0-8 0,0 0 3 16,0 0-7-16,0 0-5 0,0 0-3 0,0 0-4 16,0 0-7-16,0 0 2 0,0 0-1 0,0 0-16 15,0 0 0-15,0 0 3 0,0 0-12 0,0 0 7 16,0 0-6-16,0 0-7 0,0 0 9 0,8 9 3 16,-5-4-4-16,6 2 0 0,-6 0 2 0,7 2 1 15,-3-1 1-15,3 5-2 0,1 1 4 0,-2 2 0 16,5-1 6-16,-1 2-2 0,4 4 0 0,3 0-3 15,3 1 2-15,-1 2-2 0,2-3 2 0,0 1 1 16,3 3-1-16,-4-2-1 0,0 4-1 16,5-2 1-16,5 12 5 0,5 2 1 0,-5-1 4 15,-3-2-7-15,5 2 7 0,-2-1-9 0,3-1 2 0,0 1 0 16,-3 1-4-16,0 2-4 0,-3 0-6 0,0-2 4 16,-4-9 5-16,3 8-5 0,2 1-5 0,-9-11 3 15,1-1-3-15,2 1 2 0,-2-3-6 16,-4 0 4-16,2 1 0 0,-1-5 1 0,-2 3-2 15,-1-3-1-15,-6-6-1 0,2 1-2 0,-2 0-2 16,-1-3-1-16,0-3 3 0,-3-1 4 0,0 1-8 16,-1-4 0-16,-1 0-13 0,0-1-19 0,0 2-18 15,-5-6-21-15,8 5-27 0,-8-5-29 0,0 0-39 16,0 0-107-16,0 0-295 0,0 0 131 0</inkml:trace>
  <inkml:trace contextRef="#ctx0" brushRef="#br0" timeOffset="11687.517">7412 2288 16 0,'0'0'80'15,"0"0"-3"-15,-7 0-6 0,7 0 11 0,0 0-17 16,0 0 11-16,-7-3 6 0,7 3-6 0,0 0 0 16,-2-2-13-16,2 2-3 0,0 0 0 0,0 0-9 15,0 0-5-15,0 0-6 0,-4-4-1 0,4 4-6 16,0 0-4-16,11-3-3 0,-2 0-5 0,0 0-1 15,5 1-4-15,0-5-3 0,4 5 10 0,-1-4-7 16,2 4-4-16,-1-5 0 0,1 4-2 0,-1-2-1 16,1 4 0-16,-7 0-2 0,4-1 2 0,-4 0 1 15,1 2-1-15,-1 0-10 0,-1-3-20 0,-4 3-3 16,2 3-1-16,-1-3-10 0,-1 0-4 0,-3 0-4 16,-4 0-2-16,9 0-5 0,-9 0-4 0,8 0-3 15,-8 0 2-15,5 0-1 0,-5 0 5 0,0 0-14 16,0 0-56-16,6-3-131 0,-6 3 59 0</inkml:trace>
  <inkml:trace contextRef="#ctx0" brushRef="#br0" timeOffset="11947.394">7569 2256 10 0,'0'0'63'0,"-6"3"2"0,2 4-5 15,4-7 9-15,0 8 0 0,0 1-3 0,0-1-3 16,0 3 3-16,0 1-2 0,-1 4-3 0,0 0-4 0,-1 1-1 16,4 0 0-16,0-3-8 0,-2 5 0 0,5-4-13 15,-4 6 9-15,3-6-13 0,-3 2-2 16,1 0 2-16,-1 0-10 0,0-1 0 0,3 0 0 16,-2 0-2-16,1-5-1 0,-1 0-20 0,0-1-11 15,0 2-17-15,4-3-2 0,-2-1-19 0,-3-1-15 16,1-4-11-16,0 2-7 0,0-1-56 0,-2-4-150 15,4 1 66-15</inkml:trace>
  <inkml:trace contextRef="#ctx0" brushRef="#br0" timeOffset="12277.162">7679 2449 12 0,'0'6'108'0,"0"-1"-3"0,0 4-10 0,0 2-1 16,0 1-3-16,4-1-13 0,-3 1 0 0,2 3-8 16,-2-1-7-16,3 3 3 0,-3-5-4 0,3 3-11 15,-1-1-7-15,2-3-3 0,-4 0-3 0,3-1-8 16,5-1-2-16,-4-1-5 0,0 1 2 0,1-4-1 16,-1 0-5-16,2 0 4 0,-1-3-5 0,1 1-4 15,-1-2-2-15,2-2 8 0,-2-2-9 0,4 1 0 16,-2-3 0-16,1-1 1 0,1 0 10 0,-3-1-21 15,-1-2 4-15,0-2 0 0,-2 1-5 0,-1-1 1 16,-1 1-5-16,0-2 6 0,0 0-1 0,-2 5-2 16,0-5 4-16,0 2-5 0,-2-1-2 0,0 2-6 15,1 1-7-15,0 2-11 0,-2-2-6 0,3 1-8 16,-2 3-9-16,0-2-16 0,0-1-26 0,-2 5-85 16,4 2-192-16,-6-8 86 0</inkml:trace>
  <inkml:trace contextRef="#ctx0" brushRef="#br0" timeOffset="12944.072">7948 2392 108 0,'0'0'107'0,"0"0"-2"16,-7 21 0-16,7-13-6 0,0 6-4 0,3-6-13 16,-3 11 1-16,1-4-6 0,-1 4-6 0,0-5-3 15,0 6-7-15,3-4-5 0,-3 1-4 0,0 0-7 16,1 1-1-16,0-7-4 0,0 4-11 0,-1-5-1 16,0 2 0-16,2-3 0 0,-2 0-5 0,0-3-6 15,0-1 2-15,0 1 2 0,0-6-10 0,0 6 4 16,0-6 2-16,2 5 6 0,-2-5 3 0,0 0-2 15,0 0 2-15,0 0-4 0,0 0-3 0,0 0-4 16,5-17 0-16,-6 10-3 0,2-5 1 0,-1 0-2 16,1-1 0-16,-1-1-6 0,0 2 3 0,0-5-2 15,0 5 7-15,3-3-10 0,-5 6 0 0,2-4 0 16,0 6 7-16,0 2-5 0,0-3 0 0,0 3-4 16,0 5 0-16,0-8 3 0,0 8-2 0,5-4-1 15,-5 4-4-15,0 0 8 0,0 0-7 0,0 0 1 16,14 13 3-16,-12-6 6 0,3 1-3 15,-1-2-5-15,0 2 1 0,1 1 6 0,-1 2-4 0,-1-5-5 16,0 4 2-16,4-2-5 0,-3-4 7 16,-2 4 0-16,1-3-1 0,-1-1 7 0,1 1-5 15,-1 0-5-15,1-2 3 0,-3-3 1 0,4 5-2 0,-4-5 1 16,5 3 4-16,-5-3-2 0,0 0-3 0,8-10 2 16,-5 0-3-16,1 3 1 0,0-5-4 0,-4 1 9 15,5-4-9-15,0 3 7 0,-1-4-6 16,-1 6 4-16,-1-3-1 0,-2 7 4 0,4-4-5 15,-3 1 3-15,2 4 1 0,-3 0-2 0,0 1-1 16,0 4-1-16,4-8-2 0,-4 8-2 0,5-3 5 16,-5 3 0-16,0 0 0 0,0 0 2 0,9 11-1 15,-8-5-2-15,4 2 3 0,-1 1 0 0,0 1 2 16,0 0 1-16,-3-1-6 0,4 3 7 0,0-2 0 16,2 1-3-16,-5 0-4 0,1 3 2 0,1-8-17 15,-1 6-14-15,0-2-23 0,0-4-23 0,-1 1-21 16,0-2-18-16,1 1-13 0,0-2-102 0,-3-4-249 15,3 3 110-15</inkml:trace>
  <inkml:trace contextRef="#ctx0" brushRef="#br0" timeOffset="13285.19">8256 2484 61 0,'0'0'146'0,"0"0"-14"16,6 12 7-16,-6-2-32 0,1-3-3 0,-1 3-8 15,0-1-10-15,5 3 0 0,-5-3-15 0,4 2-4 16,-3-2-7-16,3 3 4 0,-2-4-13 0,1 4-6 16,0-1-6-16,1-5-3 0,-1 3-4 0,0-4-2 15,2 1-4-15,-2-2-2 0,2 1-5 0,-5-5-9 16,9 5-2-16,-9-5-4 0,10 2-2 16,-10-2-10-16,0 0-1 0,17-10-1 0,-13 6-2 0,-1-2-13 15,6-1 9-15,-6-4-5 0,3 0-8 0,-2 2 2 16,0-3-1-16,0 0 11 0,-3 1 3 0,-1 0-6 15,1-1 9-15,-2 0 2 0,2 2-6 0,-2-1 10 16,-4 0 8-16,5 4 12 0,-4-3 2 16,-1 5 1-16,0-2 1 0,2 2-4 0,-2-2-1 15,0 5-3-15,-1-2 2 0,-1 2 0 0,1-1-10 16,6 3-7-16,-9-4-9 0,9 4-11 0,-13 0-34 16,13 0-17-16,-10 5-21 0,3-2-94 0,6 0-207 15,-5 1 92-15</inkml:trace>
  <inkml:trace contextRef="#ctx0" brushRef="#br0" timeOffset="14079.029">8526 2403 119 0,'0'0'110'0,"0"0"-11"0,0 0-7 0,0 0 0 16,0 0-22-16,0 17-2 0,0-11-5 0,3 3-5 16,-6 2 4-16,6 0-3 0,-3 6 2 0,0 0 2 15,1 0-6-15,-1 1-1 0,4-3-10 0,-8 3 4 16,3-1-8-16,6-1-2 0,-5-1-7 15,0 2 0-15,0-7-6 0,0 2-3 0,4-3 1 16,-3-1-6-16,-1-4-1 0,1 2 2 0,2-2 0 0,-3-4-4 16,1 7 2-16,2-4 1 0,-3-3 2 0,0 0-1 15,0 0-6-15,0 0 1 0,0 0 2 16,0 0-5-16,5-17-6 0,-4 11 1 0,2-4 7 16,-2-3-13-16,-1 2-1 0,0-5 2 0,0-3-10 15,0 0 5-15,0 3-2 0,-1 0 5 0,-2-3 3 16,3-1-6-16,-1 2 0 0,0 2 2 0,-2 0-3 15,2 3 3-15,-2 3 2 0,3-2-1 0,-1 1-1 16,2 3 1-16,-1-1 0 0,0 3 2 0,0 1-1 16,0-1-1-16,0 6 3 0,0-7-3 0,0 7-1 15,3-5 2-15,-3 5 1 0,5-7-4 0,-5 7 2 16,5-3-3-16,-5 3 5 0,14 2-5 0,-14-2 6 16,9 3-3-16,-1-1 1 0,-2 1 0 0,-1-2-4 15,4 4 7-15,-3-1-3 0,0 0 3 0,-2 3-2 16,3 1 4-16,-4 1-5 0,3-3 4 0,-3 6-1 15,-2-5 4-15,-1 5 1 0,0-4 0 0,0 1-4 16,-3 0 2-16,1 2 0 0,-6 0-1 0,1-1 2 16,0-1-5-16,-1 1 4 0,1 1-2 0,-2-3-1 15,-4-1-1-15,4 1 0 0,-5 0 0 0,5-1-2 16,-1-1 1-16,-3-3 2 0,4 2-4 0,0 0 3 16,4-3-3-16,-4 1 5 0,4-3-8 0,5 0 8 15,-8 2-5-15,8-2-3 0,-7 1 0 0,7-1 4 16,0 0-3-16,0 0 2 0,0 0 0 0,0 0-1 15,0 0-4-15,0 0 0 0,0 0 6 0,30 0-4 16,-21-1 1-16,0 1 2 0,4 1 1 0,-3 0-4 16,3 2 5-16,4 1 0 0,-2 2-1 0,4-4 11 15,-6 1-12-15,6 4 7 0,-2-5-9 0,-2 3 6 16,4 0-2-16,-4082-3 4 0,8162 4-1 0,-4084 1-4 16,3 0-3-16,-5-5 4 0,1 1 5 0,-1 0-7 15,0-2 3-15,-3 2-1 0,0-1-1 16,-2 0-31-16,-8-2-19 0,11 1-24 0,-6 0-27 15,-5-1-26-15,0 0-120 0,0 0-265 0,0 0 119 16</inkml:trace>
  <inkml:trace contextRef="#ctx0" brushRef="#br0" timeOffset="14700.023">8057 2860 144 0,'0'0'156'0,"4"-6"-14"15,-4 3-13-15,0 3-11 0,0-5-4 0,0 5-3 16,0 0-6-16,0-4-1 0,0 4-11 0,0 0-7 16,0 0-17-16,-9-3-1 0,9 3-8 0,0 0-5 15,-12 5-5-15,4-1-7 0,3 0-4 0,-3 3 0 16,0-4-8-16,1 5-3 0,-1-4-5 0,2 2-2 15,-1-2 3-15,2 0-7 0,0 5 2 0,0-1-6 16,1-3-2-16,1 2 2 0,1-3 0 0,1 1-11 16,1-1 3-16,1 3-8 0,1-1 1 0,-1 0 0 15,5-1-5-15,-3 1-4 0,3-3 2 0,-2 2 1 16,7 2 1-16,-3-2 0 0,0-3 1 0,2 4-4 16,-1 0-5-16,0-3 10 0,1 1-4 0,0 1 1 15,-5-2-5-15,3-2 1 0,-3 2 0 0,0-1 3 16,-2-1-6-16,0 3 3 0,-3-4-3 0,7 3 4 15,-7-3 2-15,-3 7 1 0,3-7 3 16,-5 8-3-16,0-5 3 0,-5 4 3 0,0-2 2 16,1 1 4-16,-3 1 10 0,1-2-6 0,-3 0 0 15,0 3 4-15,-4-4-4 0,2 2 0 0,-1 0 3 16,1-1-1-16,0 0 3 0,3-2-5 0,0-2-1 16,0-2-2-16,4 2-1 0,-1-2-8 0,1 1-6 15,3 0-4-15,-1 0-5 0,7 0-9 0,-10 0-20 0,5-3-23 16,5 3-25-16,-3-5-20 0,3 5-17 0,3-9-81 15,0 7-232-15,-1-3 104 0</inkml:trace>
  <inkml:trace contextRef="#ctx0" brushRef="#br0" timeOffset="14967.954">8176 2842 32 0,'0'0'103'0,"9"4"4"15,-5-1-12-15,-1 2 2 0,3 0-5 0,-2 1-6 16,0 0-1-16,-2 1 0 0,2 3-8 0,1-4-4 16,-1 5-3-16,-1 1-3 0,3-3-8 0,-5-1-9 15,4 2-3-15,-3 1-9 0,0-3 2 0,-1 0-10 16,2-2 5-16,1 2-15 0,-3-4-15 0,-1 3-23 15,1-2-20-15,1 0-27 0,-2-2-19 0,4 1-23 16,-1-2-74-16,-3-2-194 0,0 0 86 0</inkml:trace>
  <inkml:trace contextRef="#ctx0" brushRef="#br0" timeOffset="15441.427">8309 2800 137 0,'3'-2'141'0,"4"-2"-13"16,2 2-10-16,3-3-12 0,-1 2-9 0,1-5-5 16,6 3-7-16,0-2-10 0,-1 1-7 0,0 1-8 15,0 0-7-15,-2-1-3 0,-2 2-3 0,-2 1-11 16,2 3 2-16,-4-7-4 0,0 4-2 0,-4-1-9 15,0 4 3-15,-1-1-6 0,1 1 0 0,-5 0 3 16,8-2 6-16,-8 2 2 0,0 0-7 16,5-2 0-16,-5 2-1 0,0 0-6 0,0 5 4 15,0 1-4-15,0-1-1 0,-1 1-3 0,-2-2 0 0,-1 4-3 16,3 0-1-16,-4 3 3 0,1-3-1 0,0 3-5 16,-1 1 2-16,1 1 1 0,-1-3-1 0,-3 6-5 15,2-2 0-15,-3 1 5 0,4-6-5 16,-1 5 1-16,-2-2-2 0,3 4 7 0,-1-9-7 15,0 5 1-15,2-2-2 0,-1-4 4 0,3 3 1 16,-1-5-4-16,2 2 2 0,-3-2-3 0,3 1 0 0,0 1-2 16,1-6 7-16,-3 8-3 0,7-6 0 0,0 1-2 15,-4-3 6-15,5 1-6 0,-5-1 3 0,9 0 0 16,-1-1-2-16,0-1 1 0,3-3-7 16,0 3-6-16,3-3-11 0,-5-1-12 0,5 0-22 15,0 1-24-15,2-5-13 0,-5 1-17 0,2 2-11 16,-3 0-10-16,2-3-79 0,-4 3-224 0,1 1 100 15</inkml:trace>
  <inkml:trace contextRef="#ctx0" brushRef="#br0" timeOffset="15693.2">8701 2804 120 0,'0'0'121'0,"0"0"-11"16,0 0 0-16,0 0-12 0,0 0-11 0,0 0 0 15,0 0-3-15,-10 6-3 0,6-1-13 0,2 1-1 16,-2-2 0-16,3 1-15 0,0 0-1 0,-1-1-2 15,2 3 1-15,-3-2-8 0,3 3-2 0,3-3-5 16,-3 2 0-16,0 0-5 0,0 2-5 0,0-5 3 16,3 3-7-16,-1 2 0 0,1-2-1 0,1 0-2 15,-1-2-4-15,5 3 5 0,-4-1-5 0,-1-2 0 16,0-2-3-16,5 1-3 0,-3-2-1 0,0 1-6 16,3-5-7-16,-8 2-8 0,14-1-15 0,-9 0-13 15,4-3-13-15,-4 0-19 0,4-3-18 0,-5 2-9 16,1-2-11-16,0 4-85 0,-1-2-214 0,-1-2 96 15</inkml:trace>
  <inkml:trace contextRef="#ctx0" brushRef="#br0" timeOffset="15857.214">8681 2830 22 0,'4'-5'54'0,"3"2"-12"16,-5 1-14-16,4-3-9 0,-5 0-25 0,2 3-21 16,-3-2-28-16,0 4 12 0</inkml:trace>
  <inkml:trace contextRef="#ctx0" brushRef="#br0" timeOffset="15982.31">8606 2724 21 0,'10'-4'90'0,"-3"-1"-13"16,4 0-16-16,2 0-29 0,6-1-51 16,0 1-25-16,5-5-48 0,3-2 22 0</inkml:trace>
  <inkml:trace contextRef="#ctx0" brushRef="#br0" timeOffset="17225.945">7633 3275 38 0,'0'0'66'0,"0"0"-13"0,0 0 4 15,0 0-2-15,0 0-2 0,0 0-5 0,0 0-2 16,0 0-7-16,0 0-4 0,0 0-5 0,0 0 3 15,0 0-4-15,0 0-2 0,9-4 6 0,-9 4 0 16,8 0-2-16,-8 0 2 0,10 0 9 0,-5 0-15 16,4 0-2-16,1-1 0 0,3-1-4 0,-1 2 3 15,3-1 2-15,1 1-1 0,5-4-3 0,2 4-3 16,4 0 5-16,2-3-13 0,2 3 6 0,1-1-3 16,-3 0-3-16,4-2-5 0,1 2 8 0,-4 0-3 15,3-1 3-15,2 2-8 0,0-3 5 0,1 1-7 16,-1 2 8-16,2-3-10 0,2 2 9 0,1-3-10 15,0 3 0-15,-2-4 5 0,13-1-1 0,-11 2-1 16,-3-2 13-16,18 0-17 0,-3-4-5 0,-13 5 1 16,13-5-2-16,2 1 1 0,-6-1-1 0,-12 3 9 15,4 0-9-15,-2-1 3 0,12-4 7 0,-13 5-5 16,1 0 1-16,13-2-6 0,-15 3 4 0,4-3 2 16,-3 3 2-16,1 2 4 0,-3-4-12 0,1 6 11 15,-1-1-1-15,0-4-2 0,2 5 0 0,-4-2-5 16,2 3 10-16,-5-1 2 0,0 2-15 0,0 0 2 15,-4 0 2-15,-2 3-22 0,-3-2-14 0,0 1-15 16,-1 0-15-16,-1-1-16 0,0 2-68 0,-6-4-164 16,-1 1 73-16</inkml:trace>
  <inkml:trace contextRef="#ctx0" brushRef="#br0" timeOffset="18368.97">9399 3057 14 0,'0'0'57'0,"13"0"-7"0,-8 0-7 16,5-2 9-16,-2 2-5 0,5-2-1 15,-2-1-5-15,3 3-6 0,3-1 5 0,1 0-7 16,1 1 7-16,0 0-14 0,3-1 4 0,4 2 3 16,-5-2-9-16,7-1-5 0,4 1-4 0,0 1 6 15,-1 0-6-15,1-3 7 0,1 3-8 0,1-1-2 0,2 1-1 16,0 0 2-16,1 0-2 0,3 5-7 15,-1-5 7-15,11 0-2 0,-9 0-1 0,9 0-5 16,2-2 1-16,-1 2-2 0,0-3 7 0,2 4-8 16,-1-4 1-16,-1 3 3 0,-11-4 12 0,15 2-17 15,-6 0 2-15,3-1 0 0,0-4 1 0,3 2-2 16,-2 2-1-16,0 0 8 0,2 0 9 0,4 0-20 16,-2 1 4-16,1 2-1 0,6-7-8 0,-5 2 10 15,1 5 2-15,-2-1-2 0,5-2 3 0,-2 3-7 16,-2-1 4-16,-2-2 2 0,3 4-4 0,-2-3 10 15,5 2 7-15,-3 0-11 0,-1-3-4 0,-3 1 1 16,5 0 3-16,2 0-4 0,-1 1 2 0,1 1-3 16,-5-5 20-16,0 0-10 0,1 3-7 0,-3-1-4 15,2 6 2-15,-1-6-4 0,2 1 1 0,-4-1 7 16,1-1 0-16,2 2-1 0,2 0-3 0,-4-2 0 16,4 4 5-16,-5-4-15 0,1 2 11 0,2 0-3 15,-6-1 4-15,1 3-5 0,0-1-1 0,-13 0 3 16,11 0 3-16,-13-1-8 0,1 2 7 0,2 0-10 15,-4-1 11-15,-3 4-7 0,5-3-3 0,-6-2 1 16,-2 2 0-16,-1 0 0 0,-11-1-14 0,4 1-8 16,-6-4-18-16,-3 1-11 0,-4 1-21 0,-3 0-47 15,0 0-134-15,-3 1 60 0</inkml:trace>
  <inkml:trace contextRef="#ctx0" brushRef="#br0" timeOffset="20004.134">9322 1574 27 0,'0'0'27'15,"0"0"8"-15,0 5-6 0,0-5 0 0,2 5 0 16,-2-5-2-16,2 7 4 0,1 0-9 0,-6-2 1 15,6 2-6-15,-1-2 7 0,0 7-3 0,0-2 1 16,0 6 0-16,0-3-5 0,3 4 4 0,-3 0-3 16,1 0-6-16,1 0 8 0,-1 1 3 0,0 8-10 15,0-7 13-15,2 8-14 0,-1-1 0 0,-8-2 0 16,9 4 2-16,-1 1 1 0,-4-3 10 0,4 2-16 16,-4 1 4-16,6 0-5 0,-2 0-3 0,-3 1-2 15,2-2 0-15,0 1 3 0,0 1 5 0,4-1-9 16,-2 0 3-16,-10 0 1 0,11 4 9 0,-2 1-14 15,-4-1 1-15,5 0 2 0,0 4-4 0,2-2 2 16,-6 1 4-16,4-1 2 0,-1 1-2 0,0 0 1 16,1 8 2-16,1-10 0 0,-2 2-6 0,6 10 0 15,-3-10 5-15,0-2-4 0,0 0 6 0,3 15-1 16,-2-14-3-16,-1-1 1 0,1 10-6 0,1-6 10 16,-2-3 0-16,4 10-6 0,0-1 2 0,-6-10-3 15,3 1-5-15,-2 11 6 0,2-12 3 0,-3 1-8 16,0 2 5-16,0 11-4 0,-2-13-1 0,2 0 7 15,-4 13-1-15,3-3-1 0,1 3-3 0,-2-13 2 16,-3 11 4-16,0 1 3 0,0-1-6 16,0 1 1-16,0-1 4 0,0 0-9 0,0 1 9 15,-3 1-9-15,-2-11 5 0,4 9 2 0,-2-8-5 16,-2 11-1-16,4-15 5 0,-3 12-2 0,4-11 1 16,0 12 0-16,-2-12-10 0,2 14 16 0,-2-15-7 15,2 1 0-15,0 10 1 0,2-9 0 0,-4 12 7 0,4-3-7 16,-2-9-2-16,0 11-1 0,2 1-4 15,-1-1 3-15,2 0 0 0,-2 1 9 0,3-12-11 16,-5 12 11-16,2 1-14 0,3 0 14 0,-4-1-10 16,6-1 0-16,-1 3 21 0,-1-2-16 0,-1 0-5 15,-2-1-3-15,2-11 2 0,2 12 2 0,-4 0-1 16,-2-12-1-16,2 10 2 0,-1-14-1 0,0 1 4 16,0-1-5-16,3 0 0 0,-1-1 2 0,1 2-1 15,-1 0-3-15,-2-5-6 0,3 0 8 0,-2-1-2 16,3 1-4-16,-3-4 2 0,1-4-9 0,3 8-8 15,-5-4 12-15,2-6-16 0,-1-1 3 0,1 2-2 16,-2-2 5-16,4-3 3 0,-2 1-6 0,1 0 1 16,-2-1-7-16,-1-1 2 0,2-2-19 0,0-2-4 15,-2 0-15-15,0-2-53 0,0-7-125 0,0 11 55 16</inkml:trace>
  <inkml:trace contextRef="#ctx0" brushRef="#br0" timeOffset="22646.127">8671 1478 59 0,'0'-9'70'0,"0"5"-13"16,0 4 3-16,1-2-9 0,-1 2 0 0,1-3-5 15,-1 3-1-15,0 0-1 0,-1-9 0 0,-1 6 0 16,2 3-5-16,-4-4-16 0,-2 0 7 0,6 4-15 16,-11-2 8-16,5 0 1 0,6 2-2 0,-14 2-4 15,1 0-4-15,0 2 6 0,4 0-6 0,-2 3 5 16,2 1-15-16,-3-2 5 0,2 3 2 0,1 0-3 16,-4 4 0-16,4 3 1 0,4-2 5 0,-4 1-6 15,4 2-1-15,-2 0 6 0,0 0 12 0,4 0-23 16,3 0 4-16,0-3-4 0,0 3-5 15,3-5 10-15,-2 0-4 0,3 1-3 0,1-1 9 16,4-1-7-16,-4-1 4 0,4-1 4 0,0-1-3 16,5-1-5-16,-5 1 16 0,5-4-20 0,-2-2 1 15,2 1-7-15,-1-3-15 0,4-4-8 0,0 3-22 16,-3-6-11-16,2 3-16 0,-4-1-47 0,0-2-136 16,-2 2 60-16</inkml:trace>
  <inkml:trace contextRef="#ctx0" brushRef="#br0" timeOffset="23108.108">8790 1491 95 0,'-3'5'92'0,"-1"5"-14"0,3 0-1 0,-3 2 1 15,4 0-12-15,-5 0-5 0,5 5-4 16,0 0-7-16,-1 0 4 0,-2-5 1 0,3 5-11 0,0-4 1 15,0 1-8-15,3-3-4 0,-2 2-13 0,-2-5 3 16,2-1 1-16,-1-3-6 0,0 3-1 16,4-3 3-16,-4 0-3 0,0 0-3 0,0-4-5 0,1 5 19 15,-1-5 6-15,0 4 7 0,0-4-12 0,0 0-3 16,0 0 1-16,0 0-9 0,0 0 1 16,-6-13-15-16,6 6 4 0,-3-5-1 0,3 2-3 15,0 0-2-15,0-2-6 0,0-5-4 0,0 0-2 16,-1 2 1-16,1-1 4 0,1-1 2 0,-2 5 1 15,0 2 4-15,1-2-12 0,1 2 9 0,-1-1-4 0,1 3-2 16,-1 0 2-16,3 4 2 0,-3-1-1 16,1 0 0-16,-1 2 6 0,0 3-4 0,10 0 2 15,-10 0-8-15,9 4 7 0,-5 2-4 0,5 1 0 16,0 3 2-16,-1-2 2 0,-2 3 0 0,5 2 3 16,-2 1-5-16,2-2 8 0,0 3 4 0,-3 1-8 15,2 0 5-15,0-2-2 0,0-3 1 0,-4-2-2 16,0 2 0-16,-1-3-1 0,0-1 2 0,0 1-2 15,-1-2-15-15,0-1-5 0,-3-2-9 0,3 1-8 16,-4-1-4-16,4-1-17 0,-4-2-14 0,0 0-14 16,0 0-71-16,0 0-169 0,-8 5 75 0</inkml:trace>
  <inkml:trace contextRef="#ctx0" brushRef="#br0" timeOffset="23779.128">8792 1649 66 0,'0'0'64'16,"11"-5"1"-16,-5 5-13 0,-1-2-7 16,3-1 2-16,-3 0-12 0,6-1-2 0,-2 2-2 15,1-4-1-15,3 2-4 0,-3-1-3 0,3 2-5 0,-1-4-10 16,-2 3 0-16,0-3-17 0,2 1 0 0,-4-1-15 16,2-1-7-16,1-1 3 0,-2 1-7 15,0-2 3-15,-3 2-5 0,3-1 4 0,-3-1 3 16,0 0-18-16,1 1 41 0,-4 4-14 0,1-3-14 15,-3 3-37-15,4 0 124 0,-1 2-61 0,-4-4 15 16,4 4-3-16,-4-1 10 0,1 1 0 0,-1 3-2 16,0 0 5-16,0 0 2 0,0 0 10 0,0 0 3 15,1 10 7-15,1-2-4 0,-4 0 6 0,1 4-3 16,1 1-1-16,-2-3-1 0,2 7-3 0,-3-5 5 16,3 0-5-16,3 3 4 0,-6-1-10 0,3 0 10 15,0-3-17-15,0 0 4 0,0 0 6 0,0-2-5 16,0-4-3-16,0 0-6 0,0 2 5 0,-1-4-2 15,1 1 2-15,1 2 21 0,-1-6-12 0,-1 4 35 16,1-4-16-16,0 0-4 0,0 0-3 0,0 0-6 16,0 0-8-16,0 0-6 0,-4-12-2 0,3 5 3 15,-2 1-9-15,3-1 3 0,-1-4 0 0,-2 0-5 16,3 0 0-16,0-1-4 0,-3 1-2 0,2 2-2 16,-2-1 4-16,3 1 4 0,-3 2-8 0,3 2-1 15,0-3 0-15,0 4-5 0,0 0 3 0,0 4 3 16,0-6-3-16,0 6-3 0,0 0 3 0,6-2 6 15,-6 2-13-15,0 0 5 0,0 0 1 16,14 4-4-16,-8 1 16 0,-3-2-27 0,4 2 19 16,-2 0 4-16,1-1-10 0,-1 1 10 0,2 1-2 15,-3-2-2-15,3 1-8 0,-3-1 12 0,2 0-9 16,-2 0 2-16,0-4 0 0,0 1 0 0,2 0 6 16,-4084 2-8-16,8160-3 7 0,-4077 2 2 0,-5-2 2 15,0 0-4-15,7-5 8 0,-1 3-5 0,-6-3 7 16,1 0-11-16,1 0 0 0,0 0-2 0,1 0-2 0,-3-2 7 15,2-2-5-15,-2 1 6 0,0-1-5 0,0-1-2 16,-2-2-5-16,2 2 6 0,0-2 3 16,-3 0-12-16,3 6 4 0,-1-5 6 0,0 6-8 15,1 5-7-15,0-8-13 0,-2 4-3 0,2 4-29 16,3-9-9-16,-6 6-11 0,3 3-24 0,0 0-8 16,0 0-59-16,0 0-182 0,0 0 81 0</inkml:trace>
  <inkml:trace contextRef="#ctx0" brushRef="#br0" timeOffset="24281.389">9255 1396 56 0,'0'0'73'0,"0"0"-6"15,0 0-6-15,0 0 2 0,0 0 3 0,0 0-7 16,0 0-3-16,0 0 1 0,0 0-12 0,0 0 5 16,0 0-9-16,-13 6 2 0,13-6-8 0,-8 8 1 15,2-5 0-15,1 1 15 0,-3 3-17 0,4 4-1 16,-1-1 0-16,1 1-5 0,-2-2 2 0,1 6 1 15,0-1-2-15,2 1-4 0,-1-1-8 0,3-2 4 16,1-1 5-16,0-1-4 0,1 3-12 0,3-3-1 16,-1 0 12-16,-3-3-13 0,6 0 9 0,-2-2-11 15,6 0 5-15,-1-4 0 0,4 0-18 0,-4 1-9 16,5-6-16-16,-1 1-20 0,-2-2-16 0,2-2-21 16,-2 0-87-16,0 0-190 0,-2 0 84 15</inkml:trace>
  <inkml:trace contextRef="#ctx0" brushRef="#br0" timeOffset="24591.374">9339 1423 24 0,'1'6'74'0,"1"-1"2"15,-2-5-5-15,2 11-7 0,-4-5-5 0,4 3-5 16,2-4-1-16,-4 4-16 0,4-3 16 0,-3 0-21 16,2 0-1-16,-2-2-3 0,-1 1-4 0,2 2-1 15,1-4-3-15,-3-3 2 0,5 7-13 0,-1-4 5 16,-3-1-5-16,-1-2-1 0,0 0-19 0,6 0-16 15,-6 0-6-15,0 0-14 0,8-6-11 0,-8 6-44 16,0-6-110-16,0 6 49 0</inkml:trace>
  <inkml:trace contextRef="#ctx0" brushRef="#br0" timeOffset="24878.952">9412 1373 1 0,'1'-5'18'0,"-1"0"-3"0,-1 0-2 0,-4 1-1 15,5-1-1-15,-4 0-5 0,0 0-1 0,2-1 6 16,-1 3-2-16,-1-3 4 0,-1 0 3 0,-2 2 3 16,1 0 5-16,1 1-11 0,3-2 9 0,-1 4-2 15,3 1 0-15,-5-7-1 0,2 3-3 0,3 4-1 16,0-5-2-16,3 1-4 0,-3 4 3 0,5-7-3 15,-2 5-4-15,3-3 5 0,-1 2-9 0,1-1 8 16,2 0-1-16,-1 3-2 0,-1-2-5 0,4 1 8 16,-6-1-6-16,1 3-2 0,3-1-23 0,-3 1-1 15,4 2-10-15,-4 0-20 0,-1 0-58 0,-3 1 27 16</inkml:trace>
  <inkml:trace contextRef="#ctx0" brushRef="#br0" timeOffset="25616.096">8897 1872 33 0,'0'0'70'0,"0"0"1"0,0 0-6 0,5-5-8 0,-5 5-10 16,0 0 16-16,0 0-7 0,0 0 0 0,0 0 0 15,0 0 0-15,0 0-1 0,10 14-11 0,-7-9 4 16,-3 3-2-16,2 1-4 0,-2 1-9 16,-2 0 1-16,4 1-1 0,-2 3 7 0,-2-6-17 15,2 6-1-15,0-4 0 0,0 1-2 0,0-1-2 16,-1-3-2-16,1-1 3 0,-2-1 1 0,1 1 0 16,0-1-6-16,1-5-3 0,-3 8-2 0,3-8 5 15,-2 5-6-15,2-5-4 0,-3 3-2 0,3-3-4 16,0 0 4-16,0 0-2 0,0 0 0 0,-9-12-10 15,9 5-2-15,-2 1 4 0,2-5 4 0,0-1 2 16,2-3 2-16,-2 0-15 0,3-4 4 0,-1 1 7 16,1 0-6-16,-1-1-1 0,2 0 7 0,4 2 4 15,-3 1-2-15,0 4-6 0,5-2 5 0,-5 2-2 16,3 4-1-16,-1-1 10 0,-4 4-11 0,2 1 4 16,-1 1-6-16,4 1 7 0,-8 2-7 0,9-1 7 15,-9 1 0-15,0 0-2 0,10 6-3 0,-6-2 11 16,-4 1-13-16,1 2 13 0,-2 0-6 15,1 1 17-15,-4 2-15 0,0 0-2 0,-1-1 5 0,0 0 8 16,0 1-10-16,1 0 0 0,0-2 6 16,-1-2-8-16,1 3 5 0,-2-3-2 0,3 0-5 15,-1 2 6-15,3-3-9 0,-4 2 3 0,5-2 6 16,0 2 0-16,-2-2 7 0,4 2-12 0,-2-7-6 16,1 11 7-16,3-4 12 0,-3-1-6 0,3 0 2 15,0 1-2-15,5-2 5 0,-4 0-2 0,3-1-6 16,1 1 1-16,-3-2 4 0,6 0-2 0,-2 1 6 15,0-4 0-15,2 1-1 0,-2 0-12 0,-10-1-6 16,19 0-5-16,-19 0-18 0,19-2-13 0,-11 0-14 16,-8 2-2-16,14-5-25 0,-6 2-69 0,-1-1-165 15,-3 1 73-15</inkml:trace>
  <inkml:trace contextRef="#ctx0" brushRef="#br0" timeOffset="25846.088">9124 1867 30 0,'0'0'26'0,"0"0"-4"0,0 0-13 16,0 0-15-16,0 0-8 0,0 0-15 0,0 0 7 16</inkml:trace>
  <inkml:trace contextRef="#ctx0" brushRef="#br0" timeOffset="26558.168">9049 1846 20 0,'2'6'53'0,"-2"1"6"0,2 1-6 16,-1 0-5-16,1 1-3 0,1 0-3 0,-2-4 1 16,2 5-7-16,0-1-6 0,-1-3 13 15,1 1-16-15,-1-2-4 0,3 1-11 0,-1-2 11 16,0 2-9-16,-4-6-2 0,8 5 3 0,-8-5 9 16,11 3-14-16,-3-1-9 0,-8-2-5 0,0 0-13 0,19-5-7 15,-14 3-11-15,4 0-14 0,-4-2-35 16,0 1-91-16,-1-3 40 0</inkml:trace>
  <inkml:trace contextRef="#ctx0" brushRef="#br0" timeOffset="27144.792">9202 1674 22 0,'0'0'52'0,"-16"7"-28"0,16-7 2 0,0 0-7 15,-7 4-7-15,7-4 0 0,-5 3-11 0,5-3-3 16,-4 5-9-16,4-5-16 0,-5 5-27 0,5-1 12 16</inkml:trace>
  <inkml:trace contextRef="#ctx0" brushRef="#br0" timeOffset="29584.054">11595 1612 19 0,'-3'2'60'0,"3"-2"-11"0,0 0-7 0,0 0 4 0,-4 4-6 16,4-4 0-16,-1 5-16 0,1-1 10 16,0-4-5-16,0 3 4 0,0-3 3 0,-3 9-4 0,3-3 7 15,0-1-8-15,-1 6 0 0,2-2 0 0,-2 0 9 16,-2 3-9-16,2 4 4 0,-3-1-6 0,4 3-8 15,-4-2 20-15,3 2-21 0,-4 2 12 0,5-3-11 16,0 3 3-16,0-1-8 0,5 0 4 16,-5 8-15-16,1-4 13 0,3-3-6 0,0 4 3 15,0 3-2-15,-3-3 0 0,3 8-4 0,0-4-3 16,-1 0 6-16,4 5 1 0,-3-4 0 0,1 1-7 16,-1 3 3-16,1-1-3 0,3 5 9 0,-3-2-3 15,2 11 9-15,-4-10-14 0,0 11-1 0,-1-11 4 0,1 9-1 16,-1-12-1-16,2 14 5 0,0-10-6 15,-4 8 3-15,0-10 1 0,2 1-6 0,1 0-2 16,0 9 2-16,-1-9 4 0,-1-1-5 0,2-1 0 16,1 3-1-16,0-1 3 0,2 8 1 0,-1-8 1 15,1-3-1-15,0 2-2 0,-1 0 2 0,0 0 5 16,4-1-7-16,0 11-1 0,-3-12 0 0,-1 0-1 16,4 1 0-16,0-1 2 0,-2 0-6 0,-1 2 12 15,5 0-8-15,-3-1 3 0,1 0-3 0,-3 2 3 16,5-2-3-16,-6 1-1 0,8 11 1 0,-3-14 3 15,-3 1-1-15,2 0 3 0,3 15-4 0,-5-15-7 16,-1 2 12-16,0 0-3 0,-6 2-4 0,10-3 7 16,-3 2 0-16,-3 8-4 0,1-8-6 0,-2-1 1 15,1 0 1-15,-1-1 0 0,-1 4 1 0,-4-3-2 16,-2 1 3-16,5-2 5 0,2 2-5 0,-6 1 6 16,2 8 0-16,0-11-7 0,1 0 3 15,-3 0-5-15,2 0 6 0,1 1-6 0,-1 0 0 16,-1 12 3-16,2-12 0 0,-1 2 2 0,2-3-2 0,-2-1 2 15,1 3-2-15,-4 0-5 0,5 9 0 0,-1-12-1 16,-1 12-6-16,1-11 5 0,1-1 2 16,-1 1-4-16,-1 1-5 0,2 0 3 0,0 1 0 15,1 0 3-15,1-2 0 0,-3 1-3 0,0-2-5 0,1-1 4 16,0 1 1-16,2-2 1 0,-2 1 5 16,3-3-6-16,0 0 2 0,-3 1-3 0,1-4-1 15,0 2 3-15,2 0 0 0,-2-1 6 0,1-8-2 16,-2 10 1-16,4 0-2 0,-5-3 2 0,3 1 6 15,-3 2-4-15,0-3 4 0,1 1-1 0,-1 0-1 0,0 4 0 16,-1-3-3-16,1 1-2 0,1 1 3 16,-2-1 3-16,-1 5-6 0,1-2 11 0,1-1-8 15,-4 0 0-15,3-4 1 0,0 3-4 0,3 1 2 16,-3-5 1-16,1 1-4 0,-1-3 3 0,1-4 6 16,0-1-2-16,-3-3 1 0,3 0 1 0,0-5-6 15,3 1-4-15,-6-4-6 0,3 1 17 0,0-2-12 16,0-7-5-16,3 13-12 0,-3-13-8 0,1 7-16 15,-1-7-16-15,0 0-36 0,0 0-79 0,0 0-192 16,0 0 84-16</inkml:trace>
  <inkml:trace contextRef="#ctx0" brushRef="#br0" timeOffset="32575.344">13708 1813 7 0,'0'0'68'0,"0"0"-1"0,0-5-3 16,0 5-5-16,0 0 1 0,1-6-3 0,-1 6-2 15,0 0 8-15,0 0-9 0,0 0 1 0,0-6-4 16,0 6-2-16,0 0-4 0,0 0-1 0,0 0-5 16,-1-7-7-16,1 7 5 0,0 0-6 0,0 0-1 15,0 0-10-15,0 0-5 0,0 0 9 0,0 0-6 16,0 0-1-16,0 0-11 0,0 0 6 0,0 0-7 15,0 0-7-15,0 0 12 0,0 0-4 0,0 0 5 16,0 0-7-16,0 0 2 0,-4 19-5 0,4-13 4 16,0 3 4-16,0 1-3 0,-2 2 6 0,0 0-10 15,2 5 2-15,0-1 5 0,-4 2-11 0,4 4 17 16,2-1-12-16,-2 4 5 0,-2 1-6 0,4 1 0 16,0 4 3-16,0 0-10 0,4 16 12 15,-5-11 0-15,-1 9-1 0,2 5-1 0,0-5 1 16,-2 1 1-16,0 3 1 0,0 4-3 0,1-5 4 15,-1 2-12-15,0 0 11 0,3 0 0 0,-2-1-1 16,4-1 7-16,-1 3 3 0,-7-4-11 0,6 3-3 16,2 0 6-16,-1-4 1 0,1 2-4 0,-2-3-1 15,-3-8 1-15,6 10 2 0,-6 0-2 0,5 0-1 0,-1-2-2 16,0-9 7-16,0 11 1 0,-3 0-5 16,2-1-2-16,-1 0 1 0,1 2-10 0,-2-1 11 15,2-1 2-15,-2 4-2 0,4 0 5 0,-5-3-2 16,0 4-3-16,-4-5 2 0,9 3-5 0,-10-2 6 15,10 4-1-15,-6-4-3 0,2 1 1 0,-2 0 0 16,1-2-1-16,-4-10-2 0,8 13 3 0,-3-14-3 16,-1 2 5-16,0 9-6 0,-1-9 10 0,1 11-7 15,0-3-3-15,-4-10-7 0,4-2 16 0,0 2-4 16,0 1-5-16,0 10 0 0,0-13 2 0,0 2 1 16,-2-1 2-16,4-1-7 0,-3 3 2 0,-3 0-7 15,0-1-4-15,2-1 4 0,-5 12 2 0,1-15 0 16,2 5 1-16,-4-4-6 0,6 2 8 0,-6 2 5 15,4-1-7-15,-1-2-5 0,-4 0 9 0,8 0-4 16,-3-2 5-16,0-2-6 0,4 2 6 0,-1-1-1 16,-3 0-1-16,4 2-4 0,0-3 6 15,0 2 1-15,0 1-3 0,0-1 2 0,-2 1-3 16,4-2 3-16,-2 1-2 0,0 0 3 0,0 1 0 16,0 3-9-16,0-4 0 0,4 2 5 0,-3 0 5 15,1-2-1-15,-2-1 0 0,2 0 1 0,2-2-6 0,-4 1-1 16,0 0 9-16,6 0-4 0,-5-1 5 0,2-1 4 15,-3-2-3-15,1-1 6 0,2-3-4 0,-3-3 0 16,1 2-2-16,-1-2 4 0,1 3-4 16,2-1 2-16,-3-4-4 0,0 2 3 0,0 0 2 15,0-1-5-15,0-2 1 0,0 3-3 0,0-2 0 16,0 0-5-16,0-3 5 0,0-2-2 0,0 3 4 16,0-1-8-16,0-2 9 0,0 2-5 0,1-2 8 15,2 1-8-15,-2-2 2 0,-1 2-5 0,0-5-4 16,3 2-12-16,-3-1-22 0,0-8-34 0,6 10-42 15,-2-6-143-15,-4-4-279 0,0 0 124 0</inkml:trace>
  <inkml:trace contextRef="#ctx0" brushRef="#br0" timeOffset="36780.144">7941 3704 18 0,'0'0'60'0,"0"0"-13"16,0 0 7-16,0 0-2 0,0 0-1 0,0 0-7 16,0 0 7-16,0 0 5 0,0 0 9 0,0 0-11 15,0 0 3-15,0 0 4 0,0 0-11 0,0 0-5 16,0 0-4-16,-2-4-6 0,2 4 1 0,0 0 1 16,-7-4 2-16,7 4-7 0,0-1 5 0,0 1-6 15,-1-8-2-15,1 8 0 0,-3-3-5 0,3 3 8 16,-1-5 2-16,1 5-13 0,0-5 0 0,0 5 3 15,0 0-3-15,-6-4 2 0,6 4-1 0,0 0-1 16,0-4 4-16,0 4-5 0,0 0 0 0,0 0 2 16,-3-3-10-16,3 3 0 0,0 0-3 0,0 0-3 15,0 0 6-15,0 0-6 0,0 0-2 0,0 0 3 16,0 0-2-16,3 16-3 0,-3-8 5 0,5 4-2 16,-5 5 3-16,0 0-2 0,0 2-1 0,0 0-5 15,0-1 5-15,1-1 4 0,-2 2-5 0,1 1 0 16,-5-2-2-16,5-1 6 0,-3-5-6 0,3 5 5 15,-2-5-5-15,2 0 4 0,-3-3 0 0,3 1-1 16,-2-3-9-16,0 0 6 0,2-2-1 0,0-1 3 16,-1 0-4-16,2 1 4 0,-2-2-2 0,1-3-1 15,1 5 3-15,-1-5-2 0,0 4 2 0,0-4 2 16,0 0-1-16,0 4-6 0,0-4 6 0,0 0-3 16,0 0-5-16,0 0 7 0,0 0-1 0,0 0-2 15,0 0 1-15,12-5-1 0,-5 0 2 0,0 4-6 16,-1-4 2-16,3 2 4 0,1 0-5 0,1-2 2 15,-1 2 0-15,4-1 0 0,-3 0-3 0,1 3-1 16,1 0 2-16,-3 0 1 0,5 1 6 0,-5 0-4 16,3 1-11-16,-4 0-2 0,4 0-18 0,-3 0-9 15,0 2-3-15,1-3-6 0,-1 0-15 0,0 0-8 16,-1 1-1-16,4-1-12 0,-5 0-11 0,-1 0-10 16,0 0-59-16,0 0-175 0,-1-1 77 0</inkml:trace>
  <inkml:trace contextRef="#ctx0" brushRef="#br0" timeOffset="37294.872">8277 3759 123 0,'-2'-3'118'16,"2"3"-8"-16,0 0-11 0,-2-4-9 0,2 4-3 15,0 0-3-15,0 0-10 0,0 0-11 0,0 0 7 16,0 0-17-16,0 0-4 0,-4 12-6 0,3-5-6 16,-1 0 0-16,-1 3 2 0,0 1-3 0,3-1-7 15,-1 1 1-15,-2 0-6 0,1 3 1 0,0 1 0 16,2-4-5-16,0 1 1 0,2 2-2 0,-2-2-3 15,5 0-6-15,-4 0 6 0,2-3-5 0,2 1 10 16,-1-2-12-16,1-1 8 0,-1 0-7 0,0-1-8 16,2-2 6-16,-2 1-10 0,1-4 7 0,-2 4 3 15,6-5-6-15,-2 0 0 0,1 0-1 0,0-4-3 16,1 0-2-16,-2-1 0 0,2 0-1 0,-1-1-3 16,1-2-1-16,1 0 6 0,-4-2-9 0,1 0-7 15,-1 0 2-15,1 1 1 0,-4-2-2 0,0-2 7 16,0 1-3-16,-2-1 5 0,-1 4 1 0,0-3 1 15,-1 0 5-15,1 3 3 0,-2 0 8 0,0 0-2 16,-1 0 22-16,-1 0-15 0,-2 0 6 0,2 3-4 16,-2 3-1-16,-2-2 5 0,4 2 4 0,-3-1-9 15,-1 4 0-15,2-4-11 0,-1 3 7 0,-3-1-11 16,2 1-6-16,8 1-14 0,-14 5-5 0,3-2-13 16,7-2-27-16,-3 3-11 0,1 3-12 0,2-3-16 15,-6 2-89-15,6 1-207 0,-1 0 92 0</inkml:trace>
  <inkml:trace contextRef="#ctx0" brushRef="#br0" timeOffset="38011.804">8593 3673 60 0,'0'0'62'0,"6"7"-1"0,-5-3-6 15,1 3-2-15,-1-2-3 0,2 0-6 16,-1 6-1-16,1-2-8 0,0 2 8 0,1 0-1 15,-1 0-3-15,0 1-7 0,2-3 0 0,-2 1-5 0,-1 3-6 16,3-4 3-16,-1 1-3 0,0 2-3 0,-1-3-2 16,1 2-5-16,0-1 3 0,2-3 2 0,-4 2-1 15,0-4 12-15,0-1-22 0,0 4 7 16,-1-4-1-16,0 0 3 0,2 1-5 0,-1-1-6 16,-1-3 10-16,-1-1 13 0,2 6 10 0,-2-6 11 15,3 2 9-15,-3 1 13 0,0-3-1 0,0 0-3 0,0 0-12 16,0 0-2-16,4-11-6 0,-2 6-3 0,-2-1-12 15,0-1-4-15,3-5 0 0,-3-2 2 0,2 3-8 16,2 1 1-16,-3-1-7 0,2-1 1 16,0 3 3-16,-1 1-8 0,-1 1 6 0,3 2-8 15,-3 0 2-15,2 2-3 0,-2-1-6 0,-1 0 6 0,2 1-5 16,-2 3 4-16,0 0-6 0,0 0 3 0,0 0 0 16,16 7-3-16,-11-3-1 0,3 0-1 0,-3 5-2 15,4 0 1-15,-4 1 4 0,4 0-1 16,0 0 11-16,4-1-2 0,-4 3-14 0,0-4 4 15,0 4-4-15,3-1 2 0,-1 1 1 0,-2-4 1 0,2 1-6 16,-1-2-5-16,1-4-3 0,-1 3-10 16,-1-2 5-16,1 0-2 0,0-3 2 0,-1 0 3 15,-4-2 0-15,3 0-5 0,2-2 0 0,-1-1 7 16,-1-3 4-16,-3 3 0 0,1-3 10 0,-1-1-10 16,2 0 5-16,-4-1-10 0,0 0 10 0,1-4 2 15,-1 5 1-15,0-5 0 0,0-4-6 0,-3 7 19 0,0-6-2 16,-2 1 5-16,-2-1 5 0,1 4 0 15,2-4-1-15,-2 1 8 0,-2 4-1 0,4 0 3 0,-3 0-5 16,0 4 4-16,4-1-9 0,-4 2 2 16,4-1 1-16,-5 3-11 0,5 0-9 0,0 4-18 15,-2-6-38-15,2 6-14 0,-3-4-26 0,3 4-33 0,0 0-98 16,-5-1-246-16,5 1 110 0</inkml:trace>
  <inkml:trace contextRef="#ctx0" brushRef="#br0" timeOffset="40479.311">8013 4603 51 0,'0'0'66'0,"0"0"-6"0,0 0-9 16,0 0 0-16,0 0-12 0,0 0 2 0,0 0-3 15,-2 16-2-15,2-7-1 0,2 1 6 0,-2 3-4 0,1 4 0 16,-1 1-1-16,0 1-2 0,0-2-2 16,0 0 7-16,2 2-3 0,-2 1-3 0,2 6-2 15,-2-2-2-15,0-6-4 0,0-1-3 0,1 1-1 16,0-1 0-16,1-2-3 0,-2-3 3 0,2 0-9 0,-1-3 1 15,-1-1-3-15,2-1-3 0,-1 1 8 0,0-3-7 16,1 0 1-16,-1 1-6 0,-1-3 4 16,2 1 3-16,-2-4-6 0,2 6 5 0,-2-4 6 15,0-2-5-15,0 0-4 0,0 0 3 0,0 0-6 16,0 0 7-16,0 0 0 0,4-15-10 0,-4 6 8 0,1 4 1 16,4-7-9-16,-3 2 0 0,0-1 4 0,0-2-8 15,0-3-3-15,-2-1 4 0,2 6 2 16,-2-2-1-16,0 2 4 0,0 1 6 0,0 1-2 15,0-1 11-15,0 1-6 0,1 2 5 0,-1 2-3 16,0 0 3-16,-1 3-3 0,1 2-1 0,1-8-2 0,1 6-4 16,-2 2 2-16,0 0-2 0,0 0 1 15,0 0-1-15,0 0-3 0,11 7 2 0,-7-2 4 16,1 2 2-16,-4 0-10 0,3-2 0 0,0 7 2 16,0-6-3-16,-4 5 2 0,5-4 2 0,-1 4-4 0,-3-2 0 15,4 0 7-15,-1-3-8 0,0 4 0 0,-3-4 5 16,2-1-4-16,-2 1 2 0,3-2 7 0,-3 1-8 15,-1-1 3-15,0-1-4 0,3-1 0 0,-2 2-2 16,-1-4 8-16,3 1 7 0,-3-1-3 16,0 0-5-16,0 0 5 0,0 0-4 0,10-7-4 0,-5 2 1 15,-1 0 1-15,2-4-7 0,-2 0 5 0,3 0-3 16,-3-4 5-16,4-1-3 0,-6 3-4 0,4-1-1 16,-2-3 5-16,2-1 4 0,-1 0-4 0,-2 5-2 15,-1-1-1-15,2 0-1 0,-1 2 5 0,-2 0 0 16,0 1-4-16,0 4-1 0,1 0 4 0,-1 0 2 15,-1 0-3-15,0 5-2 0,4-3-3 0,-4 3 0 16,6-1 1-16,-6 1 8 0,5 5 1 0,-2 0 1 16,-1 1 7-16,1 4 3 0,2 2 2 15,0 3-6-15,1 1 3 0,-3-1-3 0,0 4 2 0,0-4 1 16,1 2-3-16,0 0 0 0,0 2-4 0,1-3 6 16,0 0-4-16,-1-4-1 0,-3 0 0 0,3-1-6 15,-3 0 2-15,1-2-1 0,0 3-2 0,2-7-7 16,-1 2-12-16,-3 0-10 0,2-3-9 0,3-1-8 15,-5 2-12-15,4-2-9 0,-4-3 2 0,4 1-6 16,-4-1-8-16,0 0-5 0,8-5-10 0,-6-1-75 16,2-3-182-16,0-1 81 0</inkml:trace>
  <inkml:trace contextRef="#ctx0" brushRef="#br0" timeOffset="40715.041">8429 4775 71 0,'0'0'95'0,"0"0"-5"15,0 0 1-15,0 0 1 0,2 11 6 0,-2-1-10 16,-2 1 0-16,5 3 1 0,-3-4-10 0,-4 6-9 16,3 0-6-16,2-1-1 0,-1-3-7 0,1 4 4 15,1-3-7-15,-2 1 0 0,1-1-8 0,-1 0-8 16,1-1 0-16,4 0-4 0,-1-4-7 0,1 3-2 16,-1-6 0-16,-2 3-4 0,2-3-1 0,-1 2-3 15,0-3 0-15,0 0-4 0,2-2-5 0,-2 1-5 16,3-2-4-16,-6-1-16 0,13-2-16 0,-9-1-21 15,2 1-27-15,-1-3-23 0,-1-1-21 0,0 0-74 16,0-1-215-16,1-1 95 0</inkml:trace>
  <inkml:trace contextRef="#ctx0" brushRef="#br0" timeOffset="41083.751">8401 4857 71 0,'0'0'77'0,"0"0"-5"0,0 0 13 0,0 0-29 0,0 0-9 15,0 0-1-15,0 0-7 0,0 0 2 0,12-4-5 16,-12 4-8-16,7-5 0 0,-4 3-1 0,2-2-8 16,-1 1 4-16,0-1-1 0,-2 0-4 0,2-2 0 15,-3 2-7-15,-1 0 1 0,-2-4-3 0,-1 1 5 16,1 0 1-16,-1 2 3 0,-2-3 10 0,0 0 10 15,-2 0-1-15,-3 1 13 0,3 1 9 0,-2-1 0 16,0 1 2-16,-1 0 3 0,2-1 2 0,0 2 1 16,4 1-1-16,-3 0 5 0,3 0 0 0,0 2-1 15,-1-1-5-15,2 1-8 0,3 2-8 0,-5-5-3 16,5 5-5-16,0 0-4 0,8-10 2 0,-7 8-11 16,11-3-4-16,-3 2-2 0,1-4-3 0,4 4-2 15,0 1-4-15,0-3-17 0,4 1-11 0,1 4-21 16,-1-2-20-16,2 2-12 0,2-1-25 0,-3 1-21 15,3 1-20-15,-1 1-21 0,-1 2-83 0,-4 1-256 16,1-3 114-16</inkml:trace>
  <inkml:trace contextRef="#ctx0" brushRef="#br0" timeOffset="41361.82">8801 4691 68 0,'-5'9'87'0,"5"-6"7"0,0 2-18 0,0 2-2 15,0-1-6-15,0 7 2 0,0-4-3 0,0 2-10 16,0 1-3-16,0 0 0 0,0 1-10 0,0-2 0 15,0 4-6-15,3-4-5 0,-3 6-2 0,-3-7-11 16,3 2-15-16,0-4-25 0,0 1-19 0,-1-4-21 16,1 2-24-16,-3 0-47 0,3-2-141 0,-2 0 63 15</inkml:trace>
  <inkml:trace contextRef="#ctx0" brushRef="#br0" timeOffset="41747.945">8618 4657 74 0,'0'0'128'0,"-2"-2"-10"0,2 2-13 16,0 0-10-16,0 0-12 0,8-4-5 0,-8 4-4 15,0 0-11-15,15 1-11 0,-7 1-4 0,2 1-1 16,0-1-9-16,2 5 0 0,1-5-4 0,4 5-5 15,-2 2-1-15,2 0-2 0,2 1 0 0,-2 0-1 16,1 0-7-16,-2 3 0 0,-2-3-2 0,4 3-5 16,-4 2 3-16,-1-1-2 0,0-1 2 0,-3 4-6 15,0-1 4-15,-1-2-1 0,-1 1 1 0,-3-4-10 16,0 6 12-16,-4-5-8 0,1 1-3 0,-4 1 0 16,1 1-1-16,-4-1-2 0,-3 1-2 0,-1 2 2 15,0-5-2-15,-5 2 4 0,2-2-10 0,-6-2 4 16,5 0 1-16,-6 0-3 0,-1-1-3 0,2 1 10 15,-3-5-2-15,4 4-6 0,0-2 2 0,1-2-6 16,-2 0-3-16,4-3-9 0,0-1-9 0,4 1-6 16,-4-2-12-16,4 2-16 0,3-2-8 0,-2 0-22 15,9 0-61-15,-10-2-168 0,10 2 74 0</inkml:trace>
  <inkml:trace contextRef="#ctx0" brushRef="#br0" timeOffset="42017.91">8994 4802 48 0,'8'7'121'0,"-7"-2"-9"16,1 2-10-16,-2-2-5 0,3 7-17 0,0-3-5 15,-2 1-10-15,2 3 2 0,1-2-7 0,-1-1-4 16,-3 1-3-16,4 3-3 0,-1-5-8 0,-2 3-8 16,0-2 7-16,0 2-5 0,-1-2-10 0,2-1-2 15,-1-1-17-15,-1-3-15 0,0 2-28 0,0-3-24 16,0 0-23-16,3-1-86 0,-3 2-181 0,0-5 80 16</inkml:trace>
  <inkml:trace contextRef="#ctx0" brushRef="#br0" timeOffset="42391.287">9151 4788 5 0,'0'9'129'15,"0"1"-13"-15,0 1-9 0,1 1-4 0,2-1-10 16,-3 3-2-16,4-2-15 0,1 3 0 0,-5-2-3 15,5 1-8-15,-1 2-4 0,-3 0-7 0,3-6-7 16,1 2 5-16,-2-1-12 0,2 0-8 0,0-3 2 16,1 2-5-16,1-3-3 0,-1 1-1 0,-2-3-8 15,3 1 10-15,0-3-9 0,2 0 5 0,-1-1-8 16,-2-2-8-16,7 0-1 0,-4-1-8 0,2-1-5 16,2-1 0-16,-3-4-11 0,-1 1-5 0,0 1 1 15,1-3-3-15,-2-2 11 0,1 1 2 0,1-6-2 16,-5 3-1-16,3-2 3 0,-3-1 0 0,-1-2 2 15,-7 6 0-15,7-5 6 0,-4 4 11 0,-1 0 14 16,-2 0 9-16,2 0-3 0,-2 0-8 0,1 5-1 16,-2-3-6-16,-1 3 0 0,1 2-2 0,4 0-6 15,-2 1-9-15,2 0-16 0,-3 0-20 0,0 2-20 16,3 2-32-16,0 0-104 0,-3-3-213 0,3 3 95 0</inkml:trace>
  <inkml:trace contextRef="#ctx0" brushRef="#br0" timeOffset="43173.012">9512 4739 31 0,'-2'11'100'0,"4"-5"-13"0,-1 4 14 0,-2-2-10 16,2 2-9-16,0 3-1 0,0-1-4 0,-1 5 1 15,-1 2-9-15,1-2 1 0,1-1-11 0,-1-3-3 16,0-1 3-16,0 5-13 0,2-7-6 0,-2 2-1 16,1 0-3-16,-1-3-9 0,1-1 4 0,1-3-5 0,-2 3-5 15,1-4-3-15,0 1-2 0,-1-1 1 16,-1 1-1-16,1-5 0 0,1 5 1 0,-1-5 3 15,-1 3 7-15,1-3-4 0,0 0-3 0,0 0-2 0,0 0-5 16,0 0-7-16,0 0 3 0,-4-15-8 0,3 8-1 16,1-3-4-16,0 1-2 0,0-3 2 15,0 1-10-15,0 0-1 0,-2-5-3 0,1 4 4 16,1-1-1-16,0 1 1 0,0 1 6 0,0 2 0 16,0-1 3-16,1 4 1 0,-1-1-1 0,0 3-3 15,-1 0 5-15,1 4-6 0,3-3 7 0,-3 3 4 0,0 0 2 16,6 8-8-16,-3-3 6 0,-2 1-2 0,4 0 7 15,0 4-4-15,-2-2 5 0,0 1-8 0,2 0 5 16,0 0-2-16,-2-1 1 0,1-3-5 16,1 2 2-16,-2-2 0 0,-1 0 0 0,2 0 0 15,0-1 4-15,-4 1-6 0,0-2 2 0,5-3 12 0,-5 0 6 16,4 4 5-16,-4-2 7 0,0-2-3 0,0 0-4 16,0 0 0-16,11-9 4 0,-7 4-10 0,1-2-4 15,2 1-1-15,-2-5 4 0,1 2-5 16,2-3-3-16,-4 1-2 0,2-5-2 0,1 1 2 0,0 1 0 15,-3 3-3-15,1 4 2 0,-1-2-1 0,-1 5 4 16,-1 0-9-16,1-2-3 0,-3 3-3 16,0 3 5-16,0 0 6 0,0 0-3 0,9 15 3 15,-6-5 4-15,-1 3 2 0,0 3 1 0,1-5 2 16,-2 5-5-16,2 0 1 0,-1 2 1 0,2-1-4 0,0 0 0 16,1-4-6-16,1 4-29 0,-3-4-42 0,2-6-47 15,0 2-155-15,-2-4-295 0,3-3 130 0</inkml:trace>
  <inkml:trace contextRef="#ctx0" brushRef="#br0" timeOffset="45107.043">8006 5900 27 0,'0'0'60'0,"0"0"4"16,4-4-6-16,-4 4-1 0,0 0-1 0,0 0 7 16,0 0-7-16,0 0 4 0,0 0-4 0,0 0 0 15,1-5 9-15,-1 5-5 0,0 0-4 0,0 0 0 16,-1-5 0-16,1 5 4 0,0 0-12 0,0 0 1 16,-1-3 5-16,1 3-4 0,0 0-4 0,0 0-1 15,0-7-6-15,0 7-6 0,0-5-3 0,0 5-2 16,0-4-5-16,1 1-1 0,2-2-4 0,-2 3 9 15,-1-3-8-15,2 1 4 0,-2-1 5 0,3 2-3 16,-2-1 2-16,-1 4-3 0,2-5 4 0,-2 2-5 16,0 3 3-16,3-4-4 0,-3 4-4 0,0 0-2 15,0 0 1-15,0 0-3 0,0 0 0 0,0 0 2 16,3 8-2-16,-3 0 10 0,0 1-9 0,0 4 2 16,0 3-2-16,-1 3-1 0,1-1-3 0,0 1 1 15,0 0 3-15,-2-1-2 0,1 2-5 0,1-1-2 16,1 0 5-16,-1-2-4 0,0 0-1 0,0-3-4 0,2-3 3 15,-1 0 2-15,0 3-3 0,-1-4-3 16,0-3 2-16,2-1-1 0,-1-1 3 0,-1-1-4 16,0 0 1-16,0 1 4 0,2-2 0 0,-2-3-7 15,2 4 4-15,-2-4 0 0,2 4 0 0,1-2 0 0,-3-2 0 16,0 0 1-16,11 2-2 0,-6-2 0 0,3-3 4 16,-8 3-12-16,14-2 10 0,-8 2-1 0,6-3-1 15,-2-1 0-15,-1 1-7 0,4 1 0 16,-3-1-7-16,2 1-4 0,-2 0-13 0,5-1-10 0,-3-1-4 15,0-1-11-15,-1 2-10 0,2 0-16 0,1-1-17 16,-3-3-5-16,0 4-14 0,1-1-6 0,-3-2-95 16,-4 2-235-16,5 1 105 0</inkml:trace>
  <inkml:trace contextRef="#ctx0" brushRef="#br0" timeOffset="45707.94">8376 5878 118 0,'-3'-3'165'16,"3"3"-15"-16,0 0-12 0,0 0-16 0,0 0-16 16,0 0-8-16,0 0-17 0,0 0 1 0,0 0-12 15,-10 11 5-15,10-6-15 0,-3 4-5 0,1 1-7 16,-1 1 5-16,-1 0 1 0,3 3-9 0,-4 0-3 15,5-3 3-15,-1 1-6 0,-2 0-2 0,3 0-1 16,-1-3-6-16,1 3-2 0,-3-2-3 0,2 0-5 16,2 0-1-16,-1-1-2 0,0-1 0 0,-1-2-4 15,2-1-1-15,-2 0 1 0,1 0 0 0,0-4-4 16,0-1 1-16,0 6-1 0,0-6 2 0,-1 5 0 16,1-5 4-16,0 0 10 0,1 3 4 0,-1-3-3 15,0 0 0-15,0 0-7 0,0 0-3 0,0 0-3 16,-1-18-4-16,1 9 1 0,-3 2-4 0,3-6-1 15,0 2-6-15,0-1 3 0,3-4 1 0,-2 1-3 16,-1-3-3-16,0 1 3 0,1 1-5 0,2-1-1 16,-2 1-1-16,2-2 6 0,-2 6-7 0,-1 2 4 15,3 0-1-15,-1 5 1 0,-2-1 1 0,1 0 0 16,1 1 0-16,-2 1-4 0,2 1 4 0,-2 3-5 16,0-4 5-16,0 4-7 0,0 0 3 0,0 0 5 15,0 0-3-15,8 9-1 0,-4-4 0 0,-2-1 3 16,2 2 7-16,0 3-6 0,2 3-1 0,-2-4 3 15,1 4-3-15,0 0 6 0,1 0-6 0,-1 2 7 16,2 1-3-16,-4-5 1 0,2 7 4 0,0-1 3 16,0 1-5-16,0 0 7 0,3-5-1 0,-4 3-3 15,1 1-1-15,0-1-1 0,0-1 1 0,1 1-2 16,-3-4-3-16,3 0 4 0,-2-1-4 0,1-1 5 16,-1-1-2-16,-4-3-1 0,4 0 9 0,-3 2-11 0,-1-3 0 15,5 0 1-15,-4 0-2 0,2-3-14 0,-3-1-9 16,1 5-17-16,-1-5-30 0,0 0-32 0,0 0-36 15,0 0-22-15,0 0-112 0,-15-9-294 0,6 2 131 16</inkml:trace>
  <inkml:trace contextRef="#ctx0" brushRef="#br0" timeOffset="45878.172">8269 6042 63 0,'0'0'132'15,"0"0"-9"-15,12-4-20 0,-2 0-7 0,0 2-8 16,3-1-4-16,1-1-5 0,6 3-4 0,0-4-17 16,-1 1-14-16,0 0-27 0,0-3-18 0,2 3-39 15,-4-1-35-15,0 0-66 0,-4 0-153 0,1-2 67 16</inkml:trace>
  <inkml:trace contextRef="#ctx0" brushRef="#br0" timeOffset="46545.934">8672 5842 10 0,'0'0'126'0,"0"0"-1"0,0 12-4 0,-1-4-11 15,1 4-1-15,0 2-5 0,-1 2-7 0,-1 0 2 16,4 2-6-16,-4-1-7 0,2 1-14 0,2 2 3 16,-1-1-12-16,-1 0-11 0,0-2 0 0,0-2-2 15,0 1-6-15,-1-2-6 0,-1-4-2 0,2 0-8 16,-1 0-7-16,-2-5 12 0,3 0-8 0,-1 0 0 16,1-1 6-16,-1-1 2 0,1-3-8 0,-4 5 2 15,0-3-4-15,4-2-1 0,-7 1-9 0,7-1 5 16,-8-5-7-16,3 0 1 0,2-1-6 0,-1-3 2 15,1-1-3-15,-1-5-2 0,1-1 1 0,0-1 1 0,5-3-3 16,-2 2 2-16,4-10-4 0,-3 4-1 16,5-3-2-16,-1 3 6 0,1-1-6 0,0 3-2 15,3 4 4-15,-3 1-1 0,2 2 0 0,2 1-3 16,-5 5 4-16,4-4-1 0,0 9 1 0,0-6 2 0,1 7-6 16,-2 0 3-16,-3 1-1 0,3 0 5 15,-3 1 0-15,4 2-2 0,-9-1-4 0,10 4 1 0,-5-1-1 16,-1 0 1-16,-4 6 2 0,0-4-2 15,0 5 12-15,0-2-10 0,-5 5 0 0,1-3-1 0,-5 1 3 16,5 0 2-16,-2-3-3 0,-2 3 0 0,1-1 2 16,0-1 1-16,2-1-6 0,-4 1 2 15,4 2 1-15,1-4 3 0,-2 2-1 0,4-4-5 16,1 2 2-16,-1 1 0 0,0 0-1 0,0 1 0 16,2-1 1-16,4 1 4 0,-2 0-2 0,-2 2 1 0,1-1-3 15,3 1 0-15,0-1 3 0,0 1-4 0,1-1 0 16,4 2 5-16,-4-3 0 0,0 2 0 0,3 0-1 15,-3-5 0-15,4 5-2 0,-4-5 5 0,4 3-4 16,-1-3 2-16,-2 0-2 0,-1 0-3 0,2 1 4 16,-2-3 3-16,0-1 2 0,0 1-8 0,1-1 2 15,-3-1 2-15,1 1-3 0,-3-1 0 0,-1-2-2 16,6 3-8-16,-3-2-9 0,-3-1-7 0,0 0-17 16,0 0-31-16,13-4-11 0,-10 4-26 0,1-4-24 15,-1-1-105-15,-2 0-260 0,1 1 115 0</inkml:trace>
  <inkml:trace contextRef="#ctx0" brushRef="#br0" timeOffset="46997.942">9003 5803 67 0,'0'-6'141'15,"2"5"-11"-15,0-2-1 0,-2 3-7 0,1-4-6 16,-1 4-5-16,0 0-8 0,0-7-5 0,0 7-6 16,0 0-11-16,0 0 1 0,0 0-14 0,-9 14 2 15,3-6-14-15,-2 1-5 0,-2-3-1 0,5 3-7 16,-3 1-9-16,-1 0 3 0,1 1-2 0,3-3-1 16,0 3-4-16,0-1-5 0,0 2-6 0,0-2 1 15,0 1-6-15,5 0 0 0,-3 0 0 0,2-1-5 16,0-2 4-16,2 0-5 0,2 3-1 0,3-1-10 15,-1-2 0-15,0 1 3 0,4-2-7 0,0 0-6 16,1-2 4-16,3 2-5 0,0-2-1 0,-3-1-6 16,4 7-8-16,-1-7-16 0,-2 1 15 0,-2-2-3 15,3 2 3-15,-2-4-7 0,-3 4 3 0,-2-4-1 16,-5-1-8-16,10 2 14 0,-6 0 1 0,-4-2-4 16,5 3 9-16,-4 1-5 0,-1-4 14 0,0 0 5 15,0 0-8-15,-5 8 2 0,0-8 3 0,0 1 5 16,-3 1 0-16,0 2 6 0,-1 1-7 0,-1-3 5 15,0-1 9-15,-3 2-11 0,2-1-2 0,-1 4 7 16,-2-3 3-16,4 0-1 0,-2-1-1 0,1 0-15 16,3-1-11-16,1 2-12 0,0-2-30 0,0-1-41 15,-1 0-65-15,8 0-188 0,-8-1 83 0</inkml:trace>
  <inkml:trace contextRef="#ctx0" brushRef="#br0" timeOffset="47288.064">9297 5810 53 0,'0'0'87'0,"0"0"-6"0,0 0-9 0,4-4-7 0,-4 4-1 16,0 0-9-16,0 0-3 0,0 0 2 15,0 0-10-15,0 0-9 0,0 0 1 0,0 0-2 16,0 0-19-16,0 0-5 0,-19 7-20 0,13-6-9 0,3 1-15 16,-3 0-16-16,0 0-58 0,-5-1-116 0,-2-1 52 15</inkml:trace>
  <inkml:trace contextRef="#ctx0" brushRef="#br0" timeOffset="48013.411">9029 5852 74 0,'0'0'159'0,"-3"-5"-12"15,3 5-6-15,-4-2-6 0,4 2-11 0,0 0-2 0,0 0-18 16,0 0 3-16,0 0-1 0,0-5-9 0,0 5 0 15,0 0-7-15,0 0 0 0,0 0 0 0,0 0-5 16,0 0-2-16,0 0-5 0,0 0-1 16,0 0-6-16,0 0-6 0,0 0-7 0,0 0 0 0,0 0-5 15,0 0-10-15,0 0 2 0,0 0-7 0,0 0-6 16,0 0 2-16,0 0-7 0,0 0-3 0,-7 8 4 16,0-2-9-16,2-1-2 0,0 3 4 0,1 0-4 15,-5 3-3-15,4-2 0 0,0 1-3 16,1 0-3-16,0 2-2 0,-1-3-1 0,1 4 4 0,1 2-1 15,1-1 0-15,1 1 0 0,-3-4-5 0,4 6 0 16,0-6 0-16,0 0-3 0,0 0 0 16,1-1 3-16,3 1-4 0,1-7-1 0,0 5-1 15,-1-1 2-15,1-5-5 0,3 4 2 0,5-3-6 0,-3-3 0 16,5-1-7-16,-3 0-3 0,2-1-8 0,0-1-9 16,-2-1-3-16,0-1-7 0,0 0 0 0,-2 3-5 15,1-7 0-15,-3 2-5 0,-1 5 1 0,-2-3-16 16,2-2 7-16,-3 2-9 0,-1 0-3 0,-1 0-5 15,2-1 0-15,-4 5-9 0,1-8-1 0,-1 8 5 16,-1-8 6-16,-3 3 0 0,2 1 10 0,-4 0-2 16,3 0 6-16,-4 3 7 0,2-2 7 0,0 0 2 15,-3 3 11-15,0-2-1 0,1 2 11 0,1-1 6 16,6 1 3-16,-14 1 8 0,7-1 8 0,7 0 4 16,-9 2 2-16,4-2 2 0,5 0-1 0,0 0 1 15,-6 1 7-15,6-1-6 0,0 0 10 0,0 0-5 16,0 0 4-16,0 0 1 0,-8 1 18 0,8-1-4 15,0 0 6-15,0 0-3 0,0 0-1 0,17-5 0 16,-12 3-4-16,3 0 2 0,3-1-11 0,-5 1 0 16,3-2-3-16,3 1-2 0,-2-4 5 0,0 5-1 15,0-2 2-15,2 0-2 0,-7 1-7 0,4-1 0 16,-4 1 5-16,3-1 3 0,-4 4-9 0,-2-3 7 16,-2 3-1-16,8-1-6 0,-3 0-11 0,-5 1 12 15,0 0 0-15,8 0 8 0,-8 0-1 0,0 0-1 16,6 7 1-16,-6-2-2 0,4 1 3 0,0-1 0 15,-3 1 2-15,3 1-2 0,0 2-3 0,-3 2 2 16,-1 0-3-16,1 1-5 0,-1 0 7 0,1-3-4 16,-1 2-4-16,2 0 3 0,-2 0-7 0,-2-4-12 15,1 5-25-15,0-7-28 0,1 2-19 0,0-2-29 16,-1-1-112-16,-3 0-241 0,4-4 106 0</inkml:trace>
  <inkml:trace contextRef="#ctx0" brushRef="#br0" timeOffset="48294.789">9294 5871 19 0,'0'0'141'16,"0"0"-11"-16,-9 15-10 0,8-10-1 0,1 3-15 15,0 1-4-15,0 3 0 0,0-3-19 0,1 5 5 16,-1-2-4-16,1-3 0 0,1 4-16 0,2-2 8 0,-2 5-8 15,1-5-10-15,1-1-4 0,-2 1-2 0,2-2-10 16,-3-4 2-16,2 0-8 0,1 2 0 16,-3 1 4-16,7-2-3 0,-6-3-11 0,5 0 5 15,-1 1-6-15,-1-3-3 0,4 0-9 0,-9-1-5 0,14-2-13 16,-5-2-29-16,1-1-3 0,1 0-17 0,-1 0-18 16,-3-3-21-16,1-1-16 0,0 1-20 0,-7-1-89 15,3-3-237-15,-4 2 105 0</inkml:trace>
  <inkml:trace contextRef="#ctx0" brushRef="#br0" timeOffset="48468.138">9319 5917 93 0,'0'0'109'0,"0"0"0"16,0 0-15-16,16 0-2 0,-11 0-7 0,-5 0-8 0,13-3-7 15,-9 1 2-15,4 0-18 0,-2 0 6 0,-1-2-25 16,-1 3-16-16,2-3-14 0,-3-2-17 0,-2 4-18 15,0-5-10-15,2 2-25 0,-6 0-16 0,2 0-44 16,-3-2-134-16,-4 2 59 0</inkml:trace>
  <inkml:trace contextRef="#ctx0" brushRef="#br0" timeOffset="48565.288">9316 5814 62 0,'-8'-5'83'0,"-1"-2"-2"0,4 2 5 0,0 2 0 16,0 0 1-16,3 0 2 0,-1-3-16 0,3 6 3 16,5-6-11-16,0 1 0 0,8-2-5 0,1 1-1 15,7-2-13-15,4-1-3 0,3 2-26 0,-1-2-37 16,5 3-56-16,-5-4-88 0,-3 1-178 0,0 0 80 15</inkml:trace>
  <inkml:trace contextRef="#ctx0" brushRef="#br0" timeOffset="50017.967">7696 3973 104 0,'0'0'113'0,"0"0"-15"0,0 0-1 0,9 0-7 16,-9 0-1-16,10-2-2 0,-10 2 0 0,9-4-8 15,-4 1-6-15,3-1-5 0,1 0-8 0,1 0-2 16,1-4-9-16,2 2-8 0,4-4-2 0,3 0-4 16,3-3-7-16,5 0 0 0,-1-4 3 0,-1-3-9 15,3 6-5-15,-1 0-3 0,-1-1 0 0,2 3-3 16,-4 1 1-16,1 0 2 0,-9 6-6 0,1-2-2 15,1 1 2-15,-6 5-3 0,-1-2-1 0,0 2-1 16,-4 1 3-16,-2 0-7 0,4 4 0 0,-4-3 2 16,-3 2-4-16,0 5 9 0,0-1-7 0,-3 4 8 15,-3 5 1-15,0 2 3 0,-3-1 3 0,1 1-2 16,-5-1-1-16,3 1 3 0,-4 5 6 0,-1-5-6 16,2-2 3-16,0 1-7 0,-3-2 3 0,3 2 2 15,-3 0-2-15,3-3-3 0,2-5-1 0,3 1 0 16,-3-3-5-16,7 0 3 0,0-2-5 0,-2 1-1 15,2-3-5-15,1 1 3 0,0-4 4 0,1 4-3 16,-1-4 0-16,0 0-1 0,30-17-1 0,-14 8 0 16,11-8-2-16,0-5-2 0,5-2-10 0,-4 1 1 15,-4072-8-4-15,8163-2 1 0,-4089 7 6 0,-1 3-9 16,11-8 0-16,-13 8 1 0,-3 2 4 0,-1 2-1 16,-2 2 0-16,-8 6 2 0,-1 3 4 0,-7 3 0 15,0-3-1-15,3 7 6 0,-6-2 3 0,-2 3 0 16,0 0 14-16,0 9 1 0,-6 2 8 0,-3 5 4 15,0 2 4-15,-4 3-5 0,-6 1 2 0,3 2-5 16,3 0 3-16,0-2-4 0,-6 2-3 0,2-2-1 16,4 2 3-16,-3-2-3 0,8-4-8 0,-3-1 4 15,1-4 2-15,2-1-2 0,4-2-4 0,-1-2-2 16,2-2-8-16,2-2-7 0,1 0-3 0,0 0 0 16,0-4 7-16,0 0-7 0,10-2 1 0,4-5 1 15,2-6-3-15,7 0-7 0,1-7-5 0,0 2 2 16,1-4-8-16,3-2-11 0,-2 1-2 0,-3-2-4 15,1-1 9-15,-1 1-4 0,-3 4 5 0,0 2 5 16,-7 5 3-16,-4 6 4 0,1 0 8 0,-5 3-3 16,1 1 3-16,-2 1 4 0,1 1 15 0,-5 2 14 15,0 0 15-15,2 11-1 0,-3-3 4 0,0 3 1 16,-1 2-3-16,-4 2-1 0,2 2-6 0,-3 1-1 16,1-2-4-16,-1 1 3 0,3 0-4 0,-1-5 0 15,1 0 2-15,2-4-7 0,1 1 2 0,2 0-14 16,-1-4 0-16,4 1 0 0,0-3-3 0,0-2 0 15,6-1 2-15,3-3-2 0,2-6 4 0,4 2-5 16,1-3 0-16,4-1-3 0,-5 2-3 0,8-2-5 16,-4-2-4-16,0 0 0 0,-5 3 2 0,-2-1 5 15,0 6 0-15,-2 1 2 0,-4-1 4 0,0 1-3 16,2 4 1-16,-6-3-3 0,0 3 6 0,1 0 0 16,-1 3 10-16,-2 1-5 0,1 1 8 0,-2 0 0 15,-2-1 1-15,0 4-4 0,2 0 4 0,-3 2-1 16,0-2 2-16,0 0-8 0,0-3 0 0,0 2-6 15,0-3 6-15,0 2-3 0,0-2 2 0,0 0-10 16,0 0 3-16,0-4-13 0,5 2 3 0,0-1 2 0,-5-1-2 16,9-1 7-16,-1-2-12 0,-3-1 4 15,0 0-2-15,4-4-14 0,-1 3-19 0,-5-2-23 16,4-1-29-16,-3 3-59 0,-2-1-178 0,1-5 79 16</inkml:trace>
  <inkml:trace contextRef="#ctx0" brushRef="#br0" timeOffset="50743.426">7871 3575 4 0,'6'-3'155'0,"2"-3"-15"0,2 0-14 0,-1-3-3 0,0 3-12 16,4-2-5-16,-3 0-4 0,-1 0-4 16,2 3 0-16,-3-2-4 0,-1 0-3 0,-2 1-2 15,-3-1-7-15,1 2-9 0,-1-1 6 0,-2 1 1 16,0-1-3-16,-2 2-4 0,1-3-8 0,-3 3-6 0,-1 0-8 15,-5-1-4-15,0 4-4 0,-1-2-7 0,-2 3-2 16,-1 3-6-16,-4-2-2 0,0 3-3 16,3 1-1-16,-2 2-2 0,2-3-3 0,6 1-3 15,-1 2-1-15,2-1-1 0,-4 1-2 0,5 1-1 16,2 2-3-16,-4-3 3 0,6 4-5 0,2-4 0 16,0 4-3-16,1-3-2 0,4 4-3 0,-3-7 0 0,9 5 0 15,-2 0 0-15,2-1-3 0,3 1-3 16,3-3-4-16,2 1 1 0,-1-1-2 0,2 0-2 15,-1 1 0-15,0-2-5 0,-3-3-5 0,3 2 0 16,-4-1 4-16,-2-1-5 0,0 0 0 0,-4 0 0 16,-2 0 3-16,0-2 5 0,0 2 0 0,-1-3 1 15,-5 0-4-15,6 2-3 0,-2-1 4 0,-4-1 8 16,3 4 2-16,-3-4 4 0,0 0-9 0,-7 8 6 16,2-5 4-16,-4-2-3 0,3 2-7 0,-3 2 8 15,-4 0 3-15,1-1 1 0,-1 0 3 0,-4 0-4 16,3 0 6-16,-5 1-5 0,1-2 1 0,-1-2 4 15,6 3 0-15,-2 0 0 0,-7-1-3 0,10-1-2 0,0 1 0 16,-1-2-10-16,3 0-14 0,-2-1-28 0,5 2-24 16,7-2-27-16,-15-2-23 0,9 2-93 15,6 0-242-15,-8-5 108 0</inkml:trace>
  <inkml:trace contextRef="#ctx0" brushRef="#br0" timeOffset="51430.14">8119 3446 105 0,'0'0'117'0,"0"0"-7"0,0 0 11 0,9 6-17 16,-8-2-3-16,2 0-11 0,-1 2-2 0,2 1-1 15,-3 1-12-15,2 2-6 0,-1-1-2 0,1 2-8 16,-2-1-1-16,2 1-11 0,-2 0-2 0,-1 0 0 15,0-3-8-15,3 1-3 0,-3 0 3 0,0-1-1 16,0-3-7-16,1 2-7 0,0-1 3 0,-1-2-4 16,1 1-4-16,-1-2 1 0,-1 3-2 0,1-6-7 15,0 6 0-15,0-6 2 0,0 3-1 0,0-3 2 16,0 0 8-16,0 0 3 0,0 0 0 0,0 0-4 16,0 0-5-16,0 0-4 0,0 0 6 0,7-15-7 15,-6 10 3-15,0-4-2 0,1-3 4 0,0 4-8 16,-1-1 1-16,-1-3-1 0,3 0-2 0,-2 3 3 15,0-1-3-15,0 5 1 0,-2-5 6 0,2 6 2 16,-1 0 3-16,0-2-6 0,2 3 0 0,-2 3 2 16,0-5-7-16,0 5-2 0,0 0 3 0,3-2-2 15,-3 2 7-15,0 0-3 0,6 7 0 0,-4-1 1 16,0 0 3-16,0-1-4 0,2 5-2 0,0-3 5 16,-3 1-10-16,2-2 5 0,2 4 3 0,-4-5-6 15,5 5 2-15,-4-3-1 0,0 0-1 0,0-2-2 16,0-1 1-16,0 1 1 0,0-1-7 0,0 0 7 15,-1-1 4-15,-1-3-4 0,3 3 2 0,-3-3-2 16,0 0 1-16,0 0 2 0,0 0-5 0,0 0-3 16,8-9 4-16,-5 5-2 0,-1-2 2 0,1-1-3 15,4-2-4-15,-4-1 0 0,1-5-3 0,2 1-1 16,-3-1-1-16,3-4-2 0,-2 4 3 0,2-1-1 16,-2 0 3-16,0 4-1 0,-2 2 8 0,-2 2-2 15,2 1-4-15,4 2 8 0,-3 0-7 0,-3 1 0 16,0 0-2-16,0 4 5 0,7-1-4 0,-7 1 6 15,0 0 3-15,9 9-2 0,-5-1 3 0,0 1-2 16,1 0 3-16,2 4 1 0,-4-3-2 0,-1 1-1 16,3 3 3-16,0-1 2 0,-5-1-6 0,0 2 1 15,8-6-5-15,-6 4 6 0,2 0-1 0,1-4 2 16,-4 3-5-16,3 0-10 0,-4-6-23 0,0 3-21 16,0-3-21-16,3 1-20 0,0-3-19 0,-3-3-7 15,3 6-15-15,1-6-3 0,-4 0-84 0,0 0-241 16,0 0 107-16</inkml:trace>
  <inkml:trace contextRef="#ctx0" brushRef="#br0" timeOffset="51831.871">8480 3421 59 0,'0'0'129'16,"0"0"8"-16,8 6-20 0,-8 0-11 0,5 0-1 15,-5 2-6-15,2 1-9 0,0 0 2 0,4 2-14 16,-2 0-3-16,-4 0-7 0,0 0-5 0,1 0-3 15,2-2 2-15,-3 1-12 0,0-3-15 0,0 5 3 16,0-7-1-16,1 2-6 0,-1-2-3 16,0-3-4-16,0 4 0 0,0-2-7 0,0-2 8 15,0-2-8-15,0 6 1 0,0-6 9 0,0 0 7 0,0 0-3 16,0 0-6-16,0 0-2 0,0 0-6 0,0 0 0 16,0-15 1-16,0 10-7 0,0-7 2 0,0 0-2 15,-1 2-1-15,2-4-6 0,1-3-1 0,0 0-3 16,-2 0 0-16,0 0 4 0,1 0-4 0,2 5 2 15,-2-1-3-15,1 1-1 0,0 2 2 0,-2 3-3 16,0 0 4-16,1 3-2 0,2-1-2 0,-2 3-1 16,-1 2-3-16,0 0 5 0,0 0 4 0,13 9 1 15,-12-4-1-15,6 6 2 0,-5-1 2 0,5 1 3 16,0 5-1-16,-3-5 0 0,-1 5-5 0,2 1 3 16,-4-1 1-16,4-5 4 0,-1 6-7 15,0-5 4-15,-3 1-11 0,2 0-11 0,-2-1-14 16,-1-2-26-16,-1-2-19 0,1-1-18 0,-3 3-22 0,2-3-23 15,-3-3 0-15,0 1-89 0,-1-2-242 0,-1-1 107 16</inkml:trace>
  <inkml:trace contextRef="#ctx0" brushRef="#br0" timeOffset="52517.49">8476 3513 149 0,'0'0'167'15,"-2"-3"-19"-15,2 3-11 0,0-4-12 0,0 4-17 16,0 0-7-16,0 0-12 0,6-3-8 0,-6 3 0 15,0 0-15-15,13 3-6 0,-8-2-4 0,4-1-5 16,0 0-11-16,0 2 1 0,5-4 0 16,-1 0-8-16,2-1 0 0,3 1-7 0,0-2-15 15,3-1-7-15,-4-1-6 0,2 2 1 0,0-2-10 0,0-1 4 16,-3-1-12-16,0 0 4 0,-5 2-1 0,2-1-2 16,2-2 6-16,-6 1-1 0,0-1 7 0,0 4-16 15,0-4 16-15,-4 3-5 0,0 1 0 0,-1-2 6 16,0 4 11-16,-2-1-2 0,2 0 5 15,-2 1 14-15,0-1 6 0,-2 4-8 0,5-4 5 16,-2 2 1-16,-3 2-7 0,0 0 3 0,0 0-3 0,0 0 6 16,1 13 0-16,-1-6 5 0,-1-2-4 15,1 6 1-15,-4-1-7 0,4 0 3 0,0 2-3 16,-3 0-2-16,2-1 8 0,1 1-11 0,-1-1 2 16,1 0-3-16,1 1 2 0,0-4-1 0,3 2-2 15,-3-2-6-15,2-1 3 0,-2 0-2 0,0 1-3 16,3-4-1-16,-1 4-7 0,1-4-6 0,0 0-9 0,0-3-4 15,0 2-4-15,3-3-3 0,-7 0-11 0,13-3-7 16,-7 2-16-16,3-7 0 0,-1 0-5 16,2 1-4-16,-5-2 5 0,7-4-3 0,-6 1-4 15,0-4 7-15,0 0 12 0,1 2 13 0,-2-3-11 16,-1 0 12-16,0 2 16 0,0 3 19 0,-3 3 11 16,-1-1 16-16,3 6 10 0,-1-4 21 0,-2 4 12 0,0 0-6 15,0-2-3-15,0 6-10 0,4-5-3 0,-4 5-11 16,0 0 2-16,0 0 0 0,0 0-1 15,0 0-1-15,0 14-1 0,-4-6-3 0,4 2 6 16,-1 1-5-16,0-2 4 0,1 1-6 0,0 2 0 16,0 0 0-16,1-1-1 0,-1 0 1 0,6-1-2 15,-6 2-2-15,4-2-1 0,0 1 5 0,1-1-2 16,0-2 5-16,2 3-2 0,4-2 4 0,-2-1 2 16,1-2 3-16,4 2-1 0,2-4 2 0,3-1 3 15,1 2-7-15,-1-4 2 0,3-1 1 0,1 0-9 16,-5-2-4-16,1-1 0 0,0 2-2 0,-7-2-3 15,3 2-6-15,-5-1 3 0,-1-2 0 0,-1 4 0 0,0-2-1 16,-3-1 3-16,1 2-5 0,-6 1 3 16,5-1-3-16,-5 1-4 0,7-3-9 0,-5 2-20 15,3-1-18-15,-5 2-32 0,0 0-47 0,-2-9-51 16,2 9-52-16,-3-6-130 0,3 6-379 0,-7-8 167 16</inkml:trace>
  <inkml:trace contextRef="#ctx0" brushRef="#br0" timeOffset="55143.25">9922 2124 78 0,'2'-4'139'0,"2"-1"-11"0,-3-1 0 0,2 0-4 15,-1 1-9-15,0-2 2 0,-1 0-6 0,-1 0-7 16,-1 2-9-16,2-3 4 0,-4 2-4 0,1 1 2 16,-1 0-1-16,0 0-11 0,-2 3-7 0,-2-3-8 15,-1 4-8-15,-3 1-5 0,1 1-6 0,-3 5-4 16,-5 0-3-16,-1 4-9 0,-7 6-2 0,5-1-5 16,1 5 1-16,1 2-6 0,0 0 5 0,5 1-14 15,0 2 10-15,4-1-5 0,1 2 3 0,4-3-8 16,2 4 3-16,2-9-6 0,1-1 0 15,2-1-3-15,4 1-2 0,1-1 3 0,2-3-7 0,4-2-1 16,1 1 3-16,-1-5-6 0,5 2-3 0,0-8-1 16,2 2-12-16,-1-3-15 0,3-3-17 15,5-3-29-15,0-2-20 0,-2-2-22 0,0-3-14 16,1-1 4-16,-5 0-5 0,2-4-6 0,-3-1 7 16,-6 7 11-16,3-3-67 0,-2-6-206 0,3 2 91 15,-9 3 800-15,1 2-567 0,0-2-39 0,-2 3 106 16,1-1-44-16,1-1 14 0,1 1 1 0,-4-1 13 15,1 3 9-15,-3-2 6 0,-1 4 6 0,1-3 5 0,1 2 13 16,-2 5 9-16,1-3 22 0,-2 5 7 16,-1-2 28-16,-1 2 4 0,2-1 18 0,-3 5 6 15,5-7 5-15,-5 2 3 0,0 3-8 0,0 2-9 16,2-3-11-16,-2 3-9 0,0 0-4 0,0 0 9 16,2 12-3-16,-6-2-1 0,4 2-1 0,-2 0-3 15,-1 5-4-15,3 0-3 0,-3 0-3 0,3 5-6 16,0-5 0-16,-1 2-1 0,-1-2-11 0,4 1-3 15,-2 2-7-15,0-3-2 0,0 0-3 0,-4-6-6 16,4 2-3-16,0-3-1 0,2 1-2 0,0-5-4 16,-4 1 0-16,4 1-3 0,-2-4-2 0,0 1 0 15,0-5-5-15,0 7 5 0,0-7-1 0,0 5 0 16,0-5 5-16,0 0-1 0,0 0-3 0,0 0-4 16,0 0-4-16,0 0-2 0,1-24 1 0,-2 7-5 15,1 0 0-15,0 3-6 0,-2-4 1 0,4-8-3 16,-2 6 3-16,0-6 0 0,0 7 0 0,0-10-3 15,1 5 1-15,-1-1-2 0,0 4 2 0,2 4 0 16,4-7 1-16,-4 8 1 0,0 0-2 0,1 5 2 16,1 1 4-16,0 2-4 0,2 1-1 0,-3 2-6 15,4 0 5-15,-6 2 0 0,8 3 4 0,-9 0 3 16,12 3-6-16,-5 4 2 0,2 1-1 0,4 6 5 16,-3 1-4-16,5 4 1 0,-4-2 1 0,-2 2 1 15,5 3 2-15,-5-7 0 0,2 11 1 0,1-4-2 16,-2-5 2-16,-2 0 1 0,2 1-1 0,-3-2-3 15,1 1-2-15,2-3 3 0,-6-1-8 0,1-6-10 16,-1 4-17-16,0-7-11 0,-4 3-17 0,4-2-8 16,-3-1-6-16,0 1-14 0,-1-5-12 15,-1 5-23-15,1-5-17 0,0 0-16 0,0 0 0 0,0 0-2 16,-18-7 8-16,8 4-95 0,1-1-265 0,0-3 118 16</inkml:trace>
  <inkml:trace contextRef="#ctx0" brushRef="#br0" timeOffset="55770.114">10331 2236 363 0,'-17'-11'7'0,"4"4"14"16,-1-2 21-16,1 3 6 0,3 1 13 0,4 1 13 15,-2 1 15-15,3-2-2 0,-1 3-12 0,6 2-5 16,-9-3-6-16,9 3-10 0,0 0-3 0,0 0-4 16,0 0-7-16,0 0-3 0,20-7-12 15,-7 4 5-15,-3 1-3 0,7-4 2 0,1 2-6 16,1 0-2-16,-2-1-9 0,4-2 5 0,-2 2-4 0,-2 0-4 16,2 0 2-16,-1-2-3 0,-7 4-2 0,1-2 3 15,-2-1-2-15,4 2 3 0,-6-2-3 0,2-2-1 16,-1 3 0-16,-4 1 1 0,-1-2 6 15,3 2 8-15,-5 1-2 0,6 3-6 0,-7-4 13 16,2 1-7-16,-3 3-3 0,0 0 6 0,6-2-5 16,-6 2 5-16,0 0 3 0,2 10 0 0,-2-4 3 15,0 4 3-15,0 0 0 0,-1 2 0 0,0 3 1 16,0 2-2-16,-2 0 1 0,1-2-8 0,0 1 5 16,1 0-8-16,-2-4 5 0,2-2-4 0,-4 1-1 15,5-4-4-15,-1 3-3 0,0-3-4 0,-1 0 5 16,1-3 0-16,0-1-1 0,1-3-1 0,-3 9 7 15,3-9 5-15,-4 5 9 0,4-4 1 0,0-1-4 16,0 0-1-16,0 0-3 0,0 0 0 0,0 0-7 16,0 0 0-16,-6-17-3 0,6 12 3 0,0-7-8 15,1 0 1-15,-1 1-2 0,3-5 1 0,-2-1-6 16,0 3 2-16,3 2-5 0,-4 0 4 0,4 3-2 16,0-2-5-16,0 2 3 0,1-1-3 0,-3 8 5 15,2-4-7-15,1 2 0 0,-1 1 3 0,2 1 0 16,1 1 1-16,-7 1-4 0,14 4 8 0,-6 1-8 15,0 2 1-15,0-2 1 0,2 4 0 0,2 3 1 16,-6-4-1-16,7 3 4 0,-4-1-4 0,1 0 3 16,-2-2-2-16,2 3 2 0,0-4-4 0,-1 2 3 15,0-3-5-15,0 1-2 0,-4-3-5 0,2 1-4 16,-1-4 2-16,-1 4 0 0,-1-1 3 0,-4-4 0 16,9 0 2-16,-9 0 0 0,0 0 2 0,10-9-2 15,-6 6 2-15,-1-4 3 0,0-1-3 0,1 1 7 16,-1-4-7-16,-2 1 2 0,2-1 3 0,-1-4-5 15,-1 3 0-15,-1 1-5 0,2-1-2 0,-2-2-2 16,-2-1 1-16,1 3 1 0,-1-2-4 0,-1 3 2 16,0 2-6-16,1 2-17 0,-2 0-7 0,2 2-9 15,-1-1-12-15,0 2-26 0,2-1-18 0,-2 3-37 16,1-1-21-16,2 3-94 0,0 0-282 0,0 0 125 16</inkml:trace>
  <inkml:trace contextRef="#ctx0" brushRef="#br0" timeOffset="56311.18">10900 2008 90 0,'0'-5'154'16,"0"5"-16"-16,0 0-3 0,0 0-5 0,0 0-12 0,0 0-6 15,0 0-15-15,0 0-3 0,0 0-12 0,0 0 4 16,-11 14-8-16,3-4-2 0,3-1-3 16,0 3-5-16,-4 3-5 0,4 3-2 0,1-8-8 15,-1 8-2-15,0 1-3 0,2 6-7 0,0-6-3 16,3-2-4-16,0-1-2 0,2 1-5 0,2-2-2 16,0 4-5-16,-2-6-13 0,4-2 0 0,-3-1-10 15,1-3-12-15,5 1-4 0,0-3-7 0,-2-1-1 16,4-1-15-16,-1-3-4 0,-10 0-16 0,18-3-2 15,-8 1-9-15,-1-5-3 0,2-2 3 0,-4 0-2 16,2-2 10-16,-1 1 7 0,1-5 12 0,-4 0-5 16,2-1 14-16,0 2 0 0,-2-1 0 0,3-2 10 15,-2-2 0-15,-2 1-1 0,1 1 5 0,-2-1 12 16,-1 5 5-16,0 1 12 0,1 3 3 0,-1 4 19 16,-1-2 10-16,-1 2 8 0,1 0-6 0,-1 5 4 15,3-7 1-15,-3 7-7 0,0 0-2 0,0 0 4 16,0 0-5-16,0 0 0 0,0 0 5 0,-3 18-2 15,2-8-1-15,0 0 1 0,-1 2-1 0,1 5 0 16,1-2-2-16,0 2-2 0,0-4-2 0,0 3-1 16,-2-2-4-16,2 1-2 0,2-1-2 0,-1-4-6 15,2 1 5-15,-2 0-4 0,3 0-5 0,2 1-2 16,-1-4 4-16,-2-2-2 0,2 2 0 0,0-7-7 16,3 4-3-16,-2-2-9 0,3-1-9 0,-1-3-14 15,2-1-13-15,0-3-30 0,-1 0-22 0,1 2-43 16,-2-6-125-16,-3 4-282 0,-2-4 124 0</inkml:trace>
  <inkml:trace contextRef="#ctx0" brushRef="#br0" timeOffset="56561.651">11037 2063 32 0,'11'-3'80'16,"1"-2"-5"-16,-3 1-6 0,0-3-1 16,-1 4-10-16,-2-3-7 0,-1 2-6 0,-1 0-8 15,0-1-8-15,-3 0-10 0,-1 5-2 0,0-7-1 16,0 7-4-16,-5-7-1 0,0 4 0 0,-1 0-6 16,0-1 6-16,6 4-4 0,-11-1-11 0,5 0-1 15,6 1-15-15,-9-3-1 0,9 3-10 0,-9 0-9 16,9 0-49-16,0 0-97 0,0 0 44 0</inkml:trace>
  <inkml:trace contextRef="#ctx0" brushRef="#br0" timeOffset="57183.174">11198 1992 5 0,'13'5'123'0,"-7"-2"-12"0,1 4 6 0,1-1 0 15,-1 3-4-15,-2 3-8 0,2 2-12 0,-2 3 2 16,-3-5-11-16,5 8 2 0,-7-1-16 0,0-2-4 15,2 0-7-15,-1 2-1 0,-2 0-6 0,-1-2-10 16,2 0 2-16,-4 0-3 0,1 0-9 16,1-7 0-16,-2 0-7 0,1 2-1 0,0-3-2 15,0-3-3-15,0 0-5 0,2-1-2 0,-1-2-1 0,-3 1-10 16,5-4-8-16,-8 5-4 0,8-5 7 0,0 0-6 16,-10-7 1-16,10 7-4 0,-6-12 4 0,4 0 1 15,-3 2-1-15,4-7-5 0,-1-4 10 0,1 4-2 16,1-11 0-16,-1 3-6 0,3 0 5 15,1-3-2-15,3 5 17 0,-2 3-14 0,-1 2 1 16,3-1-5-16,1 5 11 0,-2-2-7 0,2 7 3 16,0-3 3-16,-2 3-5 0,1 1 7 0,-1 2-5 15,3 2 10-15,-2 0-9 0,1-1 3 0,-2 4 4 16,2-1-11-16,1 2 4 0,-8 0 3 0,10 2 0 16,-2-1-8-16,-4 3 10 0,0-1-5 0,-1 2 1 15,0-1 1-15,-3 3 8 0,0 0-8 0,0 2 0 16,0 0 0-16,0 0 0 0,-6 4 0 0,2-4 2 15,0 3 2-15,-3 0-4 0,2 2 0 0,-2-4 4 0,0 5-1 16,0-5-1-16,2 1-2 0,1-2 8 16,1 0-10-16,-1 3 7 0,2-5-6 0,2-1 2 15,0 1-1-15,0 2 0 0,2-4-4 0,-2 3 1 16,4-2 4-16,-2 1-1 0,1-2-1 0,4 3-4 16,0-1 8-16,0 0 0 0,3 2 0 0,-3 1 0 15,5-5-3-15,-3 3 1 0,4-1 3 0,1-2-4 16,0 6 2-16,0-5-1 0,-2 1 4 0,0-2 2 15,1-1-4-15,1 1 0 0,-5-2 6 0,4 0-3 16,-2-2 5-16,-2-2-5 0,2 2 7 0,-5-1-3 16,-6 0 0-16,15-4 3 0,-15 4 7 0,13-3-4 15,-8 3 8-15,-5 0 3 0,9-4-5 0,-5 1 1 16,-4 3 0-16,6-4-1 0,-6 4-1 0,7-3-1 16,-7 3-7-16,1-5-3 0,-1 5-17 0,5-7-19 15,-5 7-32-15,0-6-46 0,0 6-33 0,-6-8-123 16,6 8-279-16,0 0 123 0</inkml:trace>
  <inkml:trace contextRef="#ctx0" brushRef="#br0" timeOffset="57514.176">11137 2151 5 0,'11'-3'90'0,"2"-2"-30"0,5 0-52 16,-1 2-36-16,-1-4-29 0,-4 0 13 0</inkml:trace>
  <inkml:trace contextRef="#ctx0" brushRef="#br0" timeOffset="61083.46">12172 2103 51 0,'0'0'66'16,"0"0"-5"-16,0 0-7 0,0 0 3 0,0 0 0 16,0 0 0-16,0 0 6 0,0 0 2 0,0 0-3 15,0 0 4-15,0 0 2 0,0 0 1 0,0 0-1 16,0 0-3-16,0 0-3 0,0 0 0 0,0 0-6 16,0 0-3-16,0 0-7 0,0 0 0 0,0 0-11 15,0 0 4-15,0 0-9 0,0 0 6 0,0 0-9 16,0 0-4-16,0 0 0 0,0 0-4 0,1-5 1 15,-1 5-3-15,0 0 0 0,0-7-3 0,0 7 2 16,3-6-4-16,-3 6-1 0,-3-8-5 0,3 6 2 16,0 2 1-16,0-8-1 0,3 4 3 0,-3-1-5 15,0 0-3-15,0 0 3 0,-3 1 3 0,3-2-5 16,0 2-5-16,0-3 1 0,0 2 0 16,0 0 1-16,-1 0 0 0,1-2 2 0,0 3 1 0,0-2 0 15,0 1-1-15,-4 0-2 0,4 0 9 0,-4 1-13 16,3 1-7-16,-4 1 20 0,4 0-16 0,1 2 4 15,-13-1 3-15,4 3 0 0,-1 1 2 0,-3 3 0 16,-2 5 5-16,-1 0 2 0,0 2 1 16,-6 4 5-16,5 5 15 0,2 2-15 0,-2 1 2 15,2 2-3-15,3 2 6 0,1 1-6 0,5-1 1 16,3-4 0-16,-1 3 7 0,6 2-14 0,0-4 0 16,3-8-1-16,7 7 3 0,-3-8-3 0,2 0 1 0,7-1 0 15,4 0 5-15,-3-10-5 0,7 6-1 0,2-8-5 16,1 1-6-16,2-10-25 0,-1 1-24 15,1-6-39-15,2-1-51 0,-1-5-139 0,-4 1-304 16,-1-1 135-16</inkml:trace>
  <inkml:trace contextRef="#ctx0" brushRef="#br0" timeOffset="61738.752">12467 2055 101 0,'0'0'127'15,"0"0"-12"-15,0 0-11 0,0-7-3 0,0 7-2 0,0 0-4 16,-2-4 4-16,2 4-6 0,0 0 7 0,-3-2-3 16,3 2 5-16,0 0-6 0,-1-4-12 0,1 4 9 15,0 0-17-15,0 0-7 0,0 0-5 0,0 0-7 16,-8 8-10-16,4-3 0 0,-2 4-7 16,1 6-3-16,-2-1-1 0,2 3-5 0,4 1-3 15,-9 6-3-15,6-5 1 0,0-1 3 0,-1 7-8 16,1-5-3-16,2-1 0 0,-1 0-3 0,-1-2-3 15,-1-1-1-15,5 0 3 0,0-6-4 0,-2 1-1 0,2-1 0 16,-2-3-3-16,0 1-1 0,2-4 3 16,0 1-4-16,0-5 1 0,0 8 3 0,0-8-4 15,-1 5 8-15,1-5-6 0,0 0 6 0,0 0-6 16,0 0 2-16,0 0-3 0,0 0 2 0,12-22-1 16,-9 10-4-16,3 2-2 0,-2-7-3 0,1-2 3 15,3-4-11-15,-1-3 8 0,0 1-14 0,-2 7 1 16,0-11 3-16,-1 9-4 0,2-4 2 0,-1 5 3 15,2 0 4-15,-3 1-1 0,-2 6-3 0,0 0 2 16,0 3 2-16,-2 1 1 0,3 0 0 0,-1 4 0 16,2 2-2-16,-3-1 3 0,-1 3-2 0,8 1 2 15,-8-1 1-15,10 12 3 0,-2-3 1 0,2 3-1 16,-5 0 2-16,2 5 0 0,4 0 3 0,1 7-3 16,-1-2 1-16,0 0 1 0,1 0 0 0,-5-4-2 15,0-2-1-15,3-2 3 0,-6-2-3 0,3 3 12 16,-5-1-12-16,3-4-1 0,0-2-6 0,0 2-4 15,-1-6-15-15,-2 3-9 0,0-1-7 0,-2-6-11 16,4 8-13-16,-4-8-24 0,0 0-21 0,-4 4-13 16,4-4-22-16,0 0-94 0,0 0-259 0,0 0 115 15</inkml:trace>
  <inkml:trace contextRef="#ctx0" brushRef="#br0" timeOffset="62507.098">12422 2235 22 0,'0'0'124'0,"0"0"-22"0,0 0-5 0,-6-5-11 16,6 5-2-16,0 0-15 0,0 0-5 0,0 0 0 16,0 0-8-16,33 0-4 0,-24-3-10 0,4 1-6 15,5-3-5-15,-4 3 0 0,4-2-11 0,1-1-13 16,-2-2 0-16,3 1-2 0,-2-1-6 16,1-1-9-16,-1 2 9 0,-6 1-6 0,4-5 2 15,1 2 3-15,-7 1-2 0,3 0 0 0,0 2 2 16,1-7 6-16,-4 9-9 0,-1-6 3 0,0 2 0 0,-2-1 8 15,-1 5 9-15,-4-2-12 0,5 1 11 0,-4 2-6 16,-3 2 4-16,8-5-6 0,-8 5 1 0,5-3 2 16,-5 3 14-16,0 0-10 0,0 0 15 15,0 0 4-15,7 9-1 0,-5-1 2 0,-1 0 2 16,3 2-1-16,-4 3 8 0,3 2-3 0,-3 5-2 16,0-4 1-16,3 4-2 0,-1-3-3 0,0 0 1 15,0 0-1-15,0 5-3 0,-2-10-1 0,3 5-3 0,-3-3-4 16,-2 0-4-16,2-1-1 0,0-3 1 0,0-2-1 15,-1 0-5-15,1-1 1 0,0-2-3 16,0 0 4-16,0-5-6 0,0 7 6 0,0-7-3 16,-4 5-1-16,4-5 2 0,0 0-3 0,0 0-1 15,0 0-9-15,0 0 2 0,-9-16-5 0,9 6 3 16,-1 0-7-16,1-1 2 0,0-6-6 0,-2-1 4 16,2-1-3-16,0 1 2 0,0-10-9 0,3 1 6 15,-1 1-5-15,1 11 5 0,1-11-1 0,0 8-1 16,1 1 4-16,3 2-3 0,-3 3 2 0,0 1 5 15,1 3 3-15,2-2-5 0,-3 4 14 0,2 1-8 16,3 2-4-16,-5 1 2 0,3 0-2 0,-8 2 2 16,15-1 0-16,-15 1 9 0,12 4-11 0,-6-2 1 15,-2 0-3-15,2 3 5 0,-1-1 0 0,0 1 5 16,-5 0-5-16,3 2-1 0,-2-2 9 0,-2 0 1 16,0 5-3-16,-2-3 0 0,-1 1 2 0,-1 3-2 15,-1-5 5-15,-3 5-2 0,5-3 5 0,-4 1-4 16,2-1 6-16,-3-1-4 0,0 2-3 0,4-1 4 15,-5 0-7-15,6-2-1 0,0 1 5 0,2 2-4 16,0-1 2-16,1 0-2 0,1 1 3 0,-3 1-4 16,7 0 7-16,-4 1 1 0,4-5 4 0,1 6 4 15,-2-2 2-15,4-1 2 0,1 5 1 0,1-5 4 16,4 4 0-16,-4-4 2 0,0 2 2 0,2-4-1 16,-1 3-2-16,3-1 5 0,2 0-5 0,-3-1-2 15,-1-1 2-15,0 1-3 0,0-3-4 0,1 1 0 16,-3-1-2-16,-2-2-1 0,2 0-4 0,-5 0 0 15,1 0-2-15,0-1-2 0,-5-2 2 0,8 2-1 16,-3 0-2-16,-5-2-1 0,0 0-4 0,5 3-5 16,-5-3-12-16,0 0-22 0,0 0-26 0,0 0-18 15,0 0-56-15,4-12-26 0,-4 12-149 0,0 0-335 16,-11-8 147-16</inkml:trace>
  <inkml:trace contextRef="#ctx0" brushRef="#br0" timeOffset="64262.189">12835 2148 22 0,'0'0'104'15,"0"-5"-24"-15,0 5 8 0,0-5-11 0,0 5-3 16,0 0 13-16,2-5-7 0,-2 5 5 0,2-3 0 15,-2 3 2-15,0 0-2 0,0 0-8 0,0 0 1 16,0 0 3-16,0 0-17 0,0 0-4 0,0 0-1 16,0 0-13-16,0 0 0 0,0 0-8 0,-9 17-4 15,7-6 0-15,0 1 4 0,-3 6-13 0,3-1 0 16,0 1-1-16,0 0-5 0,-5 0 5 0,4 2-6 16,0-1-5-16,0-3-4 0,0 4 3 15,-1-2 1-15,1-1 0 0,1-1-5 0,-1 0 2 0,2-4 1 16,-3-1-6-16,2 2 3 0,-1-4-2 0,-1 0-1 15,4-4 5-15,-1 2-5 0,0-2-2 0,1 0-1 16,-2-1 4-16,2 1 5 0,-1-2-10 0,1-3 2 16,0 4-1-16,0-4 4 0,-1 5 2 15,1-5-5-15,0 0 0 0,0 0-4 0,0 0 0 16,-4-14-1-16,4 10 8 0,0-4-8 0,2 0-1 0,0-1 3 16,0-4 4-16,0-3-13 0,-1 1 8 0,0 0-4 15,3-4 5-15,-1 2-6 0,-1-2 5 0,2-1 0 16,0 1 3-16,1-7-5 0,-1 6-1 0,0 1 3 15,-1 1 2-15,2 1 6 0,2 0-7 0,-3 2 0 16,-2 5-3-16,-1 0 1 0,3 0 0 0,-2 5 1 16,0-1-3-16,2 0 4 0,-3 3-1 0,3-1-4 15,-3 0 2-15,3 1-1 0,-4 3 1 0,9-2-2 16,-9 2 4-16,9 5-5 0,-1 1 7 0,-1 0-1 16,1 3-1-16,4 4 0 0,-2 0-6 15,0 3 10-15,3 7 0 0,-2-8 0 0,1 3-1 0,-1 0-1 16,1 4 4-16,-2-5-8 0,3 0 6 0,-1-1 1 15,0-1 1-15,2 0-8 0,-4-2 3 0,3-1 1 16,-4-3 8-16,1 0 15 0,0-2 1 0,1-2-2 16,-6 0-1-16,1 0 3 0,2-2 1 15,-2-2 0-15,-2 0-7 0,-4-1 4 0,12-1-3 16,-5-1-1-16,0-7 0 0,-1 6-2 0,1-5 2 16,-1-1-4-16,0 0-2 0,-1-2-7 0,2 2 4 0,-1-8-2 15,-3 5 0-15,3-5 0 0,-3 0-1 0,-1-4-5 16,1 4 5-16,-3-1-4 0,0 0 1 0,0 0 2 15,-4 1-7-15,3-1 5 0,-2 0-3 0,-1 4 1 16,3 5-1-16,-3 0-1 0,4 1 4 16,-2 0-10-16,0 3-16 0,0-2-26 0,0 4-27 0,2 3-20 15,0 0-17-15,0 0-17 0,0 0-20 0,0 0-129 16,0 0-300-16,-2 23 133 0</inkml:trace>
  <inkml:trace contextRef="#ctx0" brushRef="#br0" timeOffset="64856.04">13395 2038 163 0,'0'0'166'0,"0"0"-4"15,-3-4-16-15,3 4-9 0,0 0-16 0,-7-3-8 16,7 3-12-16,0 0-6 0,-14 7-10 0,6-2-10 16,2 3 2-16,1 1-1 0,-6 5-2 0,2-1-7 15,-1 3-2-15,0 1-4 0,2 6 0 0,3-7-9 16,-4 4-4-16,9-3-2 0,-5 9-2 0,2-7-8 16,2-1-2-16,-3 2-3 0,6-2 0 0,0-2-2 15,-1 1-4-15,2-6-5 0,2-1 0 0,-1 2-1 16,2-5-5-16,3 0-2 0,-4 0-2 0,3-2 0 15,6-2-8-15,-5-1-9 0,6-4-14 0,1-3-17 16,1 0-17-16,-1-1-19 0,-2-3-16 0,3 0-18 16,0-5-4-16,-4 1-2 0,0-1-2 15,1-1-1-15,-4 0 8 0,4-8 9 0,-6 5 10 16,1 2 4-16,-3-1 13 0,-2 6 5 0,3-7 9 0,-5 1 13 16,-2 0 14-16,0 5 15 0,3-2 8 0,-2 6 21 15,-1-2 2-15,0 5 19 0,0-2 10 0,0 2 13 16,0 5 5-16,0-8-3 0,2 4-16 0,-2 4 4 15,0 0-6-15,0 0-5 0,0 0 16 0,0 0 2 16,0 0 4-16,-6 20-4 0,4-10 6 16,-1 2-2-16,-1 6 5 0,-1-3-3 0,4 2 1 0,-4-5-2 15,1 8-4-15,1-6-5 0,2 6-2 0,1-4 4 16,-1 2-13-16,1-2-2 0,1 0-5 0,-1-5-5 16,4 1 2-16,-4-2-3 0,5 2-2 15,0-3-3-15,-1 1-3 0,1-2 1 0,0-1-3 0,-1-1-5 16,1-3-8-16,3 2 4 0,-2-2-9 15,2 1-10-15,-8-4-12 0,14-4-18 0,-14 4-26 16,14-6-27-16,-7 1-23 0,2-1-19 0,-3-4-25 16,-4 3-108-16,-1-4-293 0,-2 5 130 0</inkml:trace>
  <inkml:trace contextRef="#ctx0" brushRef="#br0" timeOffset="65759.011">13515 2215 33 0,'13'-5'65'0,"-13"5"-9"16,15 0-2-16,-15 0-7 0,14-5-4 0,-2 1-4 16,-2 1 1-16,-1-2-1 0,0 3-8 0,-2-3 1 15,-7 5-12-15,11-5 2 0,-5 4-9 0,-6 1 1 16,4-10-11-16,-3 7-3 0,-1 3 3 0,0 0-4 16,-7-14 6-16,0 8-1 0,-2-1-6 0,-1 2 12 15,0 0-2-15,-2-2 19 0,2 3 12 0,-8-9 6 16,3 6-5-16,-1-1 5 0,1-1-6 0,4 4 14 15,-2-3-2-15,6 2-4 0,-2-1 8 0,4 3-12 16,-1 0 3-16,2 0-5 0,2-1-2 0,2 5-8 16,-3-8-1-16,2 4-4 0,1 4-7 0,8-8 0 15,-6 3-6-15,5 3 6 0,-1-2-7 0,0-1-2 16,2 0 2-16,2 2-1 0,4-1 1 0,0 1-11 16,-4 2-14-16,2-5-14 0,2 5-5 0,-4 0-7 15,1-2-14-15,0 3-1 0,0 0-2 0,-11 0 0 16,18 3 3-16,-10-3 1 0,-8 0 13 0,13 1 2 15,-6-1 5-15,-7 0 2 0,12 4 2 0,-7-3-2 16,2 2 6-16,-1-1 5 0,-6-2 6 0,7 6 5 16,-4-1 3-16,2-1 13 0,-4 3 2 0,2-2 4 15,2 4 9-15,-3 0 7 0,0 4 10 0,2 2-1 16,-4 2 9-16,2-3-3 0,-2 4 0 0,0-2-4 16,0 2 1-16,0-2 0 0,2 1-1 0,-4 0-4 15,2-3-5-15,-2-2-3 0,0 1 0 0,0-1-9 16,2-3 6-16,-2 3-8 0,0-4-1 0,0-1-3 15,0-2-3-15,1 3-2 0,1-8 6 0,-4 9 0 16,4-9 0-16,-5 2-8 0,5-2 2 0,0 0-8 16,0 0 2-16,0 0-5 0,-10-17-1 0,10 12 2 15,-2-9 1-15,2 2 2 0,4-5-4 16,0 2 1-16,-2-4-1 0,8-5 0 0,-4 0-1 16,2-1-5-16,2-1 4 0,-1 4 7 0,1 4-4 15,-1 1-1-15,-1-1-2 0,3 3 3 0,-2 1-8 0,-1 4 6 16,1 2 1-16,0-3 0 0,-5 6-4 0,5 0 5 15,-6 1 4-15,0-2-11 0,-3 6 3 0,9 0 0 16,-9 0 5-16,0 0-5 0,0 0 5 16,6 7-2-16,-6-7-3 0,-5 10 4 0,1-2 1 15,1-1-3-15,-1 1-1 0,-3 1 3 0,0-1-3 0,3-2 4 16,-4 2 1-16,2 0 2 0,2-1-5 0,0 2 3 16,0-3-3-16,0 0-1 0,2 0 8 0,-2 0-10 15,0 0 6-15,4 0-7 0,0-1 9 16,0 4-1-16,0-4 12 0,5 4-2 0,-5-3 0 15,5 2 1-15,2 0 5 0,-2-3 2 0,3 4 3 16,3-3 0-16,1 4 2 0,3 0-2 0,-5-3 0 0,7 1 6 16,-1-2-2-16,3 4 1 0,-2 0 0 15,1-3 0-15,0 0-1 0,-3 0-3 0,1 1 4 16,0-3-8-16,1 2 2 0,-6-1-2 0,-2-1-2 16,1-2 1-16,-2 0-5 0,-2 0 3 0,0-2 2 15,-1 2-12-15,-5-3 4 0,9 4 2 0,-9-4-4 16,4 1 4-16,-4-1 0 0,0 0-4 0,0 0 1 15,7 2-2-15,-7-2-4 0,0 0 3 0,0 0-1 16,0 0-3-16,0 0 4 0,8 1-3 0,-8-1-1 16,0 0-11-16,0 0-11 0,0 0-13 0,0 0-27 15,0 0-35-15,0 0-40 0,0 0-29 0,0 0-100 16,0 0-284-16,0 0 126 0</inkml:trace>
  <inkml:trace contextRef="#ctx0" brushRef="#br0" timeOffset="69915.491">12269 1781 38 0,'0'0'74'0,"0"0"5"0,0 0-19 0,0 0-1 15,0 0-13-15,0 0-1 0,0 0-7 0,0 0 4 16,0 0 3-16,0 0-5 0,0 0 5 0,0 0 5 16,0 0-19-16,0 0 8 0,0 0 9 0,0 0-14 15,0 0-5-15,0 0 1 0,0 0-4 0,0 0-1 16,0 0-4-16,0 0-7 0,0 0 1 0,0 0 14 16,0 0-14-16,0 0-1 0,6 10-4 0,-6-10 6 15,6 3-9-15,-2-2 4 0,2 0 18 0,-6-1-9 16,13 3-3-16,-6-5 2 0,4 4 4 0,1-5-1 15,8 3-1-15,1-2-6 0,0 2-1 0,12-3 4 16,-4-2 1-16,10 3 1 0,-7-2-5 0,9-2-2 16,12-3-4-16,2 7 10 0,-1-8-7 0,-1 5-10 15,1-2 1-15,1 2 11 0,2-2-7 0,2 2 1 16,0 2-4-16,-3-1-6 0,-2-1 9 0,-1-2-1 16,0 4-2-16,-2-4 1 0,5 7 0 0,-17-4-4 15,12 1 1-15,0 0 6 0,-13 1-7 0,-1 0 7 16,-1 0-1-16,1-1-8 0,-1 1-1 15,-4 1 2-15,-1-2 0 0,-2 3 0 0,-9-2 5 16,-1 2-9-16,-3-2 5 0,-3 2 5 0,-3 0 5 16,-4-2-16-16,2 2 6 0,-8 0 7 0,10 0-5 0,-6 2 13 15,-4-2 3-15,8 0 4 0,-8 0-12 16,2-4 0-16,-2 4-9 0,0 0-14 0,0 0-18 16,0-6-32-16,0 6-36 0,-5-6-38 0,-3 3-71 15,8 3-223-15,-7-6 100 0</inkml:trace>
  <inkml:trace contextRef="#ctx0" brushRef="#br0" timeOffset="73449.865">7868 4175 5 0,'-12'0'62'0,"9"3"-6"0,3-3-4 0,-9 0-2 16,9 0 0-16,0 0-8 0,-8 0-1 0,8 0-4 15,0 0 5-15,0 0 1 0,-6 0-2 0,6 0 0 0,0 0 1 16,0 0-3-16,-6 2-1 0,6-2-7 0,0 0-1 16,0 0-4-16,0 0-6 0,0 0 8 0,0 0-8 15,0 0-1-15,-7 0-1 0,7 0-5 0,0 0-4 16,0 0 8-16,0 0-3 0,0 0 1 15,0 0 2-15,0 0 0 0,0 0 12 0,0 0-11 16,10 4 4-16,-1-3 1 0,2 1 3 0,9-2-3 0,-6-2 8 16,16 1 6-16,0 1-15 0,2 0-9 15,1-1 7-15,2 1-1 0,-1 0-8 0,6-3 5 16,-4 1-10-16,16 2 3 0,-1-3 3 0,-13 2 5 16,2-2-1-16,1-1-6 0,15 3-4 0,-3-2-2 15,3 3 2-15,-5-4-2 0,7 2 3 0,-1-2 1 0,2 1-3 16,1-1 2-16,2 0-4 0,1 1-2 0,1-2-1 15,27-4-2-15,-25 6 9 0,-1-2-2 0,27-1-2 16,-27 1-5-16,26-3 2 0,-27 5 7 16,1-1-1-16,27 1 0 0,-30 0-1 0,0-1-2 15,30 1-3-15,-33 1-1 0,2 3 2 0,2 1-1 0,4-4-1 16,0 6 2-16,24-4 3 0,-27 4-4 0,0-1 9 16,2-2-13-16,1 2-2 0,-4-2 5 15,28 1 1-15,-27-1 1 0,28 3 3 0,-32 1-5 16,4-3 1-16,2 2-2 0,28-2 1 0,-32-2 4 15,2 3 0-15,0-1-3 0,-1 2 4 0,-1-4-1 16,2 0 0-16,30 0-5 0,-39-1 7 0,1 1-9 0,0-3 6 16,3 1 1-16,-4 0-4 0,3-2 3 0,-1 0-10 15,-1 1 0-15,-1 0-3 0,1-3 3 16,-5 3-6-16,-13 0-2 0,1-2 6 0,-1 1-1 16,-1-4 6-16,0 4-4 0,-4-1 2 0,-2 0-9 15,-4 0-6-15,-6 4-1 0,-8-1 1 0,0-1-10 0,-3 2-2 16,-1-5-2-16,-1 4-37 0,-4-1-18 0,1 1-78 15,-5-2-183-15,0 4 81 0</inkml:trace>
  <inkml:trace contextRef="#ctx0" brushRef="#br0" timeOffset="74548.951">8534 752 23 0,'0'0'74'0,"0"0"-2"0,0 0 15 15,0 0-25-15,0 0-4 0,0 0-9 0,0 0-1 16,0 0 14-16,0 0-8 0,0 0 0 0,0 0 2 16,0 0-8-16,0 0 9 0,0 0-8 0,55-20 1 15,-37 15-2-15,-1-4-1 0,3 4-1 0,6-9-1 16,2 3-6-16,2-1-2 0,1-4 1 0,2 0-5 15,0 3-1-15,3-2 31 0,13-6-6 0,-1 3-6 16,-16 1-7-16,3 5-4 0,-1-8 0 16,-3 7-10-16,2 3-2 0,-4-5 3 0,2 6-5 15,-9 1-4-15,-4 1-15 0,0-3 14 0,-18 10-4 16,23-8-20-16,-23 8 6 0,15-6-8 0,-15 6-15 16,0 0-22-16,0 0-10 0,15-9-29 0,-15 9-21 15,0 0-21-15,0 0-97 0,0 0-239 0,0 0 106 16</inkml:trace>
  <inkml:trace contextRef="#ctx0" brushRef="#br0" timeOffset="74818.004">8958 592 118 0,'0'0'148'0,"13"29"-22"0,-13-29-4 16,4 19-3-16,0-3-18 0,-3 1 4 16,-1-1-7-16,4-1-8 0,-3 1-8 0,4 2-6 15,-2-3-9-15,-2 3-13 0,-1-18 2 0,1 31-6 16,2-19-9-16,-3 1-2 0,1 0 3 0,-1-4-22 16,0 5-7-16,3-4-22 0,-2-2-26 0,-2-1-21 15,1 0-16-15,-3-1-23 0,3-6-6 0,0 0 3 16,0 9-3-16,0-9-66 0,3 2-181 0,-3-2 81 15</inkml:trace>
  <inkml:trace contextRef="#ctx0" brushRef="#br0" timeOffset="75121.118">9053 839 24 0,'11'-18'21'0,"-11"18"10"15,16-19 4-15,-10 10 9 0,-6 9 4 0,12-12 19 16,-12 12-11-16,0 0 10 0,18-10 6 16,-18 10-8-16,0 0 5 0,0 0 2 0,24-2-7 15,-24 2 1-15,0 0-5 0,0 0 1 0,29 15 2 16,-29-15-8-16,10 14-1 0,-10-14-8 0,16 14-6 15,-16-14 3-15,14 16-2 0,-9-8-12 0,-1-1 5 16,0-2 3-16,-2 2-9 0,2-2-6 0,-4-5 2 16,5 6 0-16,-5-6-25 0,4 7 27 0,-4-7 8 15,0 0-2-15,0 5 21 0,0-5 3 0,5 5 6 16,-5-5 5-16,0 0-7 0,0 0-9 0,0 0-1 16,0 0-5-16,0 0-3 0,0 0-2 0,0 0-5 15,0 0-4-15,1-49-2 0,-1 49-6 0,3-28-6 16,1 12 3-16,-2-1-6 0,-2 17-1 0,9-28-8 15,-4 13-6-15,-2 1-9 0,-3 14-15 0,11-21-16 16,-5 11-11-16,-6 10-16 0,13-14-12 0,-13 14-20 16,17-10-16-16,-17 10-16 0,0 0-16 0,28-5-101 15,-28 5-268-15,0 0 118 0</inkml:trace>
  <inkml:trace contextRef="#ctx0" brushRef="#br0" timeOffset="76020.841">9583 685 11 0,'0'0'142'0,"0"0"4"0,-5-26-13 15,5 26 6-15,0 0-6 0,0 0 2 0,-18-14-11 16,18 14 1-16,0 0-8 0,-26-2-12 0,26 2-7 16,0 0-10-16,0 0-3 0,-52 19-7 0,37-7-12 15,-1 2-1-15,2-1-5 0,2 1-12 0,0 2 2 16,2-1-8-16,1-2-8 0,1 4 1 15,2-3-5-15,2 1-2 0,3-3-2 0,-2-1 0 16,2 1-7-16,1-4-5 0,0 4-6 0,1-6-8 0,2-1-8 16,0 1 5-16,1-2 2 0,-4-4 2 0,15 2-1 15,-15-2-2-15,0 0 2 0,0 0-4 16,38-17 6-16,-22 9-4 0,-16 8 1 0,25-19-7 16,-16 11 3-16,-9 8 2 0,19-24-2 0,-11 14 4 15,-8 10 0-15,11-19-6 0,-4 12 4 0,-7 7 6 16,0 0 2-16,10-16-14 0,-10 16 6 0,0 0-5 15,0 0 5-15,0 0 5 0,0 0 0 0,0 0-2 16,0 0 4-16,0 0-2 0,0 0-2 0,0 0 4 16,0 0-3-16,30 35 0 0,-30-35-2 0,8 16 6 15,-8-16-6-15,9 20-2 0,-5-15 2 0,-1 2-13 16,4-1-9-16,-2-4-2 0,-1 3-6 0,-4-5-3 16,0 0 3-16,0 0-8 0,0 0 0 0,0 0-2 15,0 0-6-15,0 0 2 0,56-8 7 0,-56 8 0 16,16-15 4-16,-16 15-3 0,14-16 6 15,-14 16-4-15,9-12 6 0,-9 12 3 0,7-15 5 16,-7 15-1-16,0 0 12 0,7-14 10 0,-7 14-4 16,0 0 5-16,0 0 2 0,9-12-2 0,-9 12 7 15,0 0 10-15,0 0-2 0,0 0-1 0,0 0-1 16,0 0 2-16,0 0-7 0,0 0 4 0,19 36 1 16,-19-36-3-16,7 16-5 0,-7-16-3 0,11 15 2 15,-11-15-4-15,6 10-8 0,-6-10-5 0,0 0-4 16,18 10-6-16,-18-10-6 0,0 0 0 0,0 0-14 15,28 2-11-15,-28-2-4 0,0 0-6 0,0 0-1 16,32-15 4-16,-32 15 10 0,13-12 2 0,-13 12 9 16,11-15-3-16,-11 15 14 0,9-16 14 0,-9 16 3 15,7-19 5-15,-7 19 16 0,5-12 23 0,-5 12 6 16,0 0 2-16,7-15 4 0,-7 15 6 0,0 0-11 16,0 0-4-16,0 0 2 0,0 0-6 0,0 0 7 15,0 0-3-15,0 0 7 0,0 0-2 16,0 0-11-16,0 0 5 0,0 0-8 0,0 0-4 15,0 0-1-15,0 0-1 0,0 0-5 0,0 0 2 16,8 44-2-16,-8-44-2 0,0 0-4 0,0 0 2 16,3 14 0-16,-3-14-8 0,0 0 11 0,0 0-2 15,0 0-1-15,0 0-2 0,0 0-5 0,0 0 3 16,0 0-3-16,0 0-4 0,0 0 7 0,0 0-4 16,0 0-2-16,0 0-5 0,0 0 3 0,24-34-6 15,-24 34 6-15,0 0-1 0,13-15-3 0,-13 15 1 16,0 0 2-16,16-6-1 0,-16 6 2 0,0 0-3 15,0 0 7-15,0 0-2 0,0 0 1 0,0 0 0 16,42 21-1-16,-33-13 0 0,-9-8 5 0,23 16-5 16,-10-7-1-16,-13-9-8 0,17 13 11 0,-1-6-5 15,-16-7-1-15,25 7-18 0,-25-7-24 0,23 0-41 16,-23 0-53-16,0 0-113 0,0 0-273 0,43-9 121 16</inkml:trace>
  <inkml:trace contextRef="#ctx0" brushRef="#br0" timeOffset="76180.041">9998 512 15 0,'0'0'126'0,"0"0"-21"15,0 0-58-15,0 0-50 0,0 0-46 0,0 0-52 16,0 0 24-16</inkml:trace>
  <inkml:trace contextRef="#ctx0" brushRef="#br0" timeOffset="76996.761">10162 686 52 0,'0'0'175'0,"0"0"-16"0,0 0-13 16,0 0-9-16,0 0-14 0,0 0-6 0,4 39-5 16,-4-39-10-16,1 21-12 0,-1-21-2 0,-1 21-9 15,1-21-7-15,0 21-4 0,0-21-11 0,-1 17-6 16,1-17-3-16,0 0-6 0,-5 16-3 0,5-16 6 15,0 0-10-15,0 0-5 0,0 0 9 0,0 0 3 16,0 0-6-16,0 0-7 0,0 0 2 16,0 0-2-16,0 0-5 0,0 0 0 0,0 0-8 15,0 0 1-15,0 0-6 0,0 0 1 0,0 0 1 16,25-44-4-16,-25 44 0 0,0 0-1 0,9-10-3 16,-9 10 2-16,0 0 0 0,0 0-6 0,0 0-2 15,0 0 8-15,28-4-5 0,-28 4 3 0,0 0-4 16,0 0-2-16,0 0 1 0,32 25 6 0,-22-18-6 15,-10-7 4-15,21 16 2 0,-10-10-5 0,-11-6-4 16,31 11 3-16,-16-6-17 0,-15-5-8 0,37 5-3 16,-37-5-7-16,42-5-12 0,-42 5 1 0,49-9-5 15,-22 0-1-15,-7 1 1 0,7 2-8 0,-10-5-9 16,-1-1 7-16,1 2 6 0,-2-2-1 0,-4 1 11 16,0-2 3-16,-11 13 7 0,11-22 5 0,-7 10-5 15,-4 12 9-15,2-22 15 0,-2 22 13 0,2-15 11 16,-2 15 3-16,0 0 4 0,-9-16 4 0,9 16-3 15,0 0 2-15,0 0 8 0,0 0 2 0,-42 4 7 16,42-4 0-16,-31 16 2 0,16-7-1 0,15-9-7 16,-32 20 0-16,23-12-6 0,9-8-5 15,-19 16-1-15,11-7-4 0,8-9-7 0,-9 17 7 16,9-17-8-16,-9 9-2 0,9-9 0 0,0 0-7 16,0 0-6-16,0 0 6 0,0 0 0 0,0 0-2 15,0 0 1-15,0 0 3 0,30 13 3 0,-30-13-7 16,0 0-1-16,0 0 3 0,0 0-2 0,0 0 4 15,0 0-5-15,47-20 2 0,-47 20 0 0,0 0-1 16,13-8-3-16,-13 8-5 0,0 0 9 0,0 0-1 16,0 0-1-16,0 0 1 0,0 0-2 0,0 0 7 15,23 21-5-15,-23-21 4 0,4 29 0 0,-4-11 0 16,2 9-3-16,1 0 5 0,-2 0-3 16,-1 0 2-16,1 2 3 0,2-3-8 0,-1 1 1 0,1 2 8 15,-1-3-3-15,2-1-3 0,-2 0 7 0,-1-7-7 16,0-1 0-16,2 4 2 0,-1-4-9 0,1-4 9 15,-3 2-1-15,0-4 2 0,1-1-3 0,1-4 1 16,-1 0-9-16,-1-6-9 0,0 10-14 16,0-10-16-16,0 0-40 0,0 0-37 0,0 0-24 15,0 0-114-15,0 0-280 0,-10-19 124 0</inkml:trace>
  <inkml:trace contextRef="#ctx0" brushRef="#br0" timeOffset="77190.143">10199 428 129 0,'0'0'175'0,"0"0"-29"0,0 0-41 0,0 0-47 16,0 0-62-16,0 0-98 0,0 0-110 0,0 0 49 15</inkml:trace>
  <inkml:trace contextRef="#ctx0" brushRef="#br0" timeOffset="78482.949">14955 3916 53 0,'0'0'129'0,"-6"2"-14"0,6-2-15 16,0 0-6-16,0 0-14 0,0 0-7 0,0 0 3 15,0 0-14-15,0 0-11 0,0 3 3 0,0-3-7 16,0 0-1-16,0 0 13 0,9 4-10 0,-3-3 9 15,-6-1 1-15,15-1-3 0,-5 0 4 0,5 0-2 16,-2 1-4-16,7-2 1 0,9-1 3 0,-2-2 0 16,8 1-3-16,-5-1-3 0,5-2-3 0,-1 2-5 15,2-4-1-15,-1 6-7 0,2-2-1 16,-3 1-5-16,-2-1-4 0,1 2-2 0,-6 0-1 0,-8 2-2 16,2-3 1-16,-1 2-9 0,-7 0 4 0,0 2-5 15,-3-1-4-15,-4 0 5 0,1 1-3 0,0 0 1 16,-7 0-4-16,9-3 0 0,-9 3-2 0,7 0-9 15,-7 0-1-15,4 3-21 0,-4-3-13 0,0 0-16 16,0 0-21-16,0 0-27 0,0 0-34 0,0 0-19 16,0 0-105-16,0 0-283 0,-12 6 125 0</inkml:trace>
  <inkml:trace contextRef="#ctx0" brushRef="#br0" timeOffset="78801.255">15060 4103 43 0,'0'0'140'0,"-5"2"-11"0,5-2-13 16,0 0-13-16,0 0-9 0,11 5-3 0,-4-4-4 0,3-1-5 16,4 0-5-16,4-2-3 0,4 0-7 0,7 1 6 15,-1 0-5-15,1 1-4 0,3-3 0 0,3 0 0 16,1 2 0-16,-2-1 6 0,2 0-13 0,-3 1-3 15,-1 0-7-15,-4 0-2 0,0-2-2 0,-8 3-7 16,-3 0-5-16,-4 0-2 0,0 0-1 0,-3 0-3 16,-2 1-5-16,-1-1 1 0,0-1 0 0,-7 1-5 15,9 0-1-15,-3 1 2 0,-6-1-6 0,8-1 1 16,-8 1-2-16,6-3-12 0,-6 3-16 0,4-6-18 16,-3 4-20-16,1-1-30 0,-2-4-19 0,2-1-25 15,-1 0-25-15,-1-1-99 0,-1 0-274 0,1-2 121 16</inkml:trace>
  <inkml:trace contextRef="#ctx0" brushRef="#br0" timeOffset="79291.277">15450 3700 84 0,'-3'-4'194'0,"-1"0"-9"16,3-1-12-16,-3 2-14 0,2-1-15 0,2 4-14 15,-2-3-15-15,2 3-10 0,-3-6-12 0,3 6-8 16,0 0-10-16,-2-1-10 0,2 1-3 16,0 0 0-16,0 0-15 0,0 0 0 0,0 0 0 0,0 0 1 15,0 0 0-15,16 8-3 0,-11-4 0 0,2 1 0 16,-3 0 6-16,5 2-6 0,0-2-2 0,3 3 1 16,-2-4-5-16,8 7 7 0,-3-1-7 0,0 0-3 15,2-1-2-15,-2 1-3 0,3-2 0 0,0-1 0 16,0 3-6-16,-2-2-1 0,2 0 0 0,-1 1-5 15,-3-3-1-15,-4-1-2 0,3-1-2 0,0 2-1 16,-3 0-2-16,-2-3 0 0,2 2 0 0,0-1-2 16,-1 3 1-16,-3-6-2 0,1 2-1 0,-2-1-1 15,2-2 1-15,-3 3-3 0,2 1 0 0,-4-4 1 16,3 3 0-16,-5-3-2 0,5 0-3 0,-5 0 5 16,0 0 3-16,6 4-8 0,-6-4 2 0,2 1 1 15,-2-1 0-15,0 0-1 0,3 2-1 0,-2 2 0 16,2-1 1-16,0 4 0 0,-3-5 1 0,0 6 4 15,0-1 3-15,0 0 0 0,0 4 3 0,-6-1-1 16,2 6 0-16,0 2 1 0,-6 7-1 0,0 0-1 16,-3-2 2-16,0 2-1 0,-3 2 1 0,-1-3-5 15,-2-1 1-15,0 5-2 0,-2-5-1 0,2 3-10 16,-4 2-18-16,2-9-19 0,-1 3-29 0,1-1-28 16,-2-3-25-16,5 2-41 0,3-7-41 0,2 4-179 15,-3-4-415-15,2-3 184 0</inkml:trace>
  <inkml:trace contextRef="#ctx0" brushRef="#br0" timeOffset="79953.769">16032 3280 94 0,'0'0'115'0,"-1"-5"-20"0,1 5-4 16,0 0-8-16,0 0-12 0,0 0-3 0,0 0 2 15,-1 17 11-15,-3-8-10 0,0 2-4 0,2 0 4 16,-5 8 2-16,2-4-1 0,-1 5-9 0,1-1 14 16,0 7-5-16,-2-1-1 0,1 3-3 0,0-3-1 15,5 3-8-15,-1 7 0 0,2-5 0 0,1 5-4 16,3 14-1-16,0-3-7 0,0 2-3 0,5 1-4 15,-3-1-7-15,4 2-1 0,0 4 4 0,5-4-7 16,-5 1 2-16,-1 1-10 0,-1-2 2 0,0 1-2 16,2-5-2-16,1 0-1 0,-4-10-2 0,-2 13-3 15,3-16 5-15,-1 4-2 0,0-3-5 0,-1 1 2 16,1-2-2-16,-1 0-1 0,-2-1 1 0,-1-1-2 16,-1-2-2-16,1-1-2 0,-1-2-9 0,-4-6-13 15,2-2-17-15,2-1-15 0,-2-5-17 0,0 2-17 16,-2-7-18-16,2 1-19 0,2-3-11 0,-2 2-19 15,0-7-118-15,-2 5-290 0,2-5 128 0</inkml:trace>
  <inkml:trace contextRef="#ctx0" brushRef="#br0" timeOffset="81275.147">16032 3422 4 0,'11'-2'67'0,"-11"2"-9"16,10 1-3-16,-1-1-1 0,0 1 0 15,2-1-5-15,1 1 4 0,3-1-3 0,4 0-2 0,2-1-1 16,-1 2-1-16,12-2 2 0,3-1-2 0,3-2 4 16,0 1-10-16,18-4-3 0,-4 4-2 0,5-5-3 15,-1 4 12-15,2-5-14 0,3 4-11 0,0-2 0 16,2 1-3-16,1-3 2 0,2 4-7 15,29-7 7-15,-33 5-2 0,29-1-5 0,-27 0-2 0,29-1 1 16,-29 0-2-16,28 1 2 0,-26-1-9 0,-1 4 3 16,26-7-1-16,-26 3 4 0,28-1-3 0,-30 3-2 15,30-2-2-15,-31 1 13 0,2 2-7 16,1 2 1-16,3-6-5 0,-8-2-9 0,0 6 4 16,0 2 1-16,-6-1 6 0,-4 0-8 0,-9 2 9 15,-3-2-11-15,14 0 4 0,-16 2 0 0,-4-1 1 0,0 2 2 16,0 0 6-16,-9 0-5 0,5-2 3 0,-7 1-1 15,0 2-2-15,-2-1-1 0,-2 1-5 0,-3 0-3 16,-2 1 7-16,2-3 5 0,-3 3-1 0,-4 0 2 16,-1-2 9-16,3 2-2 0,-9 0 1 15,9 0 6-15,-5-3 7 0,-4 3 5 0,6-1-2 0,-6 1 5 16,0 0-10-16,8 0-2 0,-8 0-4 0,0 0 3 16,5-1-7-16,-5 1 0 0,0 0-3 0,0 0-1 15,0 0 4-15,0 0-3 0,8 3-5 16,-8-3 0-16,1 2 10 0,-1-2-11 0,4 5-7 15,-4-5 11-15,2 2-5 0,1 3 3 0,-1-3 4 16,0 3 0-16,0 2 2 0,1-2 3 0,-1 5-3 0,0 1 0 16,-1 0-1-16,1 4-1 0,0 3 7 15,-2 5 5-15,1 5 0 0,-1-2 1 0,1 4 6 0,1 2-7 16,0 3 7-16,-2 2-2 0,0-3 0 16,5 16 0-16,-1-3-1 0,2-13 1 0,-2 12 1 15,1 4-7-15,1-1 3 0,6-3-1 0,-4-2-3 16,7 4 2-16,-5-3-7 0,2 1-1 0,1-1 2 0,-2-10 3 15,6 10-3-15,-4-9-4 0,-1-2 2 0,4 9-3 16,-5-8-1-16,3-2 4 0,2 10 8 16,-2-9-2-16,0 12-1 0,-3-12 0 0,-1-2-3 15,2 1 1-15,-3-1 0 0,-2-1-3 0,1 0-2 16,-3 0-2-16,-1-1-2 0,1 0 6 0,3-3-4 0,-4-1 1 16,1 3-1-16,-4-3-2 0,-1-6-1 0,4 2-4 15,-4-3 9-15,3 5-9 0,-2-5 8 0,-1-2-7 16,1 2-3-16,-1 0 3 0,3-2-1 15,-2-1-1-15,-1-3-1 0,3-1 1 0,-1 1-1 16,-1-1-2-16,-1 0-2 0,0 0 1 0,-1-2 3 16,-1 0 3-16,2 0-6 0,0-2 5 0,2 3-5 0,-2-6 0 15,-2 3 7-15,2-3-2 0,0 0-6 16,-3 3 5-16,3-8-3 0,-1 5 3 0,-2-1-2 16,3-4 0-16,0 7 6 0,0-7-6 0,0 0 1 15,0 5-3-15,0-5 4 0,0 0 0 0,0 0-4 16,-10 3-2-16,10-3-7 0,0 0 2 0,-18-4-2 15,9 4-6-15,0-1-2 0,-4-3-8 0,1 3-5 0,-6-5-3 16,0 3-1-16,-1 1-5 0,-8-1 3 16,-3-5-9-16,0 3-11 0,-9 1-5 0,2-1 5 15,-15-2 7-15,-4 2 1 0,2 0 11 0,-1-2 3 16,-1 1 3-16,-6 3 10 0,-3-2-3 0,-2 2 4 16,-27-2-1-16,28 3 5 0,-31-2-3 0,1 4 5 0,8 2 7 15,-2-4-7-15,25 2 10 0,-36 6-5 0,7-5 9 16,2 2 12-16,2 2-11 0,26-1 1 15,-29 3 0-15,2-1 1 0,25 2 1 0,-26 6 10 16,29-8-1-16,-27 8 8 0,32-10 2 0,-1 1-5 16,3 1 5-16,4 1 0 0,0 0 3 0,13-4-5 15,6 3-1-15,-3 2 1 0,7-5-4 0,-3 2 0 0,2-1 0 16,8 3-3-16,-2-1-7 0,4 1 2 16,-1-2 1-16,3 2-4 0,-1 0-4 0,3-2-3 15,-2 1-1-15,0 2 0 0,1-1-3 0,1 1 1 16,0-2-1-16,4 0 0 0,0 1 2 0,2-3 0 15,-7 6 0-15,4-5 3 0,3-4 0 0,1 3-4 0,3-3 5 16,-2 3-3-16,8-4 5 0,-13 1 1 0,13-1-2 16,-9 2-6-16,9-2-4 0,0 0-11 15,0 0-2-15,0 0-4 0,0 0-14 0,-15-3-15 16,15 3-34-16,-5-7-32 0,5 7-46 0,-6-8-110 16,0-2-298-16,1 3 131 0</inkml:trace>
  <inkml:trace contextRef="#ctx0" brushRef="#br0" timeOffset="81927.981">16455 3616 129 0,'0'0'143'0,"0"0"-17"15,0 0-14-15,-2-2-10 0,2 2-11 0,0 0-11 16,0 0-10-16,0 0-6 0,0 12-4 0,0-6-10 16,0 4-1-16,2 1-3 0,-4 6-5 0,4 1-4 15,-2 10-10-15,0 2 7 0,-3 0 1 16,3 1-2-16,-2-1-6 0,0 0-8 0,0 0-1 16,0-1-9-16,1 0-21 0,-1-4-13 0,1-6-26 0,-2-2-27 15,1 0-28-15,2-3-83 0,-4-2-204 0,3-4 91 16</inkml:trace>
  <inkml:trace contextRef="#ctx0" brushRef="#br0" timeOffset="82256.826">16361 3510 128 0,'0'-7'145'0,"1"3"-7"0,5-1-19 0,0 2-11 16,1 0-6-16,6 0-13 0,1 1-1 0,3 2-16 0,4 0-4 16,0 2-5-16,0 2-1 0,0 1-4 15,2 1-8-15,-3-1 1 0,-2 1-12 0,4 3-2 0,-3-2-5 16,-3 0-3-16,0 4-1 0,-7-6-6 16,1 5 1-16,-1-4-3 0,-2 3 0 0,-4-1 2 15,0-2 1-15,0 2 1 0,-5 0 1 0,1-3-2 0,-2 3 0 16,-3 1 0-16,-5 2-2 0,-2-1-3 0,-5-1-4 15,0 0-3-15,-2-2 0 0,3 2 2 0,-10 1-6 16,1-2-5-16,6 0-5 0,0-3-16 16,3-1-11-16,-1 4-18 0,5-6-16 0,1 4-15 15,3-6-21-15,1 4-10 0,2-2-24 0,-1 1-77 16,2-3-228-16,-1 3 100 0</inkml:trace>
  <inkml:trace contextRef="#ctx0" brushRef="#br0" timeOffset="82591.81">16614 3661 104 0,'0'0'118'0,"0"0"11"0,9 3-7 16,-4 3-2-16,-3 1-7 0,6 0-9 0,-3 4 3 16,3 4-11-16,0 0-9 0,-2 2-5 0,1 0-7 15,-1 1-3-15,0 0-8 0,-1 0-3 0,0-3-9 16,2 2-1-16,-4 1-9 0,1-3-4 0,-2-4 0 0,-1 1-7 15,0-1 5-15,4-2-7 0,-5-4-1 0,2 2-9 16,-2-2 7-16,0-1-7 0,0-2 0 16,2 2 8-16,-2-4 10 0,0 0 5 0,0 0-7 15,0 0-3-15,0 0 0 0,0 0-6 0,0-13 1 16,0 3-4-16,0 1-1 0,1-3-3 0,2-9-2 16,3 4-2-16,-2-3-2 0,3 1-2 0,0-8-5 15,-3 10-4-15,2-2-4 0,1 1-14 0,-1-1-9 16,2 5-28-16,-3-3-9 0,1 8-18 0,1 1-22 15,-1 0-19-15,-1 4-6 0,-1 1-5 0,4 2-11 16,-8 1-92-16,5 4-253 0,1-1 112 0</inkml:trace>
  <inkml:trace contextRef="#ctx0" brushRef="#br0" timeOffset="83497.015">16926 3823 57 0,'5'-6'75'0,"0"-4"-5"0,-3 3 1 0,3 1-9 15,-1-3-1-15,-4-1-7 0,4 1 3 0,-4-2 14 16,0 2 3-16,0 2 8 0,-4 0 6 0,4 0 8 16,0 0 5-16,-4 2-8 0,2 4-6 0,-3-3-5 15,4 0-10-15,-3 1-6 0,4 3-8 0,-9 0-5 0,9 0-9 16,-11 7-1-16,5-5-9 0,1 4-3 15,1 1 2-15,-1 3-2 0,1 0-2 0,0 2-7 16,-1 0 0-16,3-1 1 0,2 2-7 0,0 5 1 16,-1-3-3-16,2-2-2 0,-1 3 1 0,5-3-6 15,-1-4 0-15,-1 4-5 0,4-2-2 0,-1-1-5 16,3-2-2-16,1-1 3 0,1-1-4 0,3-1-4 16,-1-2 2-16,4-3-6 0,0 0 1 0,5-3-5 15,-3-2-8-15,0-1-5 0,0-1-5 0,-1-1-11 16,0-2-1-16,1-1 2 0,-2-2-16 0,-2 1 7 15,1-2-2-15,-4-1-1 0,-3 1 3 0,0 1 13 16,-4-3 9-16,3 1-5 0,-7 3 9 0,-1 0 20 16,0 2 9-16,0 0 19 0,-1 3 14 0,-4-2 4 15,0 3-1-15,2 0 5 0,-1 2-1 0,-1 0 4 16,0 3-3-16,-4 1-3 0,9 0-6 0,-14 1-1 16,5 2-1-16,2-1-2 0,0 5 1 0,0 1-9 15,1 1-4-15,0-2 7 0,0 3-9 0,2-1-3 0,1 3 3 16,1-2 0-16,-1-1-1 0,3 1-1 15,0-3 0-15,3 3-3 0,0-2-4 0,0 0-1 16,2-1-2-16,1-2-8 0,1-1 3 0,-1 0-14 16,1-4-4-16,1 0-6 0,-8 0-15 0,21-5-14 15,-10-1-5-15,1-1-6 0,-4-3 7 0,7-1-2 16,-6 3 8-16,1-5 1 0,0-1 4 0,-3-1 8 16,2-2 1-16,-4 0 6 0,1-9 10 0,-3 3 6 15,-1-2 4-15,0 0 2 0,-4-2 15 0,4 2-11 16,-4-4 9-16,0 0 0 0,-1 0 9 0,2 4 7 15,0 5 20-15,-1 2-3 0,0 1 11 0,1 4 5 16,-3 1 9-16,4 7-1 0,0-3-3 0,-1 3-3 0,1 1-9 16,0 4-5-16,0 0-4 0,0 0 13 15,-4 10-4-15,0 1-4 0,1 6 0 0,1 1 0 16,-3 7 4-16,2 2-7 0,-1 1 4 0,3-1-2 16,-3 2-1-16,0 2-9 0,4-2 7 0,-1 1-4 15,2-2-1-15,2 1-4 0,-2 2-1 0,3-2 0 16,1-5-7-16,0 1 2 0,0-2-7 0,2-6 10 15,-2-2-7-15,0-5-4 0,1 2 0 0,1-5-9 16,-1 3-5-16,2-4 0 0,-1-2-4 0,5-4 1 16,-2 1-14-16,0-1-2 0,2-1-8 0,1-3-7 15,-1-4-12-15,-1 0-10 0,5-1 1 0,-2-4-15 16,4 0-4-16,-5 0-10 0,2-1 5 0,-3-1 9 16,-3 5 14-16,2-3-2 0,-3 6 9 0,-2 0-1 15,-1 0 4-15,1 6 11 0,-6 1 6 0,10-4 13 16,-6 3 10-16,-4 1 10 0,9 6 7 0,-6-1-2 15,1 0 1-15,2 6 5 0,0-1-3 0,-3-2-1 16,1 5 6-16,2-4-7 0,-1-1-1 0,2 1-5 16,-2 0-14-16,-1-1-10 0,-1-5-25 0,1 1-23 15,-1 1-80-15,1-5-162 0,-4 0 71 0</inkml:trace>
  <inkml:trace contextRef="#ctx0" brushRef="#br0" timeOffset="83882.041">17694 3625 5 0,'0'3'33'0,"0"-3"3"15,0 0-14-15,0 0-16 0,2 5-23 0,-2-5-19 16,0 0 8-16</inkml:trace>
  <inkml:trace contextRef="#ctx0" brushRef="#br0" timeOffset="84159.553">17733 3614 5 0,'0'0'176'0,"0"-4"-6"0,0 4-9 0,-3-4-12 16,3 4-13-16,0 0-10 0,0 0-15 0,0 0-11 16,0 0-10-16,-11 7-4 0,5-2-8 0,1 2-2 15,-7 1-1-15,3 2-5 0,0 4-1 0,-2 2 0 16,2-1-6-16,0 0 7 0,0 3-10 0,1-5-7 15,3 5 0-15,1-2-2 0,-1-1-9 0,5-3-2 16,-2-2-8-16,0 1 3 0,4-2-4 0,0 0-5 16,3-2 1-16,0-2-6 0,3-2-7 0,5-3-11 15,5 0-13-15,-7 0-33 0,7-6-9 0,4-3-23 16,-2 2-26-16,6-6-16 0,-6-1-25 0,1-1-8 16,0-2-13-16,-4-4-90 0,-2 1-274 0,-6 3 122 15</inkml:trace>
  <inkml:trace contextRef="#ctx0" brushRef="#br0" timeOffset="84361.887">17916 3416 52 0,'0'0'145'15,"-10"11"-4"-15,7-1-4 0,-2 0-10 0,0 6-2 16,0 1-6-16,1 9-7 0,-1-2-2 0,2 2-10 16,2-7-7-16,0 7-10 0,-3-2-8 0,4 1-7 15,0-5-4-15,0 1-8 0,4-3-3 0,-3 0-7 16,4 0-8-16,-5-3-6 0,0 1-10 0,4-4-17 15,-3-4-17-15,2 1-17 0,-2-4-25 0,0 1-12 16,-1-2-21-16,0-4-9 0,4 5-15 0,-4-5-10 16,0 0-84-16,0 0-222 0,0 0 99 0</inkml:trace>
  <inkml:trace contextRef="#ctx0" brushRef="#br0" timeOffset="84732.261">17867 3677 77 0,'13'0'110'0,"-13"0"-26"0,10 4 5 16,-2-3-3-16,-3 4-13 0,2 3 12 0,4-3-7 16,-3 4-16-16,-1-2 6 0,2 2-2 15,-3 0-6-15,2 6-7 0,-4-5 0 0,6 4-4 0,-5-6-24 16,-2 2 13-16,3-1 0 0,-3-4-16 0,1 1 4 16,-2-1 0-16,2-1-7 0,-4 0-8 0,5 1-5 15,-1-3-6-15,-4-2-4 0,8 1-4 0,-8-1-6 16,0 0-2-16,20-9-8 0,-11 3-2 15,0 0-4-15,5-6 5 0,-5 5-1 0,4-7 5 0,-3 2 0 16,3-2 5-16,-3 5 7 0,-5 3 3 0,2 1 12 16,-4-2-1-16,-1 4 10 0,3-1-4 0,-1 2-9 15,1 2 5-15,-5 0 25 0,0 0 3 0,13 2 9 16,-8 2 8-16,-1 1-10 0,0 1 2 16,3-1-12-16,-3 3 2 0,2 0 0 0,1 0-6 0,-3-2-3 15,4 2-2-15,-4 1-1 0,0-5-7 0,1 2-8 16,2-2-7-16,-3-1-7 0,4 0-14 0,1-3 2 15,0-5-34-15,0 1-23 0,0 1-9 0,-2-1-4 16,2-3-3-16,-1-1-3 0,0-3-7 16,1-2-54-16,-1-3-169 0,-2 7 75 0</inkml:trace>
  <inkml:trace contextRef="#ctx0" brushRef="#br0" timeOffset="85014.761">18362 3670 112 0,'5'-6'9'16,"-3"2"7"-16,1 0 4 0,0 1 12 0,-1 0-1 16,-2 3 13-16,8 0 1 0,-8 0 3 0,9 2 0 15,-3 1 4-15,0-2-9 0,0 3 0 0,0-2-7 16,2 0 3-16,-1 1-3 0,2-3-6 0,1 3-2 15,3-3-6-15,-2 0 3 0,0 0-13 16,3 0 4-16,-5 0-3 0,1-3-5 0,-1 2 0 0,-5-2-9 16,5 0 5-16,0-1-6 0,-3-2 1 0,-3 2-2 15,3 1 9-15,-3-2 8 0,1 1-10 0,-4 0 0 16,2-1 2-16,0 1 16 0,-1 1 1 16,-1 3 8-16,0 0-7 0,-3-5-9 0,3 5 19 15,0 0-15-15,0 0 10 0,-14 11 18 0,9-3-7 16,-4 1-6-16,4 0 5 0,0 8 0 0,0 0 1 0,2 0-4 15,-1-2 0-15,4 2 1 0,0 0-5 0,3 1 2 16,-2-4-3-16,3-2-1 0,4-1-4 16,-3-3 2-16,4-1-5 0,-3 0-5 0,6-3-11 15,-2-1-15-15,4-6-32 0,6-1-30 0,-4-6-17 16,4-2-29-16,-4 1-101 0,0-2-235 0,-8 0 104 0</inkml:trace>
  <inkml:trace contextRef="#ctx0" brushRef="#br0" timeOffset="85175.018">18390 3349 86 0,'-4'1'212'0,"-1"4"-18"16,1-3-23-16,-2 2-40 0,2 1-54 0,-2-1-65 15,-1 3-77-15,-2 0-72 0,-1 1-147 0,1-2 65 16</inkml:trace>
  <inkml:trace contextRef="#ctx0" brushRef="#br0" timeOffset="87123.825">17193 4461 75 0,'2'-3'169'15,"-2"-1"-14"-15,0 0-5 0,0 4-10 0,1-4-22 0,-1 4-1 16,0 0-7-16,0 0-15 0,0 0-8 15,0 0 4-15,4 15-7 0,-4-5-8 0,0 3-3 16,0 7-9-16,0-3-5 0,0 10-5 0,3-2-7 0,-6 1-3 16,6-8-2-16,-6 2-2 0,3 0-10 0,3-3 1 15,-3 2-3-15,0-4-6 0,0-2-1 16,1-2-2-16,-1-1-2 0,0-1 0 0,0-3-1 16,1 0-1-16,-1-1-7 0,0-3 2 0,0-2 0 15,0 4-2-15,0-4 0 0,0 0-6 0,0 0 1 0,4-15-4 16,-1 7 6-16,2-3-4 0,-4-1 2 0,4-5-5 15,-1-1 1-15,4-7 4 0,-2-1-4 0,4-3 2 16,-3 1 0-16,-1-2-6 0,1-4 3 16,-2 2-2-16,-3 0 4 0,3 2 0 0,-2 3 16 0,1-2 9 15,-2 9 2-15,1 4 14 0,-2 6 5 0,0-2 8 16,-1 2 0-16,2 3-4 0,-2 1-5 0,1 1-7 16,0 2 0-16,-1 3-1 0,0 0-1 0,0 0 1 15,7 11 0-15,-5-4-6 0,1 6 0 0,-1-1-7 16,0 1 1-16,1 5-2 0,0 2-2 0,0-3-2 15,2 1-1-15,-3 1-4 0,3 0-1 0,0-2 2 16,-1-1-2-16,1-3-4 0,-1-3-2 0,0 2-9 16,-1-3-6-16,2 1-9 0,-3-5-7 0,3 0-4 15,-3-1-3-15,-1 1 1 0,1-5 3 0,-2 0 3 16,0 0 2-16,18-7 0 0,-10 0 2 0,-3-1 0 16,4-4 5-16,0 2-3 0,-3 0 6 0,2 1-1 15,-3 0 3-15,4 1 0 0,-5 4 2 0,0-1-2 16,0 2 3-16,-2 1 0 0,2 2 6 0,-4 0 7 15,0 0 6-15,13 5 5 0,-9 0 0 0,-2-1 1 16,2 5 1-16,-3 2 0 0,1-2-3 0,1 3-2 16,-1 0 3-16,0-2-5 0,1 2-2 0,-1-5-2 15,2 3 2-15,-2-2-2 0,-2 1-2 0,3-4-4 16,-2-1-9-16,2 2-5 0,0-3-10 0,1-1-6 16,1 0-5-16,-5-2-7 0,11-3-11 0,-1 2 0 15,-5-2-5-15,2-1 0 0,1-4 7 0,0 5 4 16,0 1 7-16,-5-1 1 0,1 2 6 0,3 0 3 15,-7 1 0-15,0 0 4 0,7-2 9 0,-7 2 5 16,3 4 0-16,1 1 2 0,-4 0 4 0,4-1-6 16,-3 2 6-16,3-1-1 0,-4 2-1 0,4-2 3 15,-3-1-2-15,4 1 2 0,-1 0-1 0,-1-1 3 16,3 0-1-16,2-1 1 0,-2-2-5 0,-1-1-2 16,2 3 2-16,-1-3-8 0,-6 0 0 0,13-3-1 15,-5 2-2-15,-3-3 0 0,-1 0 1 0,-2-1-2 16,3 0 1-16,-1-2 2 0,-4 2-6 0,0-3 4 15,-2-2-2-15,0 2 13 0,-3-3-8 0,3-5 2 16,-6 3 10-16,-1 2-1 0,1-2 8 0,1 3 5 16,-4-4 14-16,1 4 7 0,4 1 6 0,-3 2 0 15,2-1 7-15,-1 3 4 0,1-1 3 0,2 3-8 16,1-1-7-16,0 1-5 0,0 2-3 0,4 1-2 16,0 0-4-16,-11 9 0 0,10-3-5 0,-2 1-2 15,1 0-3-15,2 3-10 0,0-1-8 0,2 3 3 0,1 0-7 16,1-4-2-16,3 4-5 0,2-4 4 15,1 1-6-15,4-4-2 0,2 2 0 0,4-1 2 16,-3-3-2-16,6-1 2 0,4 0-4 0,2 0 5 16,-3-2-1-16,4-5 0 0,-2 4 6 0,3-3-6 0,-3-2 4 15,1 0 1-15,-9 1 3 0,7-4-7 16,-9 3 2-16,1-1 2 0,-3 0-2 0,-3 2 4 16,-5 0 0-16,-1-1 3 0,-3 2 13 0,1 3 10 15,-2-4 9-15,-2 2 7 0,-1 3 0 0,-1-5 7 16,1 5 0-16,-9-3 5 0,1 3 5 0,-2 3 1 0,-3-1 3 15,2 1 5-15,-1 1 0 0,-1 1-4 0,-3 1-4 16,3 3-3-16,0-2-8 0,2 0-2 0,0 1-2 16,1 0-5-16,3 1 0 0,0-2-6 15,2-1-6-15,-2 1-11 0,4 3-10 0,-1-5-11 16,4 1-4-16,-1-1-7 0,1-2-4 0,1 1 1 0,-1-4 0 16,7 1-2-16,-7-1-8 0,15-8 0 0,-7 3-4 15,-1-2-4-15,7-5 0 0,-2 2 0 0,2-4-1 16,1-5 4-16,-2 3 3 0,-2-1 13 15,0-1-1-15,3-4-4 0,-3-2 3 0,-1 0 9 0,-2 0-1 16,-4-3 1-16,2 2 10 0,-3 5 4 0,-2 3 15 16,-1 2 17-16,0 5 3 0,3 1 12 0,-3 1 7 15,1 2-8-15,-1 0-3 0,0 2-3 0,0 4-7 16,0 0 2-16,0 0 0 0,0 0 0 16,-8 18-2-16,6-6-1 0,-1 2-2 0,-1 3-3 0,0 3-3 15,1-4-3-15,1 2 8 0,1 3-9 0,1 4 0 16,-4-7-2-16,8 1 2 0,-3-3-3 0,1-5 0 15,1 2-3-15,1-1-1 0,0 0-2 0,1-3-4 16,3-1-3-16,-2-6-3 0,3 4 0 0,0-2-10 16,4-2-8-16,-2-1-8 0,1-2-6 0,7-3-8 15,0 1-12-15,-8-4-9 0,-1 0-2 0,0-2-5 16,2 1 7-16,-5 2 9 0,3-2 14 0,-5 0 6 16,1 4 9-16,-3-1 11 0,1 0 19 0,-4 2 12 15,4 1 14-15,-4-2 1 0,0 4-5 0,6-3-2 16,-6 3 1-16,0 0-2 0,0 0-1 0,0 0-1 15,-1 12-2-15,1-6-1 0,1 1 0 0,-1 3-2 16,3-3-7-16,-2-1 7 0,0 1-2 0,2 1-4 16,-2-3-1-16,3 2-1 0,0-2-6 0,0 0 0 15,1-1-5-15,1-4-3 0,2 3-4 0,1-2-6 16,-1-2-7-16,2-2-5 0,1-1-4 0,-1-2-5 16,2-1-11-16,-2-1 10 0,7-4-5 0,-5-1 10 15,0 0-14-15,-2-1 7 0,3-1 2 0,-1-1 9 16,-1-7 4-16,-3-1 4 0,-1-2 3 0,1-1-3 15,-4-2 2-15,0 0 12 0,-1-1-2 0,-1-3 8 16,-1 2 17-16,-1-1 0 0,-1 8 21 0,1 7 21 16,0 3 15-16,-2 2 11 0,4 4 5 0,-4 0-7 15,0 2-7-15,2 5-11 0,0 1-2 0,0 0-8 16,0 0-2-16,-10 20 0 0,3-2 1 0,0 8-7 16,1 0-1-16,2 2-2 0,-1 0-4 0,-1 3 3 15,3-1-5-15,3-2-4 0,0 1-3 0,2-2 0 16,1 1-4-16,-1-8-1 0,2 6 1 0,-3-8-5 15,3-1 1-15,4-2 0 0,-3-1-7 0,1 0-7 16,2-6 0-16,-1 3-6 0,0-6-6 0,-1 1-15 16,5-1-18-16,-5-4-39 0,3-1-43 0,4-2-55 15,-5-3-192-15,1-2-399 0,1 0 177 0</inkml:trace>
  <inkml:trace contextRef="#ctx0" brushRef="#br0" timeOffset="87818.071">19314 4059 102 0,'0'0'123'0,"0"0"-5"0,0 0-8 0,0 0-3 16,0 0-2-16,0 0-10 0,0 0 15 0,7 9-8 0,-2-9-1 16,2 3 4-16,1-1-3 0,3 2 3 15,-1-3-4-15,8-1-5 0,1 0-4 0,3-2-10 16,8-1-2-16,2-3-7 0,-2-1-4 0,5-1-8 0,0 3-3 15,1-4-9-15,2 1-2 0,-3-2-4 0,0 3-7 16,-3-2-5-16,3 1 0 0,-9 2-7 0,-6 0 0 16,2 2-5-16,-6-2 2 0,-1 4-4 15,-4 1 0-15,-2-3-4 0,-1 4 1 0,-2-3-4 16,1 1-2-16,-4 1 2 0,1 0-5 0,-4 1-7 0,8-3-15 16,-8 3-7-16,4-2-8 0,-4 2-15 15,0 0-8-15,5-2-18 0,-5 2-14 0,0 0-29 16,0 0-25-16,0-4-19 0,0 4-134 0,0 0-318 15,-9-5 141-15</inkml:trace>
  <inkml:trace contextRef="#ctx0" brushRef="#br0" timeOffset="88248.354">19466 4266 146 0,'-3'4'132'0,"3"-4"-10"0,0 0-2 15,0 0-5-15,0 0-1 0,0 0-8 0,17-4-2 16,-9 0-13-16,3 0-1 0,6-1-9 0,-1 0-6 16,1-4-10-16,6 3-1 0,2-4-5 0,5-2-4 0,-3 1-4 15,2-1-4-15,2 2-1 0,1-2-1 0,-2 0-8 16,1 3-3-16,-3 1 0 0,-6 1-3 16,-4 0-3-16,0 1-2 0,-3 0-4 0,-1 4-1 15,-4-2-4-15,1-1-2 0,-3 3 2 0,-2-1 0 16,1 2-7-16,-3-1 7 0,-4 2-3 0,8-4-6 15,-5 4 0-15,1-3 0 0,-4 3-2 0,4-2 1 0,-3-3-1 16,-1 5-13-16,3-2-13 0,-3 2-15 0,0 0-13 16,1-5-33-16,1 2-23 0,-2 3-30 15,-2-8-147-15,-2 4-303 0,3-1 134 0</inkml:trace>
  <inkml:trace contextRef="#ctx0" brushRef="#br0" timeOffset="88723.73">19778 3696 25 0,'-3'-1'203'15,"3"1"-19"-15,0-4-15 0,0 4-21 0,0 0-13 16,0 0-14-16,0 0-11 0,0 0-9 0,0 0-10 15,0 0-4-15,12 5-11 0,-5-2-7 0,0 1-2 0,4 3-9 16,-2-1-2-16,5 1-5 0,0 0 1 0,-1 1-8 16,3-1 2-16,1 0-5 0,0 0 2 15,3 0-3-15,-3 0 0 0,2-2-3 0,0 2 0 16,0-3 0-16,-1 1-4 0,0 0-2 0,0-2-3 16,-4 0-2-16,-2-1-4 0,1 1 0 0,-1-1-2 0,0 0-1 15,0 1-4-15,0 0 1 0,-1-3-6 16,-2 2 4-16,-3-1-4 0,0 0 1 0,-1 0-4 15,-5-1 3-15,9 2-5 0,-9-2 1 0,10-2-3 16,-10 2 2-16,5 2 5 0,-5-2-2 0,1 3-3 16,-1-3 1-16,0 0-2 0,0 0 7 0,7 0 3 0,-7 0 0 15,0 0 2-15,0 0 0 0,1 4 2 16,-1-4-4-16,0 0 3 0,0 0-2 0,3 3 3 16,-3-3 1-16,-3 9 3 0,2 3-2 0,-3 5 7 15,-2-3 0-15,-3 15 1 0,-1-1 4 0,-1 5 2 16,2 0-8-16,-10 15 0 0,0-3-2 0,2-1-4 0,3-10 1 15,2 0-12-15,-10 11-32 0,0 0-51 0,7-14-62 16,-3-1-80-16,-4 10-210 0,1-12-461 0,-1-3 205 16</inkml:trace>
  <inkml:trace contextRef="#ctx0" brushRef="#br0" timeOffset="96203.951">19898 2755 19 0,'0'0'51'0,"5"-3"-6"0,-5 3-2 16,4-2-4-16,-4 2 2 0,1-5-8 0,-1 5 5 16,5-3 1-16,-5 3-5 0,0 0 4 15,5-4 5-15,-5 4-3 0,1-3-5 0,-1 3 3 16,2-4 0-16,-2 4 4 0,1-4 3 0,-1 4-6 0,0-6-3 16,-1 3 2-16,1 3-1 0,0-9 10 0,-3 6 0 15,3 3 10-15,-7-4-9 0,4 0 2 0,-2 2-2 16,0 0-11-16,5 2-5 0,-11 0 4 15,2 0-11-15,-2 4-1 0,2 1-4 0,-9 5 7 0,4 1-6 16,-9 6-2-16,5 6 3 0,0 1 1 16,-2 3 2-16,2 2-2 0,-1 15-2 0,4 0-1 0,-1 1-5 15,4 3 4-15,5-14-2 0,7 1 1 0,-3 2-6 16,3 0 3-16,6-2-7 0,4-1 4 16,0-4-8-16,4 0 6 0,1-4-1 0,4-2-1 15,1-5-2-15,4-3 6 0,-1-2-11 0,-5-6-18 16,4-2-11-16,6-3-15 0,-1-6-28 0,3-3-37 15,-2-2-19-15,-1-1-90 0,1-4-233 0,-2-4 104 16</inkml:trace>
  <inkml:trace contextRef="#ctx0" brushRef="#br0" timeOffset="96464.235">20028 2900 57 0,'9'2'93'0,"1"-2"-9"0,1-2-4 16,0 2-4-16,10 0 0 0,-4-3-20 0,1 0 5 15,3-1-11-15,0 2 5 0,2-3-18 0,-5 0 6 16,4 0-4-16,-7 0-21 0,3-1-27 0,-1-1-5 15,-7 0-23-15,2 1-5 0,-6 1-20 0,2 0-49 16,-5 0-119-16,-2 1 54 0</inkml:trace>
  <inkml:trace contextRef="#ctx0" brushRef="#br0" timeOffset="96651.501">20151 2921 22 0,'-4'27'130'15,"0"0"-12"-15,3-1-4 0,-3 3-9 0,1-2-10 16,0 0-1-16,0 2-9 0,2-3-4 0,-3 0-10 16,1 0-7-16,3-6-10 0,0-1-2 0,0 2-8 15,0-4-19-15,0 0-15 0,2-1-23 0,-2-4-16 16,1-4-38-16,3 1-15 0,-3-4-81 0,4 2-175 16,-1-5 78-16</inkml:trace>
  <inkml:trace contextRef="#ctx0" brushRef="#br0" timeOffset="97241.295">20426 3120 68 0,'8'-10'100'0,"1"-6"-8"0,-2 1-5 0,3-2-21 16,-1 4 4-16,-3-4-7 0,-2 0-10 0,-1 5-6 15,-2 1 19-15,0-6-2 0,-1 5 13 0,-1 0 4 16,0 3 6-16,-2 1 14 0,-1 0-1 0,0 4-9 16,2 1-11-16,-7 1-2 0,1 2-7 0,-2 4-5 15,-4 1-17-15,1 6 2 0,-1 2-3 0,0 1-6 16,-1 7-2-16,0 3-6 0,4-8-6 0,0 7-3 0,1-1 3 16,3-3-7-16,5 0 4 0,0 0-8 15,1-2 1-15,-4-1-7 0,5 0 5 0,4-4 2 16,-2 0-9-16,1-2-2 0,0-3 3 0,2 1-4 15,0-3 3-15,5 2-3 0,-2-7-1 0,3 0 0 16,-1-7-3-16,7 2 2 0,3-7-2 0,2-2-2 16,-1-1-5-16,1-1 5 0,0-1-8 0,-1-4 2 15,-1 1-2-15,-4 1-3 0,4-2-1 0,-6-1-10 16,-3 5 0-16,-2-1-1 0,-1 1 7 0,1-2-4 16,-3 5 3-16,0 2 3 0,-3 3 2 0,-1 1-1 15,2 0 6-15,-1 6-5 0,2-3 2 0,-4 3 1 16,2-1-3-16,-3 3 6 0,7 0-1 0,-7 0 2 15,7 7 2-15,2-1-3 0,0 1 1 0,-1 2-4 16,3 1 0-16,-2 1 0 0,4 2-2 0,0-1-6 16,-3 2-8-16,5-2 0 0,-2-1-9 0,0 1 10 15,1 0 3-15,-5-1-1 0,1 2 2 0,-2-6 0 16,1 3 2-16,-3-2-3 0,-2-2 2 0,-1-1 10 16,0 2-19-16,-1-1 14 0,0-2 7 0,-4 1-2 15,0 0 6-15,-4 0 13 0,-3-1-22 0,1-1 4 16,-6 4 0-16,3-4 7 0,-8 2-4 0,1 0-14 15,-4-1 17-15,3-1-9 0,2-1 7 0,-6 1 1 16,3-3-13-16,5 0-5 0,-1-1-10 0,3-2-30 16,3 1-16-16,-3-4-20 0,4 0-89 0,0-2-201 15,3-3 90-15</inkml:trace>
  <inkml:trace contextRef="#ctx0" brushRef="#br0" timeOffset="97474.981">20894 2720 94 0,'3'10'138'15,"-2"0"-11"-15,2 7-6 0,-2 2-9 0,3 3-9 16,1 5-8-16,-1 1-15 0,-2 0-10 0,2-1-1 16,0 3-3-16,1-5-14 0,-1 1 0 0,1-6-5 15,-2-2-10-15,-3 2 3 0,6-4-2 0,-2 1-3 16,-4-4-18-16,1-2-14 0,-1-2-15 0,0-1-22 15,0-4-2-15,0 1-16 0,0 0-13 0,0-2-19 16,0-3-22-16,0 0-63 0,0 0-181 0,0 0 81 16</inkml:trace>
  <inkml:trace contextRef="#ctx0" brushRef="#br0" timeOffset="98229.823">20981 2929 45 0,'7'1'70'0,"-1"1"-5"0,2 3 8 0,2-1 1 16,-1 1 7-16,1 5 3 0,0-1-3 0,-3 1 10 0,2 4-15 15,1 1-4-15,-2-1-6 0,-3 0-4 0,1-2-5 16,-2-1-4-16,1 1-9 0,-3-2-4 16,1 1-5-16,2-5 0 0,-1 3-1 0,0-2-8 15,-4 0-11-15,5-2-3 0,0-2 0 0,-1-1-6 16,2-2-1-16,-6 0-2 0,16-2-5 0,-10-5 4 15,6 2-2-15,-3-5 0 0,-2 1-3 0,3-1 7 16,-4 0-1-16,1-6-4 0,0 2-3 0,1 0 7 0,-4 2 3 16,-1 3 9-16,1-2 8 0,-3 5 8 0,3 1 4 15,-1-2-3-15,-2 2-6 0,0 1-2 16,3 0-3-16,-4 4-7 0,0 0 2 0,8-2-2 16,-8 2-1-16,0 0 4 0,16 8-4 0,-14-4-3 15,3 1-2-15,2 1-7 0,2-2 5 0,-2 1 5 16,2 0-6-16,-1-1 9 0,1-1-11 0,3 0-2 0,-1 0 2 15,1 0 5-15,3-5-1 0,2 1-5 16,-2-2-7-16,3 0-5 0,2-4-4 0,1 1 7 16,3-3-11-16,-5 2-2 0,7-6-5 0,-2 2 15 15,-2-3-27-15,-3 4 2 0,-1-2-5 0,-4-1-2 16,0 0 2-16,-2 1 6 0,-6 1 5 0,2 5 3 16,-3 0 14-16,-1 0 4 0,-3 1 19 0,0 1 7 15,-2-1 4-15,1 5 4 0,-9-4-4 0,4 5-1 16,-5 0 1-16,-2 4 12 0,-4 1-5 0,0 2 3 15,-2 1 2-15,2 2 2 0,0 1 1 0,1-2-5 16,1-1-2-16,-3 3-5 0,7 1-2 0,1-4-3 16,0 0 2-16,2 1-5 0,1-2-1 0,2 1-9 15,1-4-7-15,0 2-1 0,3-2 0 0,1-1-1 16,1-1-3-16,0-1-1 0,2 1 0 0,-4-3 2 16,14-3 6-16,-7 1-7 0,2-3 3 0,0 1-5 15,-1-1 4-15,0 0 3 0,1 0 1 0,-2-2-1 16,0 2-1-16,2 0-1 0,-4 3 0 0,0-2-3 15,-1 1 1-15,0 1 6 0,1-1-6 0,-5 3 6 16,0 0-5-16,0 0 5 0,13 5 1 0,-9 0-1 16,0 2 1-16,-2 2 1 0,3 1 2 0,1 2-9 15,0 7 15-15,-4 0-5 0,3 6 6 0,1 2-8 16,-4-2 6-16,0 3-1 0,1-2-2 0,1-1 2 16,-3 4-3-16,0-2 3 0,1-1 0 0,-2 0-5 15,0-7 2-15,0 1 4 0,0-2 0 0,0 1-4 16,0-7-3-16,0 3 2 0,2-4-1 0,-2 1-7 15,2-2-13-15,-2-4-18 0,0-1-14 0,0 1-31 16,1-1-3-16,-1-3-20 0,0-2-24 0,0 0-119 16,0 0-263-16,0 0 116 0</inkml:trace>
  <inkml:trace contextRef="#ctx0" brushRef="#br0" timeOffset="98427.639">21289 2659 157 0,'0'0'223'0,"0"0"-32"0,-2-3-27 16,2 3-22-16,0 0-37 0,0 0-46 15,0 0-54-15,2 12-55 0,0-5-116 0,-2-2-181 0,0-5 80 16</inkml:trace>
  <inkml:trace contextRef="#ctx0" brushRef="#br0" timeOffset="100047.811">21723 2775 115 0,'-2'-6'128'0,"-2"-3"-2"0,2 4 2 0,1-5-6 0,-1 5-4 16,0 0 26-16,0-2-12 0,0 0-8 0,-1 4-1 16,3-2-5-16,-1-1-5 0,0 3-8 0,0 0-6 15,-1-1-9-15,2 4-8 0,0-5-9 0,0 5-6 16,0-5-11-16,0 5-4 0,0 0-6 0,0 0-4 15,0 0-8-15,0 0-3 0,0 0-5 0,0 0 2 16,21 15-2-16,-10-3 2 0,8 9-10 0,-3 1 2 16,3 5 0-16,1 2-1 0,0 2-2 0,5 16 0 15,-3-1 1-15,-3-2 1 0,-5 2-1 0,-2 2-1 16,-2 2-2-16,-8-2 1 0,1 3-5 0,-6 0-14 16,-8-3-31-16,-2 4-48 0,-9-5-60 0,-6-3-69 15,-9-1-145-15,1-7-383 0,-6-1 169 0</inkml:trace>
  <inkml:trace contextRef="#ctx0" brushRef="#br0" timeOffset="117529.79">5480 8734 70 0,'-4'-3'129'0,"4"3"-10"16,0 0-14-16,0 0-16 0,0 0 4 0,0 0-13 0,0 0-1 15,0 0-9-15,0 0 1 0,-5-1-2 0,5 1-13 16,0 0 3-16,0 0-14 0,0 0 10 0,0 0-13 15,0 0-7-15,0 0-2 0,0 0-12 0,0 0 13 16,0 0-10-16,0 0-6 0,0 0 5 0,0 11-1 16,1-6 5-16,2 2-4 0,-2 1-6 0,-1 1 0 15,1 7 11-15,2 0-5 0,1 1 2 0,-2 4 1 16,5 3 1-16,-2 3-6 0,-3 0 4 0,2 2 1 16,3 6 0-16,-2 0-5 0,4 12 1 0,0 3 0 15,-3-2-3-15,3 1 3 0,2 5 2 0,-4 2-4 16,1-1-2-16,1 2-4 0,1 3 3 0,3 21-3 15,-8-21 0-15,5 0 1 0,0 18 1 0,-5-15-5 16,4 21 3-16,-3-2-2 0,-2-23 5 0,1 24-3 16,1-27-3-16,1 27 6 0,2-29 2 0,1 4-4 15,-2 2-4-15,2-4 8 0,-1 26 1 0,-1-29-1 16,6 2 3-16,-4 1-4 0,3-2 5 0,4-2 0 16,-6 3 0-16,8-4-5 0,-1 3-3 0,0-3 4 15,2-2-6-15,-2-2-3 0,-1 1 3 0,2-3 0 16,-1-2-3-16,-4-12-3 0,3 17 1 0,-6-18 0 15,1 4-2-15,-2-2-5 0,3 0 7 0,-4-1 0 16,-3-2 0-16,1-3-5 0,-2 1-2 0,0-2-5 16,0-6-5-16,-3 1-5 0,-2 1-9 0,3-4 2 15,-3 0-10-15,0 0-19 0,0-6-19 0,0 0-18 16,0-2-17-16,0-1-13 0,0-3-23 0,0-1-30 16,-1-1-105-16,1-3-298 0,0 0 133 0</inkml:trace>
  <inkml:trace contextRef="#ctx0" brushRef="#br0" timeOffset="118692.738">5490 8707 70 0,'-1'-3'98'15,"1"3"-16"-15,0 0-13 0,0 0-2 0,0 0-3 16,0 0-4-16,0 0-10 0,0 0 6 0,0 0-10 16,0 0-3-16,0 0 3 0,0 0-13 0,0 0-7 15,0 0 3-15,0 0-6 0,0 0 1 0,0 0-9 16,0 0 2-16,0 0 2 0,5-2-2 0,-5 2 3 15,8-2-5-15,-3 0-2 0,0 1 5 0,3 0 5 16,6 0-1-16,-4-2-7 0,8-1 6 0,2 1 4 16,3-3-6-16,4 2-7 0,6-5 6 0,3 4 0 15,0-4-9-15,3 4 4 0,11-6-1 0,-9 6 4 16,10-4-1-16,2 2-3 0,-15 1-4 0,17 0 3 16,0 1-14-16,-3-2 9 0,2 1 0 0,-2-2 2 15,2 2-3-15,-3-1 1 0,0 3-2 0,2-3-5 16,2 2 1-16,0 3 4 0,7-1 4 0,-3 0-3 15,1-6-4-15,4 6-6 0,-2-2 1 0,1-3 8 16,1 1-3-16,3 0-1 0,-6 3-8 0,4-3 13 16,0-2 0-16,-4 3-3 0,2-1-3 0,-3 0 5 15,4 2-3-15,-1 0-7 0,-2 1 13 0,-1 0 1 0,-1 0-15 16,0 1 12-16,-2 0-4 0,1 2-3 16,-3-2 0-16,-2 3-3 0,2-5 7 0,-3 1 0 15,2 1 1-15,5 3 5 0,-4-4-9 0,1 2 3 16,0-2-5-16,3-1 4 0,0 3-5 0,1-3 2 0,-1 0 10 15,3 1-8-15,2-3 1 0,-4 3 11 0,4 2-13 16,0-1-3-16,-3 2 16 0,3-3-4 16,-2 2-1-16,3 0-18 0,-2 2 17 0,-2 3-3 15,-1-3-5-15,0 1 7 0,-1 2 4 0,2 0-3 0,-6-1 2 16,3-1 5-16,0 1-15 0,0 1 7 0,-3-1-7 16,1-2 5-16,2 2 8 0,-2 2-14 0,3-3 0 15,-2-1 8-15,-1-2-1 0,-1 2 2 0,-2 0-11 16,-14 0 5-16,17-1-3 0,-7 1-6 0,-7-3 15 15,-5 0-4-15,3 2 1 0,12-2-2 0,-15 1 1 16,-1-1-5-16,-1 1 4 0,-3-1 3 0,-2 3-8 16,2-1 5-16,-4-2-4 0,-5 3 3 0,0 0-3 15,-5-3 5-15,4 3 3 0,-1-1-5 0,0 1 3 16,-3 0 2-16,2-1-6 0,-2 1-1 0,3 0 5 16,-1 0-7-16,-2 0 0 0,4 0-1 0,-2-3-3 15,-1 4-6-15,3-2-7 0,1-1-4 0,5 0-19 16,-7 2-22-16,0-2-31 0,-2 2-98 0,-2-2-212 15,-3-1 94-15</inkml:trace>
  <inkml:trace contextRef="#ctx0" brushRef="#br0" timeOffset="119778.164">11205 8463 60 0,'2'5'72'0,"-1"1"3"0,2 0-8 0,-2-1-1 16,1 5-7-16,1-1 6 0,-1 1-11 0,0 0 8 15,1 3-3-15,-3-2-1 0,4 6-6 0,-3 0-4 16,0-1-3-16,3 4-12 0,-3 4 4 0,2 0-1 16,1 3 1-16,-2-1-6 0,1-1 3 0,-2 4 0 15,2 0-6-15,0 2-1 0,-1 1-1 0,2 4-3 16,-3-2 6-16,3 2-9 0,1 12-8 0,-3 1 4 16,2-2-1-16,-2 3-1 0,0-1 0 0,2-2-2 15,-1 2 3-15,-3 0-2 0,-3 1-1 0,6-2-2 16,-6 3-1-16,3-3-3 0,0 0 1 0,0-1-6 15,0-1 6-15,0 0 0 0,-1-8-5 0,1 13 2 16,1-2 1-16,-1 2 1 0,0-2 0 0,4 1-6 0,0 0 2 16,-2 0 1-16,-1 0 0 0,3-3 6 15,-4 3-5-15,3-2 0 0,-2-2 0 0,0 0-2 16,1 0 9-16,-2-9-10 0,2 8 5 0,-2-9 1 0,1 13 1 16,2-12-5-16,-3 9 6 0,0-11-5 0,0 1 4 15,1 13-5-15,-1-15 3 0,0 4 0 0,-1-4 0 16,3 12 1-16,-2-11-5 0,3 0 5 15,-3-1-2-15,0-1-1 0,0 2 1 0,0 0-2 0,0-2 7 16,0 1-10-16,2-4 3 0,-4 1 2 0,2-2 1 16,0 2 0-16,-4 1 4 0,4 1 2 0,-1 0 2 15,-3-3 1-15,4 4-4 0,-2-1 0 0,0-2 0 16,2-1 0-16,-1 2-5 0,0-1 2 0,1-2 2 16,0 1-3-16,-2 0 5 0,2-1-4 0,2 0-1 15,-2 0-1-15,1-4 0 0,0 0 2 0,1 2-4 16,0-4 5-16,-2 4-2 0,1-3-2 0,-1-4 5 15,3-1 7-15,-6 5-7 0,6 0 0 0,-3-2-2 16,0-3 2-16,0-2 0 0,0 3-2 0,0 6 0 16,0-9-1-16,0 0-5 0,0-2 3 0,0-2 2 15,0-2-4-15,0 2 2 0,0-5-11 0,0 0-8 16,0-3-11-16,0 2-18 0,0 0-30 0,0-4-48 16,0-3-152-16,0 0-296 0,0 0 131 0</inkml:trace>
  <inkml:trace contextRef="#ctx0" brushRef="#br0" timeOffset="121011.877">5999 11397 8 0,'0'0'104'0,"0"0"-15"0,0 0-3 0,0 0-8 0,1-4-8 15,-1 4 6-15,0 0-20 0,0 0-11 0,0 0 1 16,0 0-6-16,0 0-2 0,0 0-6 0,0 0-1 16,0 0 12-16,0 0 1 0,0 0-4 15,0 0-4-15,3 12 4 0,-3-12-4 0,-2 5 6 0,2 3-2 16,0-3-3-16,0 4 8 0,-1 3-6 0,0-1-2 16,-4 5-7-16,5 2-4 0,0-3-1 0,-2 3-3 15,1-1 4-15,1 4-8 0,-2-1 9 0,0 7-10 16,-1-1-3-16,1 0 3 0,4 0-3 0,0 3 0 15,-6 1-2-15,4-1-2 0,0 1 5 0,0 3 0 16,-4-1 3-16,2 1 0 0,-2 1 1 0,4 0 2 16,-1 2 3-16,-2-2-3 0,2-2 3 0,-4 1 0 15,1 2-5-15,4 12 0 0,-4-12 1 0,8-3-3 16,-8 1 3-16,4 1-3 0,-1-3-2 0,-3 3 1 16,8-4-2-16,-3-2 0 0,-1 1 3 0,5 3-3 15,-5-4-3-15,0 0 2 0,3-2-1 0,-2 0 0 16,2 1-7-16,-2-7 1 0,0-1 1 0,2 1 0 15,-2-3-1-15,-1 0 2 0,3-1-4 0,-2-1 3 0,0-3-6 16,-1 0-2-16,1-3 5 0,-1 1-3 0,0-5-2 16,2 2-10-16,-4-3-11 0,1 1-16 15,2 0-15-15,-2-2-29 0,1-3-16 0,0 0-35 16,0 0-137-16,0 0-292 0,0 0 130 0</inkml:trace>
  <inkml:trace contextRef="#ctx0" brushRef="#br0" timeOffset="122019.791">5891 12792 36 0,'6'0'83'16,"3"0"1"-16,2 0 2 0,-1 2-7 0,3-2-4 16,6 2-3-16,-1-2-2 0,3 2-5 0,1 0-1 15,7-1-5-15,1-1-5 0,2 0-1 0,0-3 1 16,7 2-4-16,-2 1-7 0,1-1-3 0,0-2 4 16,16 2-3-16,-16 0-8 0,16-1 0 0,-3-4-7 15,3 0 1-15,3 4 0 0,1-1-3 0,-2-2-9 16,1 1 5-16,5 0-1 0,-1 0-3 0,0 0-4 15,2-1 1-15,1 0-3 0,-1 1-3 0,0-1 0 0,4 2-1 16,-6-2 0-16,2 0 0 0,5 0 2 0,-2 2 0 16,-2-1 2-16,1 0-3 0,3 1-2 15,-4 1 2-15,1 1 3 0,-6-1-5 0,3 4-6 16,-4-4 3-16,2 1-3 0,-3 1 5 0,0 0-6 0,0-1 7 16,-6-2-5-16,9 1 4 0,-7 2 0 0,0-2-4 15,1 0 7-15,2 0-5 0,-2 0-2 0,-3-1-2 16,5-1 2-16,-1 2 1 0,-3-4 0 15,-12 4-3-15,12-1 4 0,1 3-4 0,-2-1 3 0,-13-2-4 16,16 2 9-16,-17 1-8 0,3-1-7 0,-3 1 0 16,1-3 0-16,-1 3 7 0,-1 0-3 0,1 0 1 15,-1-2 0-15,-3 2 1 0,0-2-1 0,1 1 1 16,-4-1-2-16,6 0 2 0,-4 2 3 0,1-3-8 16,1 1 7-16,0-1 0 0,-4 2-4 0,5-5 3 15,-3 4 0-15,1-1 4 0,0 3-10 0,3-2 5 16,-1-2 1-16,-1-2-2 0,3 4 3 0,-1-1 0 15,-3-1-2-15,1 2 0 0,3 1 4 0,-1-1-2 16,0-1 4-16,0 1-5 0,-4 0-6 0,4 1-4 16,-2 0 7-16,3-2-3 0,-1 2 2 0,-4 0-1 15,0-2 4-15,1-1-16 0,-2-1-4 0,-2 1-2 16,2-1-1-16,-3-1 4 0,0 1-3 0,-7 0 6 16,6-2 1-16,-8 4 14 0,1-4-7 0,6 0 1 15,-1-3-10-15,2 3 8 0,-8-3-1 0,-1 5 5 16,-1 1 14-16,3-1-12 0,-4 0 1 0,-3 2 1 15,0-1 0-15,-1 0 10 0,2 0-6 0,-3 2 1 16,3-1-1-16,-1 2 2 0,1-3 4 0,-1 0 1 16,1 1-8-16,0 1 6 0,-1 0-5 0,1-1-4 15,3-3 10-15,1 2-2 0,-6 2 1 0,2-2-7 0,-2 0 1 16,3 3 2-16,-2 0 4 0,0-3 1 0,0 1-6 16,-1 0 4-16,1 2-2 0,-3-1 0 15,4 2 6-15,-6-1-9 0,1-1 3 0,2 2-2 16,1-1 1-16,-4 1 4 0,2 0 0 0,-4 0-6 15,2 0 2-15,-8 0-3 0,12 0 1 0,-6 0 5 0,-6 0-1 16,8 0-3-16,-8 0 12 0,7 0-1 0,-7 0 11 16,3 3-4-16,-3-3-5 0,0 0-9 15,0 0-12-15,0 0-10 0,0 0-14 0,-17-5-5 0,8 5-28 16,0-5-27-16,-2 3-81 0,-2-1-185 0,0-2 83 16</inkml:trace>
  <inkml:trace contextRef="#ctx0" brushRef="#br0" timeOffset="123280.039">3981 7706 1 0,'5'0'60'16,"-5"0"-6"-16,9 1-1 0,-2-1 1 0,0 1-8 15,-3-1 4-15,1 2-5 0,3-1-3 0,0 3-3 0,-1-1-1 16,0-3-3-16,3 4 1 0,2-1-5 16,-1 1 15-16,-1 3-16 0,3-1-7 0,2 1 3 15,-1 2-6-15,2 0-6 0,0 2 22 0,1 0-13 16,-2 0-12-16,12 2 6 0,-5 4-8 0,2-3-5 0,0 3 10 16,3 0 10-16,1 1-6 0,1 1-3 0,1 0-3 15,-1 0-2-15,2 2 2 0,1-1-3 0,-1 1 2 16,10 9-2-16,-11-10 2 0,11 8-3 15,-10-8 4-15,12 6-4 0,-12-5-4 0,10 5 4 16,3-1-3-16,-1 2 0 0,-1-2-4 0,2-2 4 0,-8-6 6 16,10 7-2-16,-2-2-12 0,2 2 9 0,-2-2-1 15,4-2 3-15,-14-3-4 0,11 4 3 0,-10-4-2 16,-4-1 2-16,5 0 1 0,-5 2-7 0,2-1-5 16,-5 0 2-16,0-3 1 0,-3 0-4 0,-1-2 10 15,-5 0-7-15,-4-4 11 0,3 2-5 0,-2 1-3 16,0-4 0-16,-4 0 4 0,3-2-4 0,-6 5 4 15,0-5 6-15,2 4-5 0,1-4 4 0,-3 0 5 16,4 0-3-16,-4-1 2 0,0 2 0 0,2-2-14 16,-5 0 13-16,2 2-4 0,0-3-10 0,-3-1 5 15,0 0 3-15,0 0 0 0,0 1 1 0,-1-1-13 16,-1 1-9-16,-3-3-27 0,3 4 1 0,-3-1-36 16,0-3-105-16,-10 3-195 0,1-1 87 0</inkml:trace>
  <inkml:trace contextRef="#ctx0" brushRef="#br0" timeOffset="124189.173">1584 6384 5 0,'-4'3'46'16,"0"-1"7"-16,4-2-5 0,-4 6-3 0,2-5-4 16,-2 2 1-16,4-3-10 0,0 0 7 0,-3 4 0 15,3-4-4-15,0 0 5 0,0 0 1 0,0 0-8 16,0 0 8-16,-2 2-2 0,2-2 11 0,0 0-10 16,0 0 2-16,0 0-3 0,0 0 12 0,0 0-6 15,0 0 15-15,0 0 11 0,11-8-5 0,-2 6-9 16,0-4 2-16,3 1-11 0,3-4-10 0,3 1 11 15,6-6-4-15,1 2-8 0,4-1-6 0,-1 0-1 16,4-2-3-16,0-2 1 0,0 0 1 0,4 0-11 16,9-5 8-16,-9 5-1 0,8-7-4 0,-12 5-8 15,0 1-2-15,-1-1-8 0,-2 2 6 0,-4 0-3 16,0 3-7-16,-8 2-13 0,-1 2-6 0,-6 3 4 16,-1 2-17-16,0-1-2 0,-4 2-12 0,-1 0-11 15,0 1-12-15,-2-2-7 0,-2 5-11 0,0 0-15 16,0 0-6-16,-11-1-62 0,3 5-185 0,-2-2 83 15</inkml:trace>
  <inkml:trace contextRef="#ctx0" brushRef="#br0" timeOffset="124397.009">1998 6186 1 0,'-3'9'110'0,"2"3"1"0,-1 2-14 0,-2 2 10 16,2 1-6-16,1 4-12 0,1-3-2 0,1 8 1 15,-1-1-11-15,-1 1-8 0,2-5-1 0,-1 4-3 0,2 4-16 16,-4-3 2-16,1-1 1 0,2 1-7 16,-2 2-11-16,2-8 2 0,-1 5-4 0,0 1-3 15,0-7-16-15,2-1-12 0,-2 2-25 0,4-4-24 16,-2 3-25-16,2-8-25 0,-4 3-98 0,4-3-210 16,-1-3 93-16</inkml:trace>
  <inkml:trace contextRef="#ctx0" brushRef="#br0" timeOffset="124887.648">2129 6699 90 0,'7'-6'154'16,"-5"1"-24"-16,2 1-5 0,2-4-11 0,1 2-10 15,2-3-11-15,1 1-12 0,1-5-4 0,3 1-15 16,-2-1 0-16,2 0-5 0,-2-1-13 0,-1 3 2 15,0-3 3-15,-2 4-13 0,-3-1-4 0,2 1-4 16,-6-2-7-16,2 1-4 0,0 1 6 0,-3 1-4 16,-1-2-5-16,0 2 12 0,-2 0 4 0,-1 2 0 15,-1 1 2-15,-1 0 2 0,0 0-2 0,0 3-2 0,-3 2 0 16,3 0-7-16,5 1 5 0,-14 4-8 16,5 4 4-16,0 1-8 0,-1 0 1 0,1 6-3 15,-1 0-2-15,3 3-5 0,-2-1 3 0,4 2 0 16,0 0 4-16,5-2-8 0,-4 1 2 0,3-2-5 15,1 0 5-15,0-4-6 0,1-2 0 0,3 0-16 16,-1-3-2-16,1 1-3 0,2-4-1 0,0 1 2 16,2-4-2-16,1-1-2 0,5-2-3 0,-4-5-6 15,7 0 3-15,1-4-2 0,-3-1-4 0,2-1-1 16,2-7 9-16,-1 1-2 0,-7 2 11 0,6-4-1 0,-4-2-13 16,-7 4 3-16,3 2 2 0,2-6-2 0,-3-2-8 15,-3 8 1-15,-5 2 11 0,2 1-1 0,0 3 2 16,-2 2 11-16,0 2 14 0,-2-1 3 15,4 3-9-15,-2 1 5 0,0-1 0 0,0 5-8 16,0 0 6-16,4-3-7 0,-4 3 5 0,0 0-7 0,3 12-11 16,0-8-6-16,2 2-4 0,3 2-21 0,-2 2-5 15,2-1-10-15,2 1-5 0,3 2-15 0,1-1-54 16,-5 1-151-16,4-1 68 0</inkml:trace>
  <inkml:trace contextRef="#ctx0" brushRef="#br0" timeOffset="125009.055">2528 6611 46 0,'-16'5'61'0,"0"0"-5"16,-3 1-5-16,5-1 2 0,-4-1-15 15,3 0-10-15,2-1-26 0,0-1-25 0,-2-1-29 0,5 1-57 16,-2-6 25-16</inkml:trace>
  <inkml:trace contextRef="#ctx0" brushRef="#br0" timeOffset="125241.683">2620 6105 29 0,'4'8'151'0,"-3"4"-2"0,4 5-21 0,5 7-8 0,-3 1-13 15,-1 1-9-15,2 3-6 0,1 0-12 0,0 0-18 16,-1 3 3-16,-2-3-2 0,1 1-5 0,3 0-6 15,-4-1-9-15,2-4-1 0,-3 1-13 0,1-7-18 16,-2-2-20-16,1 0-21 0,-2-7-22 0,-1 0-15 16,0-5-20-16,0 2-21 0,-1-2-63 0,-1-2-186 15,0-3 82-15</inkml:trace>
  <inkml:trace contextRef="#ctx0" brushRef="#br0" timeOffset="126112.939">2647 6338 53 0,'0'0'104'0,"14"8"-7"0,-10-4 1 15,6-1-8-15,-1 1-3 0,0 1-21 0,4-1 4 16,-3 0-6-16,3-2-8 0,-3 1-3 0,2 1-5 16,3-1-8-16,-4-1 9 0,1-2-10 0,1 0-4 15,-2 2 8-15,3-4-5 0,-1 0-3 0,0-1-16 16,5-1 16-16,-8-1-13 0,9-2 7 0,0-1-8 15,-3 2-1-15,-1-5-6 0,-4 5 1 0,0-2-1 16,-1 0-9-16,0 1 3 0,-1 1 1 0,-1 1 1 16,-3 0 4-16,0 2-3 0,0-2 11 0,-2 2 5 15,-1 2-2-15,-2 1 1 0,3-3 0 0,-3 3-4 16,0 0 18-16,0 0 1 0,6 13 4 0,-8-7-2 16,0 4-5-16,2-1 0 0,-2 2-1 0,2 0-9 15,0 1 0-15,-1 4 0 0,1-6-5 0,0 2-3 16,1-1-4-16,-1 1 1 0,0-3 3 0,4 1-6 15,-4-5 0-15,0 2-5 0,2-1 2 0,-1-2-4 16,-1 1 0-16,2-2 1 0,-4 2-10 0,2-5 0 16,0 0 8-16,0 0-5 0,0 0-1 0,16-9 1 15,-10 0-7-15,2-5-4 0,-2 3-8 0,-1 0-5 16,4-4 6-16,0 1 5 0,0-1-4 0,0 1 0 16,-1 3 4-16,-2 2 0 0,-1 0-2 0,-1 0 3 15,1 4-3-15,2 2 6 0,-2-1-2 0,1 3 3 16,0-2 1-16,-6 3 1 0,11 4 1 0,0-3 2 15,-2 2 3-15,3 2-3 0,2 0 4 0,-3-2-2 16,4 5-7-16,2 0-3 0,2-3 9 0,-3-1 6 16,4 1 0-16,1-2-6 0,-2-2 1 0,4-1 2 15,5-1-2-15,-8-2-5 0,2 1 1 0,6-8-4 16,0 4-8-16,-9-2 4 0,-1-1-5 0,0 1 3 16,0-1-3-16,-4 1 3 0,-4-1-5 0,0 3-2 15,-2-5-10-15,-4 8 22 0,-1-5-2 0,0 1-7 16,-3 3 15-16,0-2 5 0,0 1 2 0,-3 1 4 15,-1 1-1-15,-3 0-2 0,1 3 5 0,6 0 3 16,-18 3 5-16,6 0-6 0,-1 1 5 0,1 1 2 16,2 2 2-16,-3-3-4 0,0 8-1 0,3-5-5 15,1 2 6-15,0-1-1 0,0 4-9 0,4-3-2 16,0 1 4-16,0 0-5 0,4-2 0 0,1-2 0 16,-3 5 1-16,3-6-3 0,0 0-3 0,1-1 2 15,2 0-4-15,1-1 0 0,0-1 3 0,-2 0-5 16,-2-2 6-16,10 1 1 0,-10-1 1 0,10-3-3 15,-3 1 5-15,-2-1-1 0,-1 1 3 0,2-1 0 0,-2-1 0 16,0 1-5-16,-2 1 1 0,-2 2 1 16,8-3-3-16,-8 2 3 0,0 1-5 0,0 0 5 15,0 0-6-15,10 4 7 0,-6 0 0 0,0 4 3 16,1 1 0-16,2 5 1 0,-2 2 1 0,1 2 4 16,-1 5 0-16,-1 3-3 0,4 2 0 0,-2 2 2 0,-2-4 0 15,3 2 4-15,-1 3-3 0,-3-5-3 16,1 1-3-16,-2-1 1 0,1-2-1 0,1-4 2 15,0 0-6-15,-1-3-10 0,-1 2-17 0,-1-7-4 16,1 0-27-16,0-1-10 0,0-1-19 0,-1-5-15 0,-1 1-14 16,0-1-20-16,-1 0-126 0,1-5-278 0,-8 2 123 15</inkml:trace>
  <inkml:trace contextRef="#ctx0" brushRef="#br0" timeOffset="126293.856">3120 6029 166 0,'0'0'132'0,"0"0"-45"0,-4-5-67 0,4 5-88 15,0 0-73-15,0 0 33 0</inkml:trace>
  <inkml:trace contextRef="#ctx0" brushRef="#br0" timeOffset="138912.597">4051 5832 60 0,'0'0'99'0,"0"0"-14"0,0 0-10 0,-1 13-7 16,1-5-2-16,-1 8-2 0,1 1-8 0,0 2 4 16,-1 12-1-16,-2-3-1 0,6 6 0 0,-3 0-1 15,-3-1 1-15,3-1-7 0,0 2-9 0,0 0 11 16,0-3-13-16,0 0-6 0,0 1-13 0,3-2 13 15,-2-2-6-15,-1-3-1 0,0-5-8 0,0 0 4 16,0-5-6-16,-1 2 1 0,1-4-4 0,0-4-1 16,-3 0 0-16,3-2-1 0,0-2-4 0,0 0 0 15,0-1-7-15,-3-1-21 0,3-3-14 0,0 0-8 0,0 0-18 16,0 0-8-16,-2-13-3 0,-2 2-6 16,4-2-10-16,-1-3-6 0,-3-1-49 0,1-8-152 15,1 1 67-15</inkml:trace>
  <inkml:trace contextRef="#ctx0" brushRef="#br0" timeOffset="139162.998">3999 5946 71 0,'4'-19'74'0,"2"1"-5"16,1 2-6-16,3 1 5 0,4 2-5 15,-3 2-6-15,4 0-5 0,2 3-2 0,0 1-9 16,-1 3 1-16,2 0-8 0,-1 3 3 0,2 1 0 0,-3 1 12 16,-1 2-20-16,-1-1 16 0,-2 3 6 0,2 0-10 15,-2 1-1-15,0 0 3 0,-3 1 1 0,1 0 4 16,-2 2-3-16,-5-3 3 0,1 6 4 15,-1-4-4-15,-3 1 7 0,-5 3-4 0,2 0 3 0,-7 2 4 16,-4 1-10-16,1-4 3 0,-7 2-8 0,1 2-4 16,-3-1 1-16,-4-1-4 0,-1-1-2 0,8 0 0 15,0-7-7-15,0 1 0 0,5 2-1 0,-4 0-16 16,5-6-22-16,0 2-23 0,3-3-20 0,5 1-30 16,-1 0-24-16,-2-1-31 0,8-1-117 0,-9-1-277 15,9 1 122-15</inkml:trace>
  <inkml:trace contextRef="#ctx0" brushRef="#br0" timeOffset="140417.791">4397 5925 106 0,'11'13'116'0,"-6"2"-1"0,5 2 1 16,-2 1-10-16,6 6 0 0,-5 2-16 0,4-1-4 15,-4-1-10-15,-2 0-8 0,1-5-4 0,-1-1-8 16,0 1-4-16,-2 0-3 0,0-2-5 0,-2 0-5 16,2 0-5-16,-3-3-3 0,0-1-3 0,-1 0-2 15,-1-5 3-15,0 2-8 0,0-3 7 0,0-2 3 16,-1-2-1-16,-1 1 1 0,2-1-6 0,-3 0-1 16,3-3 2-16,0 0 0 0,0 0-5 0,0 0-7 15,-12-10-1-15,10 4-4 0,0-3-9 0,0-4 7 16,-1-5-4-16,3 7 3 0,-3-8-8 0,3 2 10 15,2-2 3-15,-2 0-7 0,0 4-5 0,1 3 3 16,2 1 3-16,-1 1-6 0,0 4 4 0,0-1 2 16,2 2-1-16,0 3 0 0,1 0-7 0,0 2 11 15,-5 0 2-15,18 2-6 0,-8 3 3 0,2 4-1 0,-2-4 0 16,5 3 3-16,2 2-5 0,-2 2 2 16,2-2 1-16,1 2 0 0,1-2-2 0,-3 1-5 15,10 2 4-15,-6-5-3 0,0-1 1 0,8-1-8 16,-8-1-10-16,8-4-5 0,-10-2-4 0,5-2-9 0,-2-2-8 15,-3 0-5-15,-2-4-6 0,1-1-4 16,-2 0-4-16,4-8 17 0,-7 5 7 0,-2-2 0 16,1 3 11-16,-5-3-1 0,0-3-3 0,-3 1 21 15,-1 1 1-15,-2 3 31 0,0 0 16 0,-4 1 19 16,3 5 10-16,1-3 10 0,-3 6 6 0,2-1-14 0,-4 2-5 16,2 1-6-16,3 2-6 0,-10 5-6 15,5 0-5-15,-1 2-3 0,-1 3-3 0,-2 6-3 16,1-1-2-16,1-1-5 0,1 3-4 0,-1-3 1 15,2-2-4-15,3-2-3 0,-1 1-3 0,2-1-13 16,2-2-9-16,-2 2-8 0,2-4-10 0,2-1 2 16,-3-1 0-16,2-2-2 0,1 2-1 0,2-3 3 15,-5-1 4-15,7 0 1 0,-7 0 1 0,8-5 3 16,-3 3 3-16,0-1 2 0,-1-2-5 0,-4 5-1 16,5-4 7-16,-1 1 0 0,-4 3-1 0,4-1 9 0,-4 1-5 15,9 1 2-15,-9-1-3 0,0 0 0 0,10 3 9 16,-6-3-8-16,1 1-4 0,-1 2 3 15,1 0-1-15,-1-1 9 0,3-2-4 0,0 1 6 16,-7-1-3-16,14-2-4 0,-1-2 1 0,-3 0 4 16,1 0-8-16,5-6 6 0,-5 4 1 0,5-3 3 0,-2-3-4 15,-2 1-1-15,-1-1-1 0,3-2 3 0,-8 6 1 16,3-3 2-16,-4 1 10 0,0 1-7 0,4 0 3 16,-6 1 7-16,1 1 2 0,0 1 3 15,-2 2-6-15,-2 0-3 0,4 1 0 0,-1 0 0 0,-1 1-3 16,7 1-1-16,-9 1-1 0,14 5 0 0,-5 0 3 15,0 0-6-15,1 2 5 0,3-2-4 16,-3 7-4-16,2 1-11 0,-1 1-5 0,1 1-2 16,-2-2-16-16,1 0-3 0,-4-1-19 0,2 1-8 15,-4-2-7-15,0 1 0 0,-3-3-9 0,-2 2 9 0,-1 1-5 16,-5-5 11-16,3 5 0 0,-4-2 4 0,0-3 7 16,-2 3 5-16,-2-5 15 0,0 6 1 0,-1-7 8 15,-1 0 11-15,4 3 0 0,-2-4 4 0,0-3 14 16,5 0-2-16,-3 2 8 0,9-2-2 15,-5-3-3-15,2-1-3 0,3 4 0 0,8-10 0 0,-2 1 2 16,2 1 1-16,5-4 1 0,2-2-10 0,1 2 2 16,5-4 1-16,2-2 1 0,0 1 1 0,-2 1-1 15,-1-2 5-15,-1 0-8 0,-6 4 6 0,-3-2-3 16,4 0 10-16,-2 2 0 0,-4 3 4 0,-1 1 8 16,1 1 4-16,-3 1 15 0,0 1 15 0,-5 0 7 15,3 4 13-15,3-2 3 0,-5 1-5 16,0 1-13-16,-1 3-4 0,0 0-4 0,0 0-5 0,0 0-11 15,-13 8 2-15,8-3-4 0,0 1-3 0,2 1-3 16,-1 4-2-16,-2 0-8 0,3-1 1 0,-1 7 0 16,4-6-1-16,3 2-4 0,-2-2 1 0,2 0-3 15,0 1-2-15,4 0 1 0,-2-3-4 0,0 2 7 16,3-4-3-16,2 0 3 0,3 5-3 0,-3-7 4 16,1 0 2-16,1 0-1 0,0-1-4 0,0-4 4 15,0 3-2-15,0-3 1 0,1 0 6 0,1-3-10 16,-1 1 5-16,-3-2 2 0,7 1-4 0,-8-2-2 15,5 2 4-15,-4 1-3 0,-1-2 3 0,-1 3 0 16,1-2-2-16,-6 1 4 0,-3 2 1 0,11-5 4 16,-11 5 1-16,7-1 0 0,-7 1-1 0,0 0 0 15,5-4 0-15,-5 4-4 0,0 0 1 0,4-2-5 16,-4 2-17-16,0 0-20 0,0 0-25 0,0 0-30 16,0 0-36-16,-11-6-40 0,11 6-47 0,-18 0-138 15,11-1-363-15,-1-1 161 0</inkml:trace>
  <inkml:trace contextRef="#ctx0" brushRef="#br0" timeOffset="149286.813">20709 3639 3 0,'3'-4'106'16,"-3"4"-10"-16,0 0-13 0,0 0-8 0,0 0-13 16,0 0-12-16,0 0-5 0,0 0 9 0,1 15 0 15,-1-5-1-15,0 1 1 0,-1 2 10 0,-2 6 3 16,-3 8-17-16,1-3 3 0,-2 2 1 0,3 0-4 16,-2 2 8-16,-4 1-5 0,2 0-1 0,-1 0-5 15,-3-2 0-15,3 0-4 0,-3-1-4 0,-1 3 2 16,0-8-3-16,2 2-6 0,-2-1 2 0,-1-1-9 15,0-6 5-15,1-1-6 0,-2 3-2 0,1-5 1 16,-4 0-5-16,4 0 2 0,0-2-6 0,1-5-1 16,0 2 3-16,3-3-13 0,-1 1 8 0,2-2 2 15,0-2-7-15,2 0 6 0,-2-2-3 0,1 0 4 16,1-2-7-16,1-1 2 0,2-1 0 0,-1 0-1 16,1-4-3-16,-1-1 3 0,1-3-4 0,3 1-1 15,-1-1 0-15,2 0-2 0,0 1-3 0,3-5 5 16,0 2-7-16,0 4 7 0,0 1-2 0,3 0-3 15,1-1 4-15,-1 3-2 0,2 5-4 0,-1-1 1 16,2 1 2-16,-2 6 2 0,2-2-3 0,2 4 3 16,-1 3-5-16,4 4 2 0,-1 2 11 0,-1 1-6 15,-1 3-3-15,2-2 4 0,2 6-5 0,2 0 3 16,-2-1-1-16,1-2 3 0,-1-4-3 0,-1-2 4 16,2 1-4-16,-3-2 1 0,7-2-4 0,-4-3-1 15,2-1-8-15,5-2 9 0,-5-4-6 0,4-3-15 16,-2-1 0-16,7-4-6 0,-9-1-13 0,0-2 8 15,6-3 12-15,-10 2-8 0,6-8 10 0,-7 7 3 16,0-3-1-16,1-6 6 0,-5 4 4 0,1-4-2 16,-6 2 2-16,-1 2-2 0,-1 3 0 0,-2-2 13 15,0 6 23-15,2 0 6 0,-2 4 5 0,0-1 2 16,-2 1 2-16,2 6-8 0,0 1-2 0,0 0 1 16,0 0-6-16,-13 6-3 0,7 6-3 0,-3-3-2 15,-1 8-3-15,2-2 1 0,-1 2-4 0,2 0 1 16,0-2-6-16,-3 3 5 0,6-6 0 0,-2 1-6 15,1-2 9-15,1-3-3 0,1-2 2 0,2 1-8 16,-3-2-2-16,1-1 5 0,2 1-5 0,0-3 6 16,1-2 3-16,-1 5-5 0,1-5 5 0,0 0-1 15,0 0-3-15,0 0 3 0,14-11-4 0,-8 7 0 16,-2-2-4-16,5-2 4 0,-3 3-2 0,-2-3 0 16,1 2-3-16,0 1-2 0,1 0 4 0,0 3-2 15,-1-1-1-15,-1 1-2 0,-4 2-1 0,10 3 0 16,-2 0 5-16,-4 2-4 0,3-1 6 0,0 1-4 15,-5 2-1-15,6-1-1 0,0 2-1 0,2 1 5 16,-2-1-20-16,0-3-9 0,1 2-10 0,0-2-9 16,2-1-17-16,-3-1-16 0,4-2-8 0,-2-2-9 15,2-1-2-15,-1-1-1 0,-3 1-3 0,3-3 16 16,-4-2 7-16,0 0 3 0,1-1 13 0,-3-3 6 16,0 3 6-16,-1-6 1 0,0-2 5 0,2 0 5 15,-2-2 8-15,0 0 9 0,-4-2-2 0,4-4 9 16,-4 0 7-16,1-3 4 0,-1 8 10 0,0 2 17 15,-5-1 7-15,4 3 17 0,-2-1 13 0,2 4 17 16,1 2 7-16,-4 3 7 0,4 1 2 0,0 1-13 16,0-2-7-16,0 7-10 0,-1-4-2 0,-4080 4-7 15,8162 0-13-15,-4085 16 4 0,4-7-8 0,-4 5-2 16,4 1 1-16,0 3-6 0,-2 2-2 0,4 5-3 16,-2 1 0-16,4-2-5 0,-4-2 0 0,5-4-2 15,0 1-5-15,-1-1 3 0,0 0-8 0,2-1 6 16,-1 3-4-16,2-4-3 0,-3-1 4 0,-2-3-2 15,3 0 1-15,-2-5-2 0,-3 0 1 0,4 1-4 16,-3-3 0-16,0 0-2 0,-1-1-5 0,3 0 7 16,-3-4-6-16,1 3-18 0,-1-3-2 0,0 0-1 15,0 0-3-15,0 0-8 0,0 0-2 0,-18-9 1 16,13 4 8-16,1-3-6 0,-1-1 8 0,1 0-1 16,0-1 5-16,-2 0 2 0,1 2 1 0,1-3 6 15,3 4-4-15,-3-1 7 0,4 1-3 0,0 1 7 16,-3-1-5-16,6 3 4 0,-3 0 0 0,5 0-15 15,0-2 11-15,4 2 6 0,-1 3-2 0,2-3 2 16,0 4-2-16,3-1 1 0,0 0-1 0,4 1 0 16,-3 1 4-16,2 0 0 0,-2 1 4 0,0 0-6 15,-2 0-4-15,2 1-1 0,-1-1 5 0,-1 4-3 16,-3-3 3-16,0 3 4 0,0-4-5 0,-4 4-1 16,3 0 2-16,-4-3 1 0,-2 1-2 0,2 1-8 15,-1 2 11-15,-2-2 0 0,-2 3-5 0,-2-3 1 16,3-1 4-16,-4 3-1 0,3-2-1 0,-4 0 2 15,1-2 2-15,-5 0-5 0,3 1 7 0,2 0-10 16,-8-1 9-16,7 0-5 0,-5-2 9 0,6 1 5 16,-3-1-6-16,0 0 5 0,2 1-10 0,5-2 2 15,-9 0 1-15,5 2 6 0,4-2-3 0,-6 0-7 16,6 0 1-16,0 0 6 0,-7 2-3 0,7-2-6 16,0 0 8-16,0 0-9 0,0 0-5 0,8-11 7 15,-3 8-3-15,4-4 0 0,0 1 0 0,3-2-7 16,-1 0-5-16,2-2 1 0,0-4-14 0,6 3-1 15,-5-1-2-15,4-8-13 0,1 7 4 0,0-5 5 16,-4 3 5-16,-2 3-2 0,-1-4 7 0,2 2 1 16,-3 2 5-16,-3 2 6 0,1-2 4 0,-3 5 4 15,2-5 2-15,-4 7 16 0,2-2 11 0,-5 2 11 16,2 1 8-16,-2 1-5 0,3 0 6 0,-4 3-11 16,0 0 3-16,0 0-8 0,0 0-9 0,0 0 19 15,-9 21-17-15,0-13-1 0,4 7 4 0,0 1-4 16,-1 2 1-16,1 1-2 0,1 1 2 0,-3-2 0 15,4 1 2-15,1-2-5 0,0 1 7 0,2-1-7 16,2-2-3-16,-2-1 3 0,0-2-5 0,2-2 9 16,5 0-11-16,-3-1-2 0,1-1 2 0,2 0 4 15,0-2-9-15,3-4-2 0,2-1-4 0,0-1-18 16,4-1-17-16,2-3-13 0,1-4-14 0,3 1-19 16,-4-5-17-16,3-3-19 0,-5 1-93 0,-3 1-229 15,4-8 102-15</inkml:trace>
  <inkml:trace contextRef="#ctx0" brushRef="#br0" timeOffset="149569.949">21730 3660 68 0,'-5'-1'131'0,"5"1"-7"0,-6 5-8 0,2 1-6 15,1 3-1-15,-3 4-7 0,0 3-7 0,-1 1 3 16,1 8-7-16,1 0 0 0,-3-1-4 0,4 6-2 15,2 3-4-15,-1-3 2 0,0 1-7 0,3-4 3 16,0 2-8-16,-1 0-1 0,2 0-7 0,2 0-4 16,1-1-7-16,0-1-6 0,5-2 0 0,-4-5-5 15,3 3-7-15,3-3 1 0,-2-4-5 0,1-2-2 16,5-1-1-16,-4-2-1 0,2-1-3 0,-1-3-6 16,2-2-7-16,-1-1-11 0,1-3-13 0,0-1-20 15,-1-2-8-15,-2-2-19 0,5 2-22 0,-2-7-22 16,0 3-15-16,-1-5-25 0,-3 1-139 0,-3-1-307 15,-1 1 137-15</inkml:trace>
  <inkml:trace contextRef="#ctx0" brushRef="#br0" timeOffset="151108.96">20139 4691 41 0,'0'0'88'0,"0"0"-7"0,0 0-1 0,0 0-5 16,0 0-6-16,0 0 1 0,0 0-11 0,0 0-5 0,0 0 3 16,0 0-2-16,0 0-7 0,0 0 0 15,0 0-2-15,0 0 6 0,0 0 2 0,0 0 10 16,13 9-10-16,-5-7 0 0,-1 2 2 0,9 3 3 15,2 0 4-15,1 2 1 0,6 5 5 0,6 0 1 0,5 3-2 16,-3-1-5-16,12 5 3 0,3-1-7 16,-12-3-5-16,10 2 0 0,-9-4-5 0,10 5-3 15,-11-4-5-15,14 2-3 0,-14-3-2 0,-2-4-1 16,-3 1-7-16,-3 2 1 0,0-2-6 0,-9-5-4 0,-2 3-1 16,-6-7-2-16,1 6-5 0,-4-6-5 0,2 1-1 15,-4-1-4-15,-2 0 0 0,0 0-8 0,0 0-7 16,-4-1-3-16,0-2-12 0,0 0-12 15,0 0-13-15,0 0-17 0,0 0-13 0,0 0-6 16,0 0-12-16,-21-9-4 0,14 2-10 0,0 2-11 0,-2-4-8 16,0 3-83-16,1-3-235 0,-2-1 105 0</inkml:trace>
  <inkml:trace contextRef="#ctx0" brushRef="#br0" timeOffset="151434.935">20681 4729 53 0,'0'0'96'0,"0"-5"-14"16,0 5-7-16,0 0-4 0,5-4-11 0,-5 4 3 15,9-3-6-15,-9 3 1 0,8-2-7 0,-2 2-7 16,-6 0 4-16,14 0 2 0,-6 2 2 0,2 1-9 0,-1 0 6 16,2 2-1-16,2 1 4 0,-2-1-3 0,1 1 1 15,4 1 1-15,-1 4-3 0,-2-1 3 0,3 0-2 16,-3-1-3-16,0 3 4 0,2 1 4 0,-2-2-11 15,1 0-1-15,-1 2-1 0,0-1-8 16,-4-3 0-16,2 4 1 0,3-1-6 0,-7-2-1 0,2 3-3 16,-2-2-5-16,0-1 0 0,-2 2 4 0,-3 2 0 15,3 2 5-15,-5 0-2 0,-2 1 0 0,-6 0 3 16,-1 0-5-16,-2 0-5 0,-6 5-3 16,-3-5 2-16,-2 1-5 0,-5 3-14 0,4 0-17 0,-6-1-24 15,-1-1-29-15,2-2-33 0,-1 1-34 0,1-2-148 16,-2 1-309-16,3-6 136 0</inkml:trace>
  <inkml:trace contextRef="#ctx0" brushRef="#br0" timeOffset="154317.915">21449 4969 5 0,'0'0'22'0,"0"0"-1"15,0 0 6-15,0 0-1 0,0 0 1 0,0 0 5 16,0 0-1-16,0 0 6 0,0 0 0 0,8-5 0 16,-8 5 12-16,2-2-12 0,-2 2-2 0,0 0 2 15,5-3 11-15,-5 3-3 0,4-5 5 0,-4 5-1 0,3-3-2 16,-3 3 3-16,3-6-5 0,-1 3 2 0,-1-1 3 15,0-1 0-15,1 0 2 0,0 1 1 16,-2-1-3-16,0-1-1 0,-2 1-7 0,2 0 6 16,-2 0-2-16,0-2 2 0,-1 2 3 0,-1 1-3 15,1 0-3-15,-4-1 1 0,2 3-4 0,-1-2-9 0,-1 4 0 16,0-3-7-16,-3 3-1 0,0 0-1 0,-1 3-6 16,-2-2 0-16,-1 4-1 0,0 2-1 15,1-1 5-15,3 3-4 0,-3 3-6 0,3 2 2 16,-4 3-2-16,-5 4 0 0,6 3 0 0,4-7 2 15,0 7 1-15,0 1-2 0,3 0-3 0,0-2 4 16,4-4-3-16,1 0 0 0,2-1-2 0,1-1 0 16,0-1 0-16,6 1 0 0,-2-1 1 0,1-2 0 15,2-1-2-15,1 0 2 0,1-1-3 0,1-4 3 16,-1 1-3-16,2-5-2 0,5 2 2 0,0-1-6 0,2-4-6 16,-2-3-16-16,5 0-11 0,4-6-19 0,-2 2-16 15,-3-2-16-15,3-3-22 0,-8 3-10 0,1-4-11 16,0 2-16-16,-2-2-72 0,-2 3-232 15,-3-3 103-15</inkml:trace>
  <inkml:trace contextRef="#ctx0" brushRef="#br0" timeOffset="155031.795">21714 4884 84 0,'0'0'155'0,"1"-4"-17"16,-1 4-7-16,2-5-19 0,-2 5-9 0,0 0-13 0,0 0 0 15,0 0 6-15,6 11 0 0,-4-1 0 16,-2 1-7-16,0 6-6 0,-2 0-4 0,0 1-2 0,0 2-8 16,-2 1-2-16,1 4-7 0,-1 1-2 15,-1-7-5-15,3 6-5 0,-1-7-5 0,-1 3-4 16,2-3-4-16,-2-3 1 0,3 2-6 0,-2-3-6 0,2-4-2 16,0 0-2-16,-1 0 1 0,2-2-5 0,-1-2-1 15,0-1 1-15,-1 1-1 0,2-5-4 0,0 4 3 16,0-5-1-16,-2 4 3 0,2-4 2 15,0 0-4-15,0 0-2 0,0 0-5 0,0 0 2 16,6-16-2-16,-2 6-2 0,-1-2-3 0,2-5 1 0,-2-1-6 16,3 0 1-16,-1-1-5 0,3-8 2 0,-7 8 0 15,7-8 4-15,-1 4-2 0,-3 0 1 0,2 6-1 16,-4 0 3-16,0 5-3 0,3-2 2 16,-1 3-1-16,-4 5-3 0,1 0 2 0,3 0 0 15,-1 2-1-15,1 3-1 0,-4 1 0 0,11 2 5 0,-6 1 0 16,2 6 1-16,-1 0 0 0,2 3 1 0,-2 4 4 15,3 0-2-15,-1 2 1 0,3 7 1 0,-3-7-4 16,2 4 1-16,-2-3 1 0,1-3 0 16,-2 1-1-16,4 0 2 0,-5 0-1 0,0-6-3 0,-1 0-1 15,-1-1 2-15,0-2-10 0,1 0-11 0,-2-3-19 16,-1 2-16-16,2-3-24 0,-6 1-37 0,0-3-35 16,2-2-161-16,-14 5-338 0,5-7 150 0</inkml:trace>
  <inkml:trace contextRef="#ctx0" brushRef="#br0" timeOffset="155684.766">21642 5130 84 0,'13'-1'113'0,"8"0"-9"0,-2 1-9 15,3-2-7-15,5 0-8 0,-6-1-10 0,8-4-7 16,1 2-5-16,-4 0-9 0,-4 0-5 0,-2 1-3 15,-2-4-7-15,1 1 1 0,-2 1-5 16,-2-4-8-16,-3 4 0 0,3-4-4 0,-7 2-3 16,1 0 0-16,-3-2 2 0,3 1-2 0,-3 0 9 0,1-2-5 15,-4 6 19-15,2 0 2 0,-3-3 8 0,1 4 2 16,-2 1-6-16,-1-1-7 0,0 4-2 0,6-1 4 16,-6 1-3-16,0 0 5 0,6 12-7 0,-6-3 3 15,1 0-4-15,0 5-5 0,2 2 0 0,-6 0-3 16,6-2 0-16,-5-1-4 0,5-1-4 0,-2 5-1 15,-1-8 2-15,-1 5-4 0,1-6 0 0,3 4 0 16,0-5-1-16,-3 1-4 0,2-3-1 0,-2 1 0 16,-2-3 1-16,2 0 4 0,0-3 2 0,2 4 4 15,-2-4 4-15,1 3-4 0,-1-3 0 0,0 0-2 16,0 0-3-16,3-10 0 0,0 2-2 0,0 3-5 16,-1-7-3-16,-2 4 3 0,4-5-3 0,-1-4-3 15,-1 3 0-15,2-5 0 0,0 2 0 0,0 2 2 16,-3 3 1-16,2 0-7 0,-1 1 2 0,1 0 0 15,2 6 0-15,-2 0 2 0,0-2 0 0,4 5-2 16,-3-1-1-16,-4 3 5 0,10 3-2 0,-2-2 0 16,2 7 0-16,-3-3-2 0,2 0 3 0,-1 5 2 15,0 0-3-15,2-3-1 0,-4 5 0 0,4-3 1 16,-1 3 3-16,2-2-5 0,-1 0 1 0,-1-1 1 16,-2-1 10-16,1-1-2 0,2 0-12 0,-5 0 0 15,0-2 3-15,2 0 1 0,-2-2-2 0,4-1 0 16,-3 1 1-16,0-2 1 0,0-1-1 0,3-2 3 15,-3-1 0-15,-1-1-3 0,4-3 1 0,1 0-4 16,-2-3 5-16,-3 1-4 0,0-1 4 0,1-5-5 16,1-2-5-16,-3 0-3 0,-3-2 3 0,-1 0 1 15,1-1-2-15,-1 3-1 0,-1 0 2 0,1 0 2 16,-1 1-3-16,1 6 5 0,-3-2-3 0,2 2 5 16,-3 5 0-16,4-5-5 0,-1 8-15 0,1-3-20 15,0 5-24-15,0 0-18 0,0 0-30 0,0 0-28 16,0 0-124-16,-8 13-287 0,7-8 128 0</inkml:trace>
  <inkml:trace contextRef="#ctx0" brushRef="#br0" timeOffset="156009.822">22686 4855 163 0,'-4'-5'151'15,"4"5"-12"-15,-7 0-16 0,7 0-12 0,-12 5-7 16,4 0-9-16,-2 2-6 0,1 1 2 0,-2 4-3 16,-2 3-3-16,0-1 0 0,5 2-9 0,-8 6-6 15,7-5-1-15,-1 3-6 0,-1-4-5 0,4 1-6 16,2-1-2-16,-1 1 4 0,2 1-15 0,1-1 0 15,1 0-4-15,1-5-5 0,2-2-2 0,1 1-4 16,1 0-3-16,1-4-1 0,2 3-1 0,-3-6-10 0,6 1-2 16,2-2-18-16,0-4-24 0,7-3-24 15,1-1-36-15,5-9-27 0,3 1-24 0,-4-2-125 16,-2-1-291-16,3-2 129 0</inkml:trace>
  <inkml:trace contextRef="#ctx0" brushRef="#br0" timeOffset="156224.758">22915 4804 14 0,'0'0'141'0,"0"0"-9"0,0 0 7 0,0 13-11 16,-3-5-3-16,1 3-9 0,-1 3-5 0,-1 1-12 15,3 2-6-15,-2 0-9 0,1 0-5 0,-2 2-6 16,3-1-5-16,-3 0 0 0,4 2-10 0,-4-1-4 16,3 0-5-16,-2-3-5 0,3 0-6 0,0-3-2 15,3-1-6-15,-2-1-2 0,2 1-5 0,3 0 0 16,-2-5-14-16,-1-1-2 0,4 1-11 0,0-6-10 15,-2 2-17-15,6-1-27 0,-3-3-24 0,2-2-22 16,0 1-17-16,-3-1-21 0,-2-1-78 0,-1-1-236 16,-1 0 105-16</inkml:trace>
  <inkml:trace contextRef="#ctx0" brushRef="#br0" timeOffset="156539.414">22843 4795 19 0,'-4'-4'110'0,"0"-1"-16"0,3-1-9 0,1 1-11 0,0 5-4 16,5-5-4-16,-1 1-11 0,5 1-1 15,-4-1-11-15,8 1 1 0,-3 0-14 0,0 1-9 16,3 1-17-16,0-3-13 0,5 4-11 0,1 0-14 16,-2 0-13-16,2 0-16 0,-2 3-37 0,-4 0-107 15,0-1 47-15</inkml:trace>
  <inkml:trace contextRef="#ctx0" brushRef="#br0" timeOffset="157086.708">23220 4833 58 0,'0'6'164'0,"-2"5"-9"0,-1-1-9 0,1 2-5 16,-1 3-6-16,0 4-11 0,3-1-13 0,-6 0-11 15,3-1-4-15,-1 3-12 0,0 1-8 0,1-4-7 16,0 0-5-16,0-2-8 0,0-3-2 0,2 0-5 15,-5-2-8-15,4 2-4 0,1-4-3 0,1-2-6 0,-2-2 1 16,1 3 12-16,0-6-25 0,-3 2-10 16,4-3-6-16,-4 4-6 0,4-4-9 0,0 0 5 15,0 0-7-15,-10-8 3 0,7 1 0 0,1 1 6 16,-2-5-10-16,3-2 3 0,-2-1 5 0,3-4-2 16,0 1 2-16,0-11-1 0,4-2 5 0,-4 1 2 0,3 1 2 15,0-1-3-15,1 3-3 0,0 1 4 16,3 7 2-16,1 2-2 0,-1 1-2 0,1 0 8 0,1 6-3 15,1 1 0-15,0 0 2 0,0 1 3 16,3 4-5-16,-2-1 4 0,3 3 1 0,-1 0-2 16,1 1 1-16,-2 2 2 0,-2-1-2 0,0 3 2 15,2 0-5-15,-6 0-2 0,-1 0 4 0,-1 1-4 0,0 0 2 16,-3 3-1-16,-1-1 1 0,-5 1 1 16,2 1 2-16,-3 1 2 0,2 1-5 0,-2-3 6 15,-2 2-1-15,-1-2-4 0,4 3 3 0,0 0-5 0,0-2 3 16,-2 3 10-16,1-1-11 0,2 1-3 15,3 0 5-15,-3-2-3 0,3 2 1 0,2 0 0 16,-1 1 3-16,0-4 9 0,5 6 2 0,-1-6 5 16,5 8 10-16,-4-7-7 0,4-1 2 0,5 3 4 15,-1-2 4-15,0 2-5 0,2-4 1 0,-2 2 1 0,5-3-1 16,-4 2-1-16,2-4-4 0,-3 0 0 0,1 2 1 16,-1-4-6-16,0-1-2 0,2 1 2 0,-2-1-6 15,-3-2 1-15,-1 0-2 0,0 3-4 0,-1-3-1 16,-2-3-8-16,-1 2-6 0,2 0-26 0,-7 1-35 15,6-3-32-15,-3 1-52 0,-3 2-171 0,0-4-351 16,0 4 156-16</inkml:trace>
  <inkml:trace contextRef="#ctx0" brushRef="#br0" timeOffset="158013.808">21848 5742 83 0,'2'-4'145'0,"0"-1"-2"0,-1 0-2 15,0 1-3-15,0-1-3 0,-1 1-3 0,0 4 0 0,-1-6-14 16,1 6-6-16,-5-5-13 0,0 4-5 0,-3 1-10 16,-3 1-6-16,-1 6-1 0,-3 2-4 15,-11 3 3-15,3 3-1 0,-5 1 0 0,1 3-1 16,3 2-6-16,-2 1-6 0,5 0-3 0,-2 0-7 0,1 1-4 16,4-1-2-16,4 5-4 0,0-7-6 0,4-1-3 15,2-2 0-15,3 1-7 0,0-2 0 16,5 1-2-16,3-1-2 0,0-3-3 0,5-3-1 15,2-1-5-15,3 4-3 0,5-8 0 0,0-1-7 0,4 1-12 16,4-6-13-16,4-3-18 0,0-1-18 0,0-3-15 16,0-1-21-16,0-8-6 0,-1 5-18 0,-1-2-1 15,-5-3-7-15,2 2 5 0,-6-3-7 16,1 1 3-16,-6 2 17 0,-1 0 9 0,-1-2 8 0,-4-1 10 16,2 2 24-16,-2 2 12 0,-1-3 20 0,-2 4 18 15,0 2 19-15,-2 1 5 0,-1 1 13 0,3 3 6 16,-2 0 13-16,-2 1-8 0,0 2 3 0,3 1-2 15,-1-1-5-15,-3 3 17 0,0 0 3 0,0 0 8 16,3 8 1-16,-1 1 1 0,-1-1-1 0,-1 4-2 16,0 2 4-16,0 3-3 0,0 0-1 0,0 0 0 15,0 0-8-15,0 1-4 0,0-1-4 0,-1-6-6 16,-1 6-3-16,2-1-3 0,0 1-3 0,0-5-1 16,2-3-5-16,-2 2-2 0,0-5-3 0,0 0-3 15,0 0-2-15,0 0-4 0,0-4 3 0,1 1-5 16,-1 2 1-16,0-5 2 0,0 0-1 0,-1 5-4 15,1-5-6-15,0 0 0 0,0 0-2 0,-4-20-1 16,9 11-1-16,-5-1 1 0,0-7-5 0,4 1 1 16,-1-2-1-16,-1-2-6 0,3-6 5 0,-1-3-3 15,2 2 1-15,0 1 0 0,-1 0 5 0,2 2-4 16,-3 9 0-16,1-1 1 0,-1 2-1 0,3 6 2 16,-2-3 0-16,1 4 2 0,-2 2 1 0,1 2-1 15,0 1-2-15,-5 2 6 0,9 3-3 0,1 4 5 16,-1 0-2-16,-4 4 9 0,2 0-6 0,4 6 5 15,-4-2-2-15,0 3-1 0,2 0-1 0,4 6 1 16,-7-6-1-16,2 2 1 0,-2 4-2 0,1-4-8 16,-5-8-13-16,2 0-18 0,0 0-17 0,-3-2-23 15,1 0-23-15,-4 2-22 0,0-10-25 0,-1 6-24 16,-3-1-145-16,-7 0-339 0,3-2 151 0</inkml:trace>
  <inkml:trace contextRef="#ctx0" brushRef="#br0" timeOffset="158602.822">21942 5983 74 0,'-3'-2'176'0,"-1"1"-22"0,4 1-20 16,-4-3-15-16,4 3-11 0,0 0-7 0,10-6-4 15,0 1-16-15,-3 3-10 0,4-1-7 0,4 0-1 16,2-2-9-16,2 1-5 0,8-1-7 0,-5-1-2 0,-2-1-8 16,7 2-2-16,-6-1-4 0,7-4-1 15,-8 8-2-15,2-6 0 0,-3 0-5 0,-6 4 0 16,2-2-3-16,-5 2-1 0,1 0 7 0,-3 1-7 15,-3 1 1-15,2 0 4 0,-2 1 1 0,-5 1-6 16,0 0 11-16,14 4 8 0,-10 0 2 0,-2 1-2 0,1 2 3 16,0 2-7-16,-2 4-1 0,0-1 1 0,1 0-4 15,0 5-6-15,-1-5 1 0,2 4 3 16,-3-3-5-16,4-1-2 0,-3-2 0 0,0 2-2 0,4-3-2 16,-5-4-1-16,0 3-1 0,1-4-3 0,2 0-1 15,-3 1 0-15,1-1 0 0,-1-4-2 0,0 0 2 16,0 0-6-16,0 0 0 0,0 0-1 15,6-10-2-15,-3 5-1 0,3-5 1 0,-4 0-2 16,4 1 4-16,2-10-1 0,-3 2 1 0,3-2-1 0,3-4 0 16,-2-1 0-16,-1-1 0 0,1 2 2 0,-4 6-5 15,4 1 4-15,-4 5-4 0,0 2-5 0,-1 2 11 16,1 0-4-16,2 2-1 0,-5 4 3 0,6 1 1 16,-8 0 3-16,11 3 6 0,-1 2-1 0,0 5 1 15,-1 0-3-15,4 1 3 0,-1 2-3 0,1 1 5 16,0 2-4-16,-2 1 1 0,3-3 0 0,0-2-2 15,0 3 1-15,0-4-4 0,0 3 1 16,-2-6-2-16,-3 0-2 0,4-3-1 0,-4 0 0 0,1 0 4 16,-5-2-3-16,1-1-1 0,1-2-2 0,-2 0 1 15,2-2 6-15,-2-2-5 0,1-1 2 0,-1-1-2 16,0-3-2-16,-1 1 2 0,0-6 0 0,1 6 2 16,-4-6-3-16,0-4 2 0,0 0-2 0,-1 1 2 15,2-3-1-15,-4 2 1 0,1 0 0 0,1-1 0 16,-2 1 1-16,-1 9 1 0,1-1-4 0,-1-2 1 15,2 7-5-15,-1-2-22 0,0 3-25 0,2 0-35 16,0 4-32-16,0 0-18 0,0 0-24 0,0 0-116 16,0 0-301-16,0 0 134 0</inkml:trace>
  <inkml:trace contextRef="#ctx0" brushRef="#br0" timeOffset="159988.607">23034 5728 133 0,'-9'0'176'0,"9"0"-7"0,-7 4-10 0,-2 0-15 16,4 2-10-16,-5 5-9 0,1-2-4 0,-2 4-10 16,0 1-8-16,2 0-9 0,-2 10-6 0,3-9-6 15,3 0-3-15,-1 2-8 0,-3 0-8 0,6 2-7 16,-2-2-2-16,1 0-5 0,4-3-7 0,-1-3-1 15,-1 2-8-15,4-2-5 0,-1 0 0 0,-1 0-3 16,4-5-1-16,-1 1-4 0,2-2 0 0,-1 0-3 16,3-1-3-16,-3-3 0 0,5 1-6 0,1-5-8 15,1-1-11-15,4 0 0 0,0-2-16 0,2-1-9 16,-1-2-5-16,1-1-4 0,0-2-4 0,-1-1-6 0,-2-3-1 16,3 2 5-16,-6-1 2 0,2 0 4 15,-3-2 6-15,-1 0 8 0,-2 1 13 0,-1 2 24 16,-1 3 21-16,-2 0 26 0,0 5 18 0,0 0 20 15,-2 1 13-15,2 1-10 0,-2 0-4 0,-1 0-11 16,2-1-8-16,-2 5-10 0,0 0-6 0,0 0-1 16,0 16-6-16,-4-9 4 0,-2 9-5 0,1 0 0 15,3 2 0-15,-2 0-4 0,0 2-7 0,3-1 1 16,0 0-4-16,-2-1-5 0,3 4 6 0,0-4-11 16,0 2-1-16,4-3 0 0,-4-1-5 0,4-1-3 15,-3-5-3-15,5 2 3 0,-3-3-4 0,-1-1 0 0,2-3 1 16,0 4-5-16,3-6 0 0,-1 1-5 15,2-4-7-15,-1-1-9 0,1 0-19 0,2-2-16 16,-1-6-22-16,0 2-20 0,-1-1-21 0,1-1-30 0,-3-8-17 16,-1 2-9-16,-1-2-3 0,-4 0-5 0,0 0 10 15,-4 1 7-15,0-1 17 0,-2 7 13 0,2-2 22 16,-5 2 15-16,0 2 20 0,0-1 14 0,-1 1 20 16,-1 1 12-16,0 2 15 0,0 0 7 15,2 4-3-15,-1-2 19 0,2 0-5 0,2 2-2 0,1 0 2 16,5 1-3-16,-9 1-2 0,9-1 11 15,0 0-10-15,-7 4-1 0,7-4-3 0,3 4 1 16,-3-4 10-16,0 0-6 0,7 4 0 0,-7-4-1 16,8-3-4-16,-8 3 7 0,14-2 0 0,-8 2-2 0,1 0 6 15,-1-3-3-15,1 0 6 0,-1-1 4 0,-2 2 0 16,2-3 2-16,-3 2 4 0,1-2 4 0,-3-2 3 16,2 3 6-16,-1-2 1 0,-2-1 0 0,2 1 11 15,0 0-5-15,-2-5 9 0,0 3 3 0,-2-2-1 16,2 3-6-16,-2-2 0 0,2 4-5 0,0-1 2 15,-2-1-1-15,2 3-7 0,2-1-7 0,-2 0 1 16,0 0-3-16,0 5-4 0,-2-3-5 0,2 3 1 16,2-7-2-16,2 5-1 0,-4 2-1 0,6-6-2 15,-5 5-4-15,5-2 0 0,0 3-1 0,-1-2-2 16,5 2-3-16,-4 0 8 0,5-2-11 0,-1 1 2 16,2 1 5-16,-2 3-3 0,0-3 2 0,-1 2-4 15,3-2 2-15,-2 4-4 0,-1 1-2 0,-3-2 10 16,1 4 0-16,0-2 5 0,1 5 2 0,-1-3 0 15,0 5 6-15,2 0 7 0,-5-1-3 0,1 6 5 16,-1-3-2-16,-3 3-2 0,3-1 8 0,-3 2-3 16,0-1-5-16,-1-1-1 0,-1 1-4 0,0-3 2 15,1-3-4-15,-4 4-10 0,3-4 5 0,-2 1 0 16,2-1 0-16,-2-3-6 0,1 0-2 0,0-2-6 16,2 1-8-16,-2-2-9 0,1 0-7 0,-3 0-5 15,2-4-14-15,2-1-13 0,0 0-2 0,0 0 4 16,0 0 1-16,-4-12 2 0,4 5 7 0,1-3 0 15,1-1 0-15,-1-4 8 0,2-3-2 0,2 1 4 16,-2-9 10-16,2-2 3 0,3 2-1 0,-3-3 2 16,0 0 5-16,6-2 0 0,-5 1 0 0,6 0 6 15,-2 4 1-15,-2-2 6 0,7 6 1 0,-7 5 5 16,2 3-2-16,-1 0 2 0,0 6 0 0,-4 1-4 0,4 2 5 16,-1 0 1-16,-2 3 1 0,1 1 6 15,-3 1 4-15,-4 0 1 0,10 6-1 0,-4-1 3 16,-3 0-6-16,-2 2 2 0,0 0 0 0,-1 2 2 15,-1 1-6-15,-3 1 6 0,-2 0-6 0,-2-1 2 16,3-1 0-16,-3 6-3 0,-2-2-7 0,1-4 9 16,0 0-4-16,0-1 2 0,0 1-3 0,3-1-3 15,-2-2-1-15,2 4 0 0,0-5-2 0,3 2 2 16,-1 3-6-16,2-4 5 0,0 0-2 0,2-1 2 16,-2 0-4-16,2-2 2 0,0 4-1 0,2-3-5 0,0 1 4 15,0-1 5-15,2 0-6 0,-3 1 5 0,3-1 4 16,0 3 5-16,2-1-1 0,-2 1 9 15,2 0 2-15,2 0-4 0,2 1 2 0,-1-1 1 16,2 3-1-16,0-2 3 0,-1 3-1 0,4 3-2 0,2-5 0 16,-4 0-4-16,2 2 0 0,2-4 0 0,2 4-1 15,-3-1 1-15,-5-6-4 0,1 3 2 0,0-2 2 16,-1-3-6-16,-1 2 10 0,0-3 2 0,-3 4 2 16,6-4-3-16,-4-1 4 0,-3 2 3 15,-5-2-2-15,11-1 0 0,-6 2 0 0,-5-1 2 0,8-1 0 16,-8 1-5-16,5-2-6 0,-5 2 2 15,6-3-2-15,-4-1-4 0,-1 1-3 0,3-1-20 0,-4 4-17 16,4-7-36-16,-6 4-35 0,2 3-41 16,-1-10-33-16,0 3-40 0,-3 2-146 0,1-2-389 0,-3-1 172 15</inkml:trace>
  <inkml:trace contextRef="#ctx0" brushRef="#br0" timeOffset="161535.553">10855 1373 67 0,'0'0'105'0,"-2"-7"-6"16,2 4 5-16,-1-2-8 0,1-1 6 0,-1 1-4 15,1 5 4-15,1-5-3 0,-1 5 6 0,0-5-9 16,1 1-1-16,-1 4-10 0,-2-3-13 0,2 3-4 16,0 0-14-16,0 0 3 0,0 0-8 0,0 0-6 15,0 0-1-15,6 19-7 0,-3-7 1 0,1 3-8 16,-2 2 0-16,5 7-3 0,0 4 1 0,0-4-2 15,-1 4 0-15,-1-2-10 0,0-2 5 0,0 1-5 16,-1-1 3-16,1 3-6 0,4-4-2 0,-9-3 4 16,10 2 2-16,-3-5-4 0,-2-1 0 0,-1 1-2 15,-4-4-17-15,1-4-2 0,2 0-28 0,-3 2 1 16,0-5-31-16,0 0 4 0,0 1-43 0,-3-3-16 16,-1 1-16-16,0-2-97 0,-1-2-255 0,-5 3 113 15</inkml:trace>
  <inkml:trace contextRef="#ctx0" brushRef="#br0" timeOffset="161891.672">10692 1641 107 0,'-4'-4'116'0,"4"4"-4"0,0 0-10 15,0 0 1-15,0 0 4 0,-1 12-17 0,1-8 0 16,1 2-2-16,3 1-14 0,0 1-4 0,1-1-8 15,-1 3-1-15,5 0-9 0,1-1-4 0,3 2 1 16,1-1-11-16,0-1 0 0,-4-1-15 0,7 1 11 16,1-3-8-16,-3 0-11 0,2 0 1 0,-6-3-17 15,2 0-3-15,-1-2-9 0,-3-1-6 0,-2 2-7 16,2-4-5-16,4 2 6 0,-8-1 8 0,-5 1-4 16,14-3-12-16,-9-1 2 0,-2 2 2 0,3-3-4 15,-2 1 8-15,0-2 5 0,2-3 1 0,-2 0-12 16,0 0 14-16,0-2-1 0,0 1-1 0,-3 1 7 15,0-3 6-15,1 4 16 0,0 1 7 0,2 2-2 16,-2 0 12-16,-1 1-3 0,-1 4-4 0,0-7 3 16,0 7-6-16,0 0-5 0,0 0 5 0,-13 16-4 15,5-1 2-15,-1 2-18 0,-10 5-17 0,6 0-52 16,-5 2-126-16,-5-1-214 0,5-2 95 0</inkml:trace>
  <inkml:trace contextRef="#ctx0" brushRef="#br0" timeOffset="162352.028">12973 1117 40 0,'-2'-3'92'0,"2"3"-12"0,0 0-7 0,0 0-1 15,0 0-16-15,0 0 4 0,-7 15-3 0,5-1-2 16,-1-4 0-16,-1 11 1 0,-1 2-6 0,1-3 2 16,-2 8 1-16,1 0-9 0,-4 0 11 0,8 3-12 15,-4-2 5-15,-4 2-11 0,7-2-6 0,1-2-6 16,-3 2 6-16,4-12-9 0,-1 7 4 0,-3-8-9 15,4 0 0-15,0-4-23 0,0-3-22 0,0 1-32 16,0-3-15-16,0-1-20 0,0-2-70 0,-2 1-177 16,2-5 80-16</inkml:trace>
  <inkml:trace contextRef="#ctx0" brushRef="#br0" timeOffset="162526.633">12728 1603 37 0,'18'4'50'0,"0"-1"-2"16,1 0-13-16,-2-1-17 0,4 0-22 0,-5-2-27 16,0 0-33-16,-2-2 14 0</inkml:trace>
  <inkml:trace contextRef="#ctx0" brushRef="#br0" timeOffset="162668.46">13029 1501 113 0,'0'0'109'0,"0"0"-8"16,0 0-4-16,-6 32-8 0,2-20-10 0,-2 3-1 16,-3 9-29-16,2-6-37 0,-5 7-58 0,-2-2-68 15,-2 6-123-15,-3-7 55 0</inkml:trace>
  <inkml:trace contextRef="#ctx0" brushRef="#br0" timeOffset="170509.701">3245 8070 81 0,'0'0'74'16,"0"0"-3"-16,0 0-3 0,0 0 4 0,0 0 4 15,0 0-3-15,0 0-8 0,0 0-4 0,0 0 10 16,0 0-18-16,0 0-2 0,0 0 8 0,0 0-6 16,0 0-7-16,0 0 11 0,0 0-7 0,0 0 4 15,0 0-1-15,0 0 4 0,0 0-2 0,0 0 5 16,0 0-7-16,0 0 1 0,0 0-8 0,0-4-8 16,0 4-3-16,0 0 5 0,-6-3-8 0,3 1-1 15,0-1-11-15,3 3 11 0,-2-6 0 0,1 3-9 16,-2 0 1-16,3 3-6 0,-2-6 5 0,0 2-8 15,2 0 6-15,0 4-3 0,-1-4 0 0,0 0 2 16,1 4-1-16,0 0-2 0,-4-4-4 0,4 4-1 16,0 0 0-16,-2-5 3 0,2 5-8 0,0 0 3 15,0 0-8-15,0 0 2 0,0 0 3 0,0 0-7 16,0 0 3-16,-4 14 0 0,4-4 2 0,0 0-5 16,-2 4 5-16,1 2-3 0,-2 2 4 0,1 0-4 15,-2 6 1-15,3-5 2 0,-1 1-1 0,-1-2 0 16,3 0 0-16,-4 1 1 0,0-1-4 0,1 0 1 15,-2-2 2-15,3 0-1 0,-2-2-7 0,1-1 9 16,2-4-5-16,0 3 7 0,-3-3-1 0,4-2-2 16,-1-2 1-16,1 1-8 0,-4-4 1 0,3 1 4 15,-1 1 0-15,2-4-6 0,0 5 3 0,0-5 1 16,0 0-2-16,0 0-8 0,0 0-3 0,0 0 1 16,0 0-5-16,-6-12 3 0,6 8 0 0,0-5-6 0,0 2 8 15,0-4 7-15,3-1-4 0,-3-3-3 0,1 2 2 16,-1-4 0-16,4 1 2 0,-3-1-5 0,-1-2 4 15,5 0 2-15,-2-1 1 0,-1 3 6 16,1 3-2-16,-3 2-4 0,1-1-2 0,3 1 6 0,-2 3-3 16,1 2 5-16,-2 2-3 0,0-1 2 0,2 3-5 15,-3 3-1-15,5-4-3 0,-5 4 8 0,0 0 2 16,13 6 8-16,-3 1-7 0,-5 0 1 16,5 2 3-16,-3 1 8 0,3 5-4 0,-2-1-2 0,1 3 0 15,-2 0 2-15,2-1-5 0,0 1-9 0,-1-1 7 16,0-1 0-16,0 2 7 0,0-3-4 0,-4 0-2 15,1-2 2-15,0-1-1 0,3 5 3 0,-5-5 0 16,3-1-2-16,-3 0 2 0,2-2-6 0,-3-2 9 16,-2-2-17-16,3 0-21 0,-3 1-14 0,0-3-19 15,0-2-18-15,0 0-28 0,0 5-27 0,0-5-106 16,-8 0-261-16,8 0 116 0</inkml:trace>
  <inkml:trace contextRef="#ctx0" brushRef="#br0" timeOffset="170686.614">3148 8297 51 0,'0'0'132'0,"14"-4"-6"0,-6 4-4 16,1-1-21-16,2-1-7 0,1 1-9 0,-1-2-14 16,7 2-6-16,-1-4-3 0,1 2-14 0,-1 0-18 15,1-2-22-15,0 0-22 0,-1 2-27 0,2-1-19 16,-5 0-87-16,3 1-159 0,-4-1 70 0</inkml:trace>
  <inkml:trace contextRef="#ctx0" brushRef="#br0" timeOffset="170972.919">3557 8182 102 0,'-10'0'134'0,"3"0"-15"15,7 0-5-15,0 0-9 0,-14 3 2 16,8-2-6-16,6-1-4 0,-9 3-6 0,2-1-9 16,2 2-12-16,0-2 0 0,-1 4-14 0,2-1 2 0,-2 5 1 15,-1 1-3-15,0 0-7 0,2 1 1 0,-1 5 1 16,3 0-10-16,-1-2 2 0,2 2-5 0,2-4 0 16,0 2-2-16,0-3-2 0,3 6-7 15,0-7 0-15,3 4-1 0,-2-4 1 0,3-2-6 0,0-2 0 16,3-1-2-16,-3 0-15 0,3-3-1 0,1-1-24 15,1-6-21-15,-2-2-16 0,10 0-27 0,-4-4-26 16,1-2-25-16,-2-1-119 0,-2-1-274 16,-1-2 121-16</inkml:trace>
  <inkml:trace contextRef="#ctx0" brushRef="#br0" timeOffset="171238.827">3664 8015 81 0,'0'9'163'0,"2"2"-19"0,-4 0-9 0,2 1-17 15,2 4 1-15,-2 2-1 0,2-2-12 0,1 1-6 16,3-2-10-16,-4 3-9 0,2-1-2 0,0 2-8 16,0-2-2-16,0 0-14 0,1-2-2 0,3 3 1 15,-2-5-7-15,0 3-9 0,-1-5-4 0,-1 2-3 16,0-3 1-16,1-2-12 0,-1 1-5 0,-1-4-19 15,-1 2-24-15,2-2-3 0,-3 0-12 0,-1 0-14 16,3-3-10-16,-3-2-17 0,0 4-13 0,0-4-11 16,0 0-21-16,0 0-73 0,0 0-217 0,-15-9 97 15</inkml:trace>
  <inkml:trace contextRef="#ctx0" brushRef="#br0" timeOffset="171675.719">3623 8254 75 0,'0'0'77'0,"3"-6"-10"0,-1 3-6 15,1-2-9-15,2 2-2 0,0-1 1 0,3-1-3 16,1 1-14-16,-3 1 3 0,1 0 12 0,1 1-10 16,1-1 1-16,-2 1-2 0,1-1 16 0,-1 2-13 15,2 1 14-15,-4-1-5 0,3 2 10 0,0-1 4 16,-3 1 0-16,2 2 2 0,1 0-1 0,2 3-3 0,-2-1-1 16,1-2-6-16,0 2 0 0,0 2-9 15,0-2-1-15,-2 1-3 0,1 0-1 0,-2 1-12 16,0-1-3-16,0 1 4 0,-2-1-6 0,0 0 1 15,1 1-8-15,0-4 2 0,-1 4-4 0,-2-2-4 16,0-1 1-16,0-1-3 0,-2 2-9 0,3-3 3 16,-3-2-1-16,4 5 1 0,-4-5-6 0,2 1-12 15,-2-1 15-15,0 0-9 0,0 0 2 0,0 0-1 16,8-8-2-16,-6 3 2 0,-1 0 2 0,2 0 0 0,0 0 3 16,-1 0 2-16,-1 0-3 0,0 1 4 0,2 0 7 15,-1 1 7-15,-2 3-6 0,2-6 1 0,-2 6-4 16,2-2-2-16,-2 2 1 0,0 0 9 0,0 0 0 15,8 6 6-15,-8-6 0 0,4 6 0 16,1 1-4-16,-1-1 2 0,3 1-5 0,0 1-2 0,-2 1 3 16,3-1 2-16,-2 0-3 0,1-1-4 0,4 0-2 15,-4-2-2-15,2 0 1 0,-2 0 8 0,2 0-12 16,-1-3 2-16,2 2-4 0,3-2-9 16,-6-4-12-16,1 2-15 0,2-1-24 0,-1-3-31 0,-1-5-35 15,1 5-43-15,-4-1-86 0,0-5-278 0,0 1 123 16</inkml:trace>
  <inkml:trace contextRef="#ctx0" brushRef="#br0" timeOffset="172478.672">4227 8274 68 0,'-2'-6'105'0,"1"-1"-9"15,-2-1 4-15,1 1 1 0,-2 1 4 0,0 1 9 16,0-1 5-16,3 2 8 0,-3 0-2 0,-1-1-9 16,1 3-1-16,-1-1-9 0,5 3-12 0,-9 0-9 15,9 0-8-15,-9 4-8 0,1 0-8 0,2 3-3 16,-1 1-6-16,0 1-2 0,1 1-4 0,-2 0-3 16,0 1-5-16,4-2-4 0,-1 4-6 0,0-2 0 15,3 0-4-15,-2 1 0 0,5-2-2 0,-2-3-3 16,2-1-4-16,2-1-5 0,-3 1-4 0,1-2 0 15,2-1 1-15,-2 0-2 0,-1-3 0 0,6 2-1 16,-6-2-2-16,9 0-1 0,-9 0 0 0,10-7-4 16,-4 2 1-16,-1-1-1 0,1-1 0 0,1 1 0 15,0-4 2-15,-3 3-9 0,-2 1 10 0,1-1-5 0,1 0 3 16,0 0-1-16,-3 3 4 0,0-3-3 0,1 3 2 16,-2 1-2-16,0 0 1 0,0 3-4 15,6-5 2-15,-6 5-4 0,0 0 3 0,0 0 4 16,0 0 0-16,0 0-4 0,9 6 5 0,-8-2-2 0,3 0-1 15,-3-1 6-15,3 3-1 0,0-3-1 0,0 3-4 16,2 0 1-16,-2-1 2 0,1 1 0 16,2-2-2-16,-2-1-5 0,1 1-1 0,-1 0-6 15,3-3-2-15,-3 0-11 0,2 0-7 0,1-1-1 16,-1 0-11-16,-2-2-2 0,2-1 0 0,1-2-6 0,-3 1-1 16,3-1-1-16,-3 0 9 0,0-5-4 0,0 1 6 15,1-1 5-15,-2 1 6 0,0-3-6 0,-1-4 1 16,-1 1 0-16,2-2 19 0,0-2-4 15,-4-1 5-15,0-1 2 0,0-3-3 0,0 5 13 0,0 0 11 16,0 3 3-16,0 3 29 0,0 2 4 0,-2 0 20 16,2 5 12-16,0 0-6 0,-2-1-3 0,2 4-9 15,0 3-4-15,0 0-3 0,-1-3-9 0,1 3-4 16,-3 13 2-16,1-2-7 0,1 6-2 0,-2 1-2 16,2-2-2-16,-1 9-2 0,2-6 0 0,0 3-4 15,2 4 2-15,0-7-4 0,1 1-3 0,1-1 1 16,2-1-4-16,-2-1 1 0,3-1-3 0,1 0 1 15,-3-2-4-15,3-3-6 0,1-3-15 0,0 1-14 16,0-4-25-16,5-1-53 0,-4-5-47 0,4 2-166 16,-2-3-347-16,1-3 153 0</inkml:trace>
  <inkml:trace contextRef="#ctx0" brushRef="#br0" timeOffset="173350.795">3085 9073 123 0,'0'0'113'15,"-6"-1"-6"-15,6 1-1 0,0 0-12 0,-7 3-9 16,7-3-8-16,0 0-1 0,0 0-11 0,-6 1-14 16,6-1-1-16,0 0-4 0,0 0 3 0,0 0 2 15,0 0-1-15,9 6 2 0,-9-6 8 0,5 4 5 16,-1-3 1-16,4 2-1 0,2-1-6 0,0-1-2 0,3-1-3 16,6 0-6-16,13-3 2 0,-1 0-2 0,-1 1-2 15,6-2-7-15,0-1-4 0,18 1-3 16,-3-3-3-16,-1 2-5 0,6 1 0 0,-2-3-7 0,2 0 0 15,1 1 2-15,-1-1-6 0,2 2 3 16,2-3-4-16,-3 2 0 0,0-1-3 0,8 3-2 16,-3-3 3-16,-3 0-1 0,5 0-4 0,1-1 1 0,1 3-3 15,0 1 4-15,-2-4-2 0,0 4 2 0,3-1-5 16,-5 3 2-16,0-1-4 0,-3 0 0 0,1 2 1 16,-5 1 1-16,3 0 1 0,-5 0 2 0,1-3-1 15,1 3-5-15,-5 0 1 0,2 0 2 0,-12 3 0 16,-2-6-1-16,3-1 0 0,-3 2 2 0,16-2-1 15,-21 2-8-15,3-3-16 0,-1 3-13 0,-3-2-20 16,-4-1-38-16,1-1-42 0,-9 0-175 0,0 0-334 16,-5-1 148-16</inkml:trace>
  <inkml:trace contextRef="#ctx0" brushRef="#br0" timeOffset="174203.909">3494 9789 56 0,'-10'-3'130'0,"0"0"-1"0,2 2-14 16,-3-3-13-16,3 3-6 0,-5 1-8 0,2 0-4 15,0 4-18-15,1-2-7 0,-2 1-5 0,0 0-3 16,1 6-6-16,-1-3-5 0,-2 8-3 0,-4 0 4 16,4 5-1-16,-3 4-6 0,7 1 1 0,-4 0-1 15,4 5-1-15,0-4-9 0,5 1-1 0,2 0 1 16,3 1-3-16,1-10 0 0,3 2-1 0,2 0 6 0,2-2-7 16,2-1-1-16,-1 0-4 0,8-4 1 15,-3-2 2-15,4-1-4 0,1-4-4 0,-2-1-13 16,12-3-20-16,-1-3-13 0,2-6-30 0,-2 2-25 15,1-5-28-15,0-2-96 0,-2-3-232 0,0 1 104 16</inkml:trace>
  <inkml:trace contextRef="#ctx0" brushRef="#br0" timeOffset="174625.729">3760 9895 117 0,'0'-2'138'16,"0"-2"6"-16,0 4-7 0,0-7-8 0,0 7-11 15,0 0-10-15,0 0-18 0,0 0-6 0,0 0 1 16,0 0-10-16,-8 15 2 0,7-5-4 0,-5 5-5 15,3-1 1-15,1 1-16 0,-1 2 1 0,-2 2-1 16,1-2-2-16,4 2-6 0,-3 1-5 0,3-1-4 16,-1 0 1-16,1 1-7 0,-1-4 0 0,1 2-4 15,0-6-6-15,0 1 3 0,1-2-5 0,-1-1-2 16,1-3-2-16,-2-2-3 0,5 0 0 0,-7-1-1 16,6 1-1-16,-3-2 0 0,0-3-2 0,0 0 1 15,0 0-11-15,0 0-9 0,0 0 10 0,0 0-3 16,0-17-3-16,0 8 6 0,4-2-3 0,-4-1 2 15,5-2-3-15,-5-3-9 0,3-3 5 0,-1-4 3 16,-1-2-3-16,1-2-1 0,-2 1 3 0,0 2-1 16,5 1 1-16,-4 4 1 0,-1 3 2 0,4 1 1 15,-4 3-2-15,5 4 5 0,-5 4-6 0,4-3 2 16,1 1 1-16,-1 6 8 0,1-2 2 0,-5 3 4 16,12 4 0-16,-6 0 5 0,3 3-4 0,0 2 1 15,0 5 1-15,2 2 4 0,-2 2-6 0,1 2 4 16,2-4-2-16,-3 2-3 0,5 5-4 0,-7-6 7 0,5 0-2 15,-4-1-3-15,3 0-2 0,-2-2 2 16,-2-4-4-16,0 2-4 0,0-2-21 0,-4-1-17 0,1-3-27 16,-1-1-15-16,-3 0-29 0,2-4-25 0,-2 4-33 15,0-5-92-15,-6 3-279 0,0-3 124 0</inkml:trace>
  <inkml:trace contextRef="#ctx0" brushRef="#br0" timeOffset="175220.612">3728 10007 125 0,'0'0'116'0,"14"-2"-20"0,-5 1-2 15,3-2-7-15,2 1-9 0,1-4-13 0,4 2-5 16,3 0-2-16,5-5-7 0,-9 3-9 0,0 1 12 16,4-1-21-16,-4 1-1 0,2 1-10 0,-4-3 0 15,2 3 4-15,-6 1-4 0,-5 1 4 0,2 0-16 16,-2-1 15-16,-4 2 7 0,4 0 10 0,-7 1 8 15,9 1-2-15,-4 3 7 0,-1 0 7 0,1 1 2 16,0 4 3-16,0 0 2 0,0 0 4 0,-1 1-9 16,0 2-4-16,0-1-2 0,-3 2-7 0,-1-1-13 15,4 2 4-15,-2-2-5 0,0 0-1 0,0-2-4 16,0 2-6-16,0-5-4 0,-2 1 1 0,-2-3-4 16,0 0-4-16,4-1 4 0,-2-1-4 0,0 1 1 15,0-4-5-15,0 0 0 0,0 0-4 0,0 0-1 16,0 0-4-16,0 0-3 0,0 0 3 0,-7-10-6 15,6 4 4-15,0-4-3 0,-2 3 2 0,3-5 1 16,0 1-2-16,-1 0 0 0,1-6 1 0,0 0 1 16,1 1 0-16,-1 0-2 0,0 4 7 0,4 2-4 15,-2-1 2-15,0 5-2 0,0-1 3 0,3 1-3 16,-1 3-3-16,0-2 6 0,1 3-1 0,0 2 2 0,-5 0 2 16,13 5 3-16,-3-1-3 0,-3 3-2 0,5 1 5 15,-3 0-6-15,-1 1 5 0,2 5-5 0,4-2 2 16,-5 1 2-16,1-6-5 0,-2 3 4 15,0-2-2-15,2 3 0 0,0-4-1 0,0 0-6 0,-3 1 4 16,-1-2 1-16,0-5 1 0,2 3-3 0,-1-3-1 16,-1 0 4-16,3-2-3 0,-1 0 0 0,-3-3 1 15,2 1 0-15,3-5-3 0,-3 2 3 0,-1-2-1 16,0-1-1-16,0-1 0 0,0 0 5 0,-2-2-6 16,1-6 3-16,-5 1 0 0,4 2-6 0,-4-4-6 15,0 3-3-15,0 2-1 0,-4 2-11 0,4 0-4 16,-4 2-5-16,3 1-9 0,-2 2-9 0,2 1-5 15,-1 2-13-15,0-1-18 0,0 2-19 0,2 3-25 16,-4-2-13-16,4 2-126 0,0 0-295 0,-4 7 131 16</inkml:trace>
  <inkml:trace contextRef="#ctx0" brushRef="#br0" timeOffset="175632.545">4542 9851 163 0,'1'-4'178'0,"-1"4"4"16,3-4-15-16,-3 4-11 0,1-4-11 16,-1 4-10-16,3-4-8 0,-3 4-10 0,0 0-6 15,0 0-3-15,0 0-6 0,0-3-5 0,0 3-9 0,0 0-5 16,0 0-4-16,2-4-6 0,-2 4-6 0,0 0-10 16,0 0-7-16,0 0-3 0,0 0-7 15,0 0-2-15,0 0-4 0,3-5-3 0,-3 5-8 16,0 0 1-16,-5-3-4 0,5 3-3 0,-3-5 0 0,3 5 3 15,0 0-3-15,-2-4-1 0,2 4-1 16,-2-3-1-16,2 3 1 0,0 0 2 0,0 0 1 0,-2-4-1 16,2 4 3-16,0 0-5 0,0 0-1 0,0 0 1 15,0 0-3-15,0 0-4 0,0 0-2 0,-8 11 3 16,3-5 0-16,4 5-5 0,-8-1 2 0,5 3-2 16,-2 4 4-16,2 0-3 0,-2 0-2 0,0-1 3 15,3-1-3-15,0 1 3 0,3-1-4 0,-1 2-1 16,2-5-2-16,-1 2 6 0,3-2-2 0,0-2-3 15,2 0 0-15,-1-1-2 0,3-1-2 0,0-2-4 16,3 0-9-16,-2-4-14 0,2 0-16 0,3-4-29 16,-1 0-30-16,1-1-22 0,4-6-19 0,2-1-18 15,-3 3-14-15,-2-5-18 0,-1 0-101 0,-7 2-321 16,2-5 143-16</inkml:trace>
  <inkml:trace contextRef="#ctx0" brushRef="#br0" timeOffset="175830.977">4727 9832 102 0,'-1'-6'116'0,"1"6"4"0,0 0-2 0,0 0 0 16,0 0 1-16,0 0-8 0,-4 14-7 0,1-7-7 16,1 3-7-16,1 1-5 0,0-1-7 0,1 1-2 0,0 6-8 15,0-4-4-15,0 0-7 0,0-2 0 16,1 2-6-16,1-1-8 0,-1 0-6 0,4-2 0 16,-3 1-3-16,3-2-4 0,1-1-5 0,-2-2-4 15,0 1-1-15,0-5-6 0,3 3-9 0,-1-3-18 0,0 1-23 16,1-3-27-16,-1 0-27 0,2-3-18 15,-4-1-19-15,1-1-117 0,-3 0-263 0,2-2 116 0</inkml:trace>
  <inkml:trace contextRef="#ctx0" brushRef="#br0" timeOffset="176566.94">4735 9881 33 0,'9'-3'74'16,"-4"-1"-2"-16,0 2-15 0,2-2 2 0,-2 0-11 16,1 1 2-16,-3-2-11 0,-1 1-9 0,0-1 8 15,0 0-7-15,-2 0 15 0,-2 0 2 0,0-1 4 0,0 0-3 16,-1 1-1-16,-3-4 2 0,2 4 0 0,-1 0 12 16,1 0-20-16,0 0 3 0,-1 1 1 0,0-2-9 15,3 2 4-15,0 1-6 0,0 0-1 0,-1-1-7 16,3 4-6-16,-1-5 7 0,1 5-8 0,-2-3-1 15,6-1-5-15,-1 1-2 0,2 0 5 0,-5 3-12 16,10-4 12-16,-2 4-8 0,0-1-4 0,0-1 4 16,1 1-3-16,2 0-7 0,0 1 4 0,-2 0 3 15,0 0 0-15,-2 1 2 0,5 0-5 0,-4 2 5 16,3 0 3-16,1-1 9 0,-2 5 8 0,0-2-1 16,0 3 8-16,1-1 4 0,-1 4 8 0,1 1 4 15,-4-1 1-15,2 3-10 0,-2-2 3 0,1 3-5 16,-3-1-7-16,0-1-3 0,2-1 2 0,-4 0-6 15,0 0-3-15,-1-1-2 0,1 0 2 0,-2-2-6 16,1 1 1-16,-2-5-9 0,1 2-5 0,-1-3-2 16,1 0-10-16,-1 1-2 0,0-5 1 0,-4 5-5 15,4-5-6-15,0 0-14 0,-6 0 15 0,6 0-4 16,-8-9-8-16,5 4 3 0,-1-3 10 0,0 0 1 16,0-4-1-16,-1 0 6 0,1-5 4 0,0 0-1 15,2-2-2-15,2 0 4 0,0-1-2 0,0-4 5 16,3 4-3-16,0 1 8 0,1 2-4 0,1 2 4 15,-1 3-1-15,1-1-2 0,1 3 2 0,3 2 7 16,-1-1-5-16,1 3 5 0,1-1-2 0,-1 2 0 16,0 2 4-16,0 1-6 0,-3 0 2 0,2 0 3 0,1 2-1 15,-9 0 3-15,13 2 0 0,-8 0 5 0,-1 1-8 16,0 0 6-16,-2 2-3 0,-2 0 0 16,0 1 2-16,0 0-2 0,0 0 0 0,-2 2 2 15,-1-1-3-15,-1 0-5 0,-1 0 5 0,1 2-4 16,3-3-5-16,-3-1 2 0,-1 2 0 0,1-1 3 0,2 2-1 15,0-5 0-15,1 3-3 0,0 2 1 0,1-5 4 16,-3 3-3-16,3 0-3 0,0 1-6 16,0-2 7-16,4 2 0 0,-3 0 3 0,3-1-2 0,0 0 7 15,5 2 3-15,-4-1-2 0,7 0 7 0,-4 0-5 16,4 1 3-16,1 2-7 0,2-3 10 0,2 3-4 16,1-3-3-16,-3-2-1 0,4 2-1 0,0-1-4 15,-2 2-18-15,2-1-17 0,-1 1-26 0,1-3-50 16,0 1-47-16,-8 0-155 0,4-2-331 0,-4 2 146 15</inkml:trace>
  <inkml:trace contextRef="#ctx0" brushRef="#br0" timeOffset="177722.949">3303 11673 57 0,'0'0'137'0,"-3"-3"-11"0,3 3-10 0,0 0-2 15,0-6-10-15,0 6-14 0,0-7 4 0,1 3-5 16,1 2 2-16,0-2-1 0,1 0 1 0,-3 4-1 0,1-4-8 16,4 1-3-16,-5 3-4 0,0 0-4 0,0 0-4 15,0 0-8-15,0 0-1 0,0 0 8 0,4 8 4 16,-4 2 3-16,1 3-3 0,-2 4-4 15,1 2-1-15,0 3-4 0,-4 1-8 0,4 5-4 0,-3-3-5 16,1-6-7-16,2 7 1 0,-6-9-7 0,3 0-3 16,3-1-3-16,-2-6 3 0,0 2-6 0,1-6 1 15,1 0-5-15,0 0-1 0,0-1-1 0,0-2-1 16,0-3 1-16,0 6 1 0,-3-4-4 0,3-2-2 16,0 0-1-16,0 0-1 0,0 0 0 0,0 0-5 15,-9-9 2-15,8 2-3 0,1-3-3 0,0 2 1 16,-4-9-1-16,4 1-2 0,-1-2 0 0,2-2 2 15,3-6-3-15,-1-1-4 0,-1 2 4 0,2-1 1 16,0 2-3-16,-1 6 0 0,2 1 1 0,0 4 2 16,-2 2-1-16,0 1 0 0,6-1 0 0,-4 4 1 15,-1 0-1-15,0 5-3 0,6-2 6 0,-1 3-3 16,-1 4 2-16,3 0 0 0,-1 5 0 0,2 2 3 16,2 1-1-16,-1 5 0 0,-2-2 2 0,7 8-9 15,-4-1 0-15,-2-5 3 0,4 6 0 0,-7-6 1 0,4 0-3 16,1 0 1-16,-1-2 1 0,-2 0 4 15,2 0-1-15,0-4-1 0,-3-2-1 0,-1 0 2 16,1-2-2-16,0-1-1 0,-3-2-2 0,-1 0 0 16,1-2 0-16,2-1-7 0,-3-1 2 0,2-2-3 15,-1-2-1-15,2 0 4 0,0-4-1 0,-2 1 5 0,-1-4-3 16,-1 3-5-16,0-4 2 0,-1-2-1 16,-1-2-5-16,-1 1-5 0,-1-1-1 0,-1 0 4 15,-1-2-2-15,1 1-5 0,-4 0-2 0,-1 2-8 16,5 3 3-16,-5 0-13 0,3 3 0 0,-1 3-11 0,3 2-21 15,-4-2-8-15,3 4-12 0,1 3-18 16,-1-4-3-16,1 4-20 0,0 0-116 0,0 0-277 16,-6 11 123-16</inkml:trace>
  <inkml:trace contextRef="#ctx0" brushRef="#br0" timeOffset="178044.832">3852 11672 44 0,'0'0'178'0,"1"4"-13"0,1 0-11 0,-4 1 3 16,1 3-5-16,2 2-14 0,-3 2-12 0,-1 0-8 16,3 1-12-16,-1 4-7 0,-1 0-8 0,1-1-8 15,1-1-8-15,-1-2-9 0,1 2-5 0,1-2-5 16,-1-4-5-16,0 4-6 0,0-4-9 0,4 1 1 16,-2-3-2-16,-1-3-9 0,1 3 0 0,3-2-3 15,-2-1-2-15,1-2-6 0,2 0-8 0,-6-2-3 16,13-3-3-16,-4 1-10 0,-1-2-6 15,1-1 2-15,1-2-5 0,-4-1-3 0,7-6-6 0,-7 3 0 16,7-1-2-16,-8-4-1 0,0-2-2 0,-2 1 1 16,-2 1-4-16,-1-4 12 0,-1 3-9 0,-2-2 0 15,1 2 10-15,-6-2 2 0,3 5 8 0,-6-1-3 16,2 5-3-16,2 2 0 0,-4 2 2 0,0-1-16 16,0 3-13-16,3 3-17 0,-2-1-30 0,-2 4-38 15,0 0-94-15,2 3-241 0,1-4 106 0</inkml:trace>
  <inkml:trace contextRef="#ctx0" brushRef="#br0" timeOffset="178437.796">3968 11633 199 0,'7'0'203'0,"3"-4"0"0,0 0-9 15,4 2-8-15,5 0-15 0,3-1-19 0,6-2-12 16,0 1-14-16,0 2-13 0,-7 0-10 0,2 1-12 16,-4 0-13-16,3-1-9 0,-4-1-20 0,-1 2-23 15,-6 1-25-15,-1-3-30 0,-1 3-24 0,-4-2-18 16,0 2-20-16,-5 0 2 0,7-3-16 0,-7 3 6 16,0 0 1-16,0 0 6 0,0 0 9 0,-17-4 9 15,12 3 13-15,-4-1 8 0,5 1 7 0,-2-1 15 0,-1-1 7 16,0 2 7-16,7 1 3 0,-13-2 16 15,13 2 4-15,-8-1 9 0,2-2 1 0,6 3 2 16,-8 3 15-16,4 0 5 0,4-3 11 0,-5 6 1 16,0-1 5-16,1 1 6 0,3 5-3 0,-5 0 3 0,3 0 0 15,-1 5 4-15,3 0 3 0,-3 2-6 0,0 0-5 16,4 2-2-16,0-1-7 0,-4 0-1 0,3 5-7 16,1-5-3-16,0 1-8 0,-3 0-6 15,2-3-24-15,1 1-28 0,-3-1-35 0,3-5-32 0,-2-1-33 16,2-1-157-16,-1 1-308 0,1-5 137 0</inkml:trace>
  <inkml:trace contextRef="#ctx0" brushRef="#br0" timeOffset="178772.653">4583 11567 4 0,'-5'-3'238'0,"2"1"-5"0,2-2-7 0,1 4-18 0,-4-5-20 16,2 3-19-16,2 2-18 0,0 0-11 0,-12 9-15 16,4-1-12-16,1 3-8 0,-2 4-3 0,-1 2-1 15,2 1-8-15,-4 6-5 0,5 2-1 0,-2-3-6 16,1 2-6-16,3-5-6 0,0-2-4 0,4 3-5 15,-2-2-5-15,1 1-7 0,4-5-8 0,-2 3 0 16,4-7-5-16,0 4-2 0,1-5-8 0,1-1-7 16,3-1-9-16,3-1-12 0,1-3-24 0,1-3-32 15,2-1-34-15,3-2-28 0,3-4-24 0,-4 0-28 16,6-6-17-16,-1-1-9 0,-6 1-137 0,1-2-364 16,-4-3 161-16</inkml:trace>
  <inkml:trace contextRef="#ctx0" brushRef="#br0" timeOffset="179143.906">4789 11667 43 0,'2'-8'181'0,"0"3"-7"0,0 1-17 0,1 0-20 16,-3 4-4-16,0 0-10 0,0 0 14 0,0 0 0 16,2 11-1-16,-2 0-8 0,0 0-13 0,0 2-7 15,-5 0-5-15,5 1-10 0,3 4-8 0,-3-2-7 16,0-1-4-16,-3 2-11 0,3-6-6 0,-1 5-8 16,0-5 2-16,-1 0-7 0,0-2-5 0,0 0-5 15,1-3-2-15,1-1-5 0,-2 0-1 0,2-1-6 16,-2 0-3-16,2-4-6 0,-3 5-9 0,3-5-12 15,0 0-6-15,0 0-7 0,0 0-3 0,-8-12 2 0,6 8-3 16,2-3 0-16,0-3 6 0,-1-2-3 0,4-4 6 16,-3 0 0-16,0-3 3 0,-3 2 3 15,4-4-2-15,-2 1 4 0,1-4-2 0,-2 6 4 16,5 0 4-16,-3 2 4 0,2 5 1 0,-1 3 1 0,0 1-2 16,1 3-2-16,0-2 3 0,-1 5 2 0,-1 1 7 15,0 0 9-15,16 5 2 0,-6 2 3 0,-5 4 5 16,8 3-2-16,-3 2 2 0,-1-3 1 0,4 3-6 15,-3 0 1-15,3 2-1 0,0-1-2 0,2 4-5 16,-5-6 0-16,2 0-4 0,-2-1 1 0,0 0-1 16,-2-3-15-16,-3-1-18 0,3-2-20 0,-4-1-29 15,-1-1-22-15,-1-2-20 0,-1-1-25 0,-1-3-29 16,0 0-29-16,-8 2-113 0,8-2-332 0,-14-5 146 16</inkml:trace>
  <inkml:trace contextRef="#ctx0" brushRef="#br0" timeOffset="179733.036">4762 11725 70 0,'0'0'187'0,"-1"-6"-16"16,1 6-13-16,0 0-7 0,2-4-4 0,4 3-5 15,-6 1-13-15,12 0-10 0,-4 0-9 0,3 0-11 16,-2 0-9-16,4-1-11 0,-3 1-8 0,3-1-3 16,-4-1-11-16,5 0-2 0,0-1-6 0,0 3-6 15,3-3-5-15,-5 1-4 0,1 0-5 0,-1 1 3 16,-5 0-6-16,0 1-4 0,-2 0-1 0,3 0 3 15,-1 1 1-15,-1 2 6 0,0-1 7 0,0 4 0 16,-1-1 5-16,4 4 5 0,-2 0 1 0,-1 0-8 16,-1 2 1-16,-1 2-3 0,3-4-5 0,0 3 1 15,-3-1-8-15,0 1 0 0,1-1-3 0,1 0 1 16,-6-2-8-16,4-1-2 0,0 0 2 0,-3-5-1 16,-1 4-7-16,0-3-1 0,4-1 0 0,-3 1-3 15,-1-1-1-15,0-3 3 0,0 0-1 0,0 0-5 16,0 0 3-16,0 0-6 0,0 0-5 0,0 0 5 15,-6-12 0-15,3 5-3 0,2 1 4 0,-3-7-5 16,4 3-1-16,-2-7 1 0,2 5 0 0,0-5-2 16,2 0 2-16,-2 2-5 0,5-1 2 0,-2 1 1 15,-2 3 4-15,4 2-3 0,3 0 1 0,-4 3-3 16,2 0 4-16,-2 3-1 0,1 0 1 0,3 3 3 16,2 1 1-16,-3 0 6 0,1 1 1 0,4 2 8 15,-1 5 1-15,-1-2 0 0,2 5-1 0,3-2 2 0,-2 4-2 16,0 0-2-16,2-1-3 0,-1 1 1 0,-1-1 4 15,1 0-3-15,-1-1-5 0,1-1 1 16,-5-2-2-16,-1-1 0 0,1-1 1 0,-3-2-4 16,-2 1 3-16,1 0-1 0,-1-4 0 0,-2 1 0 0,-2-2-1 15,0 0-1-15,0 0 1 0,0 0-2 0,10-8 3 16,-10 3-5-16,0-1 8 0,0-2-1 0,2-2-6 16,-5 0-2-16,2-2 2 0,1 0-1 15,-1-5 4-15,-1 1-7 0,0-1-4 0,-1-3-6 0,1 3-5 16,-2 5-4-16,0-5-4 0,4 7-14 0,-4 1-10 15,4-1-10-15,0 2-20 0,-1 4-24 16,-2-1-18-16,1 3-23 0,2-1-15 0,0 3-11 16,0 0-14-16,0 0-111 0,0 0-321 0,0 0 142 0</inkml:trace>
  <inkml:trace contextRef="#ctx0" brushRef="#br0" timeOffset="180699.803">5481 11629 21 0,'0'-4'128'0,"0"0"-1"0,0 4 2 0,4-6 6 16,-4 6-4-16,-1-2-8 0,1 2-6 0,-4-6-11 15,4 6-6-15,0 0-12 0,0 0-3 0,-12 7-1 16,8-3 1-16,-3 1 2 0,1 2 0 0,-1 2-6 16,1-1-2-16,-2 3-4 0,3 0-3 0,0 0-5 15,0-1-7-15,-3 5-4 0,2-2-8 0,2-2-2 16,1-1-5-16,2-1-3 0,-1 1-3 0,2 0-4 15,0-4-3-15,0 0-6 0,0 1-4 0,3-3-5 16,-1 1-1-16,0-3-5 0,1 1-4 0,4-2-10 16,-7-1-9-16,12-2-6 0,-6-2-8 0,2-1-11 15,2-1-9-15,-3-1-1 0,0 0-7 0,2-1 3 16,-1-1 1-16,-3-2 4 0,1 0 6 0,1 1 5 16,-1 2 5-16,-3-1 9 0,-1 5 13 0,2-4 3 15,0 3 10-15,-4 1 10 0,4-1 1 0,-3 2-2 16,-1 3 8-16,4-1 2 0,-4 1 3 0,0 0 7 0,6 9 1 15,-6-4 6-15,4 3-1 0,-4 0 1 16,5 4 2-16,-4-2-8 0,2 2 3 0,-1 2-3 16,3-3-5-16,-3 1 0 0,1-1-6 0,4 0-2 15,-4-1-1-15,4-2-3 0,-4 1-1 0,1-1-5 0,0-4-4 16,0 0-6-16,1 1-5 0,-2-3-7 0,1-2-2 16,-4 0-21-16,0 0-16 0,12-2-6 15,-8-4-17-15,-2 2-3 0,0-1-27 0,1-1 6 16,-2 0-7-16,-2-4-5 0,-2 2-6 0,-1-2 2 15,-1-1-5-15,-2 0 6 0,-2-3-82 0,-5-1 173 16,3 2-57-16,-3-1 33 0,1 2 28 0,1-1 33 0,2 5 18 16,1 0 8-16,0 0 17 0,0 2 3 15,4 0 14-15,0 1 6 0,1 1 8 0,-1 0-8 16,2 1-9-16,-1 0-5 0,1 0-6 0,3 3-11 0,0-7-8 16,0 7 3-16,6-8-6 0,-5 4-5 0,3 1 3 15,1-1-1-15,2-2-7 0,-2 4-7 0,0-2-1 16,3-2-1-16,-2 2 1 0,-2 1-3 0,4-1 2 15,-1-2 0-15,-3 4 3 0,4-2-5 0,-3 3 9 16,-1-3 3-16,0 4-4 0,2-3 4 0,-6 3 0 16,9 0 0-16,-9 0 2 0,10 5 0 0,-5-3 1 15,2 3 0-15,-4 0 0 0,3 0 0 0,-2 2-6 16,1 1 3-16,0 1-4 0,-3-2-5 0,3 3-3 16,-1 1 4-16,-1-3-6 0,-1 2 1 0,0-2-2 15,0 1-2-15,-2-3-2 0,0 3-1 0,0-4-6 16,3 1-6-16,-3 1-5 0,0-4 0 15,1 2-5-15,-1-5 0 0,-1 5-3 0,-2-2 1 0,3-3 0 16,0 0 1-16,-2 2-6 0,2-2 4 0,0 0-2 16,0 0 1-16,0 0 1 0,-8-12 4 0,6 7-5 15,2-3 5-15,-1 1 2 0,2-5 2 0,1-1-3 16,-2 1 2-16,2-4 1 0,0-1-2 0,-1 0-2 16,2 1 4-16,-1-1-2 0,3 0 3 0,-1 6 0 15,0 2 4-15,2 0 0 0,-4 1-1 0,3 3-2 16,-2 2 3-16,1-1 1 0,0 3 3 0,1-2 0 15,2 2-3-15,-7 1 4 0,11 5 1 0,-7-1 4 16,1-1-4-16,-4 2 4 0,2 0 2 0,2-1-2 16,-4 4 1-16,-1-3 2 0,2 2-1 0,0 3-1 15,-1 0 0-15,3-1 0 0,-4 0 3 0,3 1 4 16,-3 1 2-16,5-1 7 0,-1 2-6 0,1-3 2 0,1 3 0 16,-2-1-4-16,5-2 2 0,-4 0 0 15,4 2-6-15,0-3 2 0,3 1-9 0,5-3-15 16,1-4-37-16,3 3-65 0,5-5-72 0,-2-5-157 15,2 1-370-15,4-5 164 0</inkml:trace>
  <inkml:trace contextRef="#ctx0" brushRef="#br0" timeOffset="182782.695">2922 11444 56 0,'0'0'174'0,"-3"-5"3"15,3 5-2-15,0-4-11 0,0 4-7 0,0 0-19 16,3-4-8-16,-3 4-17 0,0 0-12 0,0 0-8 15,0 0-6-15,0 0-6 0,0 0-13 0,0-5-6 16,0 5-3-16,4-4-4 0,-2 1 3 0,2 2-2 16,2 0-5-16,0-2-3 0,1 1 2 0,-3 0-3 15,2 2-1-15,2-3 4 0,0 1 0 0,-1 0 3 16,4 0 1-16,-2 1 4 0,3-1-4 0,-1 1-4 0,3 0 0 16,2 1-1-16,2-6-5 0,1 2 1 0,3 2-4 15,-3 1-2-15,13-3-3 0,-1 1-2 16,1-2-2-16,0 1 0 0,4 1 0 0,-1 3-2 15,6-3-2-15,-3-1-4 0,13 0 5 0,-11 1-5 0,14 0-3 16,-17 0 3-16,17-1-1 0,-4 4-3 0,-10 0 2 16,13 0 3-16,0 0-2 0,2 1-2 15,0-1-2-15,4-5 0 0,-2 6 1 0,1-2-6 0,2 1 3 16,5 1-3-16,-1-1-1 0,0-2-4 0,28-3-1 16,-31 5 3-16,3-1 0 0,-1-2-2 0,32-1-2 15,-37 3 1-15,0-2-3 0,-2-3-2 0,-1 1 2 16,0 5 1-16,-1-2-2 0,-3 0-2 0,-14-3 2 15,1 5-2-15,0 0 1 0,-3-5 1 0,2 4-3 16,-4-5 2-16,-1 6 0 0,-1-4-1 0,-2 2-1 16,-2 1-1-16,-8 1 2 0,2-3-1 0,-4 0-1 15,-2 2 3-15,1 1-1 0,-3-3-4 0,1 2 4 16,-4 0 0-16,4-1-1 0,-6 2 2 0,2-2-1 16,-2 1 0-16,0-1 3 0,-1 2-1 0,0-3 5 15,-2 3 1-15,-5 0 0 0,11-2 3 0,-7 2-1 16,-4 0-1-16,5-2-2 0,-5 2 2 0,8 0 5 15,-8 0-2-15,0 0 0 0,5-1 2 0,-5 1 2 16,0 0-4-16,0 0 2 0,0 0-3 0,0 0 1 0,0 0 5 16,0 0-4-16,0 0-7 0,6-1 9 15,-6 1-8-15,0 0 5 0,0 0-7 0,0 0 0 16,0 0-13-16,4-3-36 0,-4 3-62 0,0 0-82 16,-4-9-109-16,-2 5-255 0,-2-2-597 0,-2-1 264 0</inkml:trace>
  <inkml:trace contextRef="#ctx0" brushRef="#br0" timeOffset="184601.246">4491 7219 133 0,'-5'-2'126'15,"5"2"-7"-15,0 0-11 0,0 0-14 0,-1 7-15 16,2 0 1-16,-1 2-6 0,3 4-9 0,0 4-9 16,1-1-5-16,-2 3 0 0,4 1 1 0,-2 6-6 15,2-3 7-15,-3 3-13 0,0-6-1 0,2 0-7 16,-2 5 5-16,2 0-5 0,0-1-7 0,-2-5-4 16,-2-2-1-16,0 1 4 0,1-4-2 0,-1-5-1 15,0 0-9-15,0-1 3 0,-2 0-5 0,2-3 1 16,1 2-13-16,-2-4-1 0,0-3-10 0,-2 3-14 15,2-3-18-15,0 0 0 0,0 0 3 0,0 0 2 16,0 0-2-16,0 0 8 0,-7-16-5 0,6 9 7 16,-2-5 7-16,0 0-5 0,0 0 4 0,0-5 0 15,0 0 9-15,-2 0-5 0,2-8 0 0,-3-1 16 0,3 2-8 16,-1-5 13-16,2-2 5 0,-3-1 6 0,3-1 7 16,-1 1 1-16,2-2 13 0,1 3 7 15,1-1-2-15,4 3 3 0,-4 5 4 0,2 5 15 16,1 2-5-16,-3 5 3 0,3 1-4 0,-1 0-9 0,2 4-8 15,0 1 5-15,3 1-6 0,-2 3-3 0,3 0-7 16,2 2 5-16,2 0-6 0,-5 2-4 16,7 2-2-16,-5 1 6 0,3 2-2 0,1-1-1 15,-2 4-8-15,-1 2-3 0,-3 2 10 0,-1-4-2 0,-1 2-3 16,-5 1 2-16,3 3 0 0,-4 0-2 0,-4 0 0 16,-3 5-3-16,0-4 0 0,-7 2-2 0,1-2-1 15,-2-2-8-15,-2-1 9 0,-4 3 2 0,1-2-5 16,2-4 1-16,2-1 0 0,0-2-2 0,2 2-14 15,-1-3-19-15,3-3-17 0,2 1-14 0,4-2-32 16,0 0-26-16,-1-3-16 0,3 1-124 0,4-1-279 16,-6 0 123-16</inkml:trace>
  <inkml:trace contextRef="#ctx0" brushRef="#br0" timeOffset="184927.479">4739 7313 116 0,'4'5'128'0,"1"2"0"0,-1 2-9 0,0 0-8 15,2 2-3-15,0 5-6 0,-2-3-11 0,1 2-3 16,-1-5-7-16,1 2-10 0,-4 1-5 0,1 3-17 16,3-1 10-16,-4-5-11 0,4 2-5 0,-5-2-1 15,0-3-4-15,1 0 0 0,2 2-5 0,-3-4-9 16,0 2 0-16,1-2 1 0,-1-1-4 0,0-4 20 15,2 4 8-15,-2 0 6 0,0-4-8 0,0 0-3 16,0 0-4-16,0 0-9 0,0 0 5 0,-3-15-2 16,0 4-4-16,2 0-4 0,-1 0-1 0,2-3-8 15,-4-2 3-15,4-1 1 0,-1-3-5 0,1 2-5 16,0 2 0-16,2-1-9 0,3 4-8 0,-4-3-13 16,3 3-23-16,4 2-18 0,-3 0-20 0,4-2-29 0,1 4-13 15,-1 1-26-15,-1 2-123 0,1 2-293 16,0 0 130-16</inkml:trace>
  <inkml:trace contextRef="#ctx0" brushRef="#br0" timeOffset="185804.86">4920 7489 14 0,'7'-4'89'0,"-2"0"-9"0,2-4-6 15,-1 1 1-15,1-1-3 0,-2-1-15 16,2-1 15-16,-1-1-18 0,1 0 6 0,-2 0-4 16,2-5 2-16,-3 4 0 0,0 2-2 0,-3-2 1 0,1-2 6 15,0 5 6-15,-2-2-2 0,0 2 8 0,-2 1-1 16,0 2-3-16,1-1-2 0,-2 2-7 0,2 1 1 16,-4 3-8-16,5 1-4 0,-6-3-7 15,6 3-4-15,0 0-4 0,-13 9-3 0,8-1-4 0,0-2-5 16,1 3 2-16,2 2-6 0,-1-1-3 0,3 0 0 15,2 1-4-15,-1-2-1 0,5 3-1 16,-3 0 0-16,1-2-2 0,3 0-1 0,0-1-4 16,0 0-4-16,0-4-4 0,2 1-4 0,2 0 4 15,0-2-3-15,-1-3-6 0,3 2-4 0,-1-3 4 0,-1 0-5 16,3-3-9-16,-5 1-1 0,5-3-32 0,-2 1 17 16,-2-2-3-16,3 1 4 0,-4-2-3 0,-1 2 14 15,0 0-3-15,-3 0 5 0,0-4 1 0,-1 5 6 16,-1 0 4-16,-2-3 10 0,0 3 10 0,-1 1 17 15,-1-1-8-15,1 4 0 0,-2-7 1 0,2 7 0 16,-7-3 9-16,7 3-7 0,-10 3-2 0,3 3 4 16,1-4-3-16,0 1 0 0,-2 3 7 0,-2 2 2 15,4-3-5-15,-1 4 3 0,-2-2-4 0,4 2 6 16,0-1-5-16,1 1-5 0,-1-1-1 0,4-2 4 16,-2 2-7-16,3-1 3 0,-1 0-5 0,1-1-3 15,-4 1-2-15,8-2 0 0,-4-2-12 0,1 0 3 16,-1-3 1-16,3 4 1 0,-3-4-7 0,0 0 6 15,0 0-1-15,10-7-2 0,-5 1-3 0,0-3 4 16,-1 0-2-16,0-2 5 0,-2-1-8 0,4-3 2 16,-4-4-5-16,2 2 5 0,-4 0 5 0,5-3-2 15,-3 0 4-15,-2-6-1 0,0 0-8 0,2-3 19 16,-4 0-7-16,1 6-10 0,0-5 11 0,0 11 11 16,-3 2 6-16,4 3 11 0,0 0 6 0,0 6 8 15,-1-2-1-15,-1 3 0 0,2-2-9 0,-1 4-3 16,1 3-1-16,1-4-3 0,-1 4-2 0,0 0 2 15,3 14-3-15,2-4-2 0,-1 6-1 0,-2 2 2 16,4-1-1-16,0 2-2 0,-1 6 3 0,3 1-9 16,-1-2 0-16,-2-5-1 0,3 0 3 0,1 5 0 15,-3-7-4-15,0 0 0 0,-1 0-2 0,1-5 0 0,-1 0-7 16,1 1 9-16,-4-5-1 0,3-2-5 0,-2 0-5 16,-1 0 7-16,2-3-3 0,-3 2 4 0,3-1 0 15,-4-4 2-15,5 1-3 0,-5-1 1 16,0 0-2-16,9-10 2 0,-4 1-4 0,-1 1-2 0,1-4-2 15,-1 0 4-15,2 4-1 0,-3-1-1 0,2 3 1 16,0-1-1-16,-2 3-1 0,-2-1-1 16,3 4-2-16,1-3 0 0,-5 4 7 0,0 0-3 15,10 5 2-15,-6-3 2 0,1 4-3 0,-1 4 6 0,5 1-9 16,-5-2 4-16,1 3-2 0,1-1 2 0,-1 0-12 16,0-2-17-16,3 0-21 0,-3 1-30 0,-1-1-25 15,1-5-33-15,-1-1-29 0,0 1-119 0,-2-3-307 16,-2-1 136-16</inkml:trace>
  <inkml:trace contextRef="#ctx0" brushRef="#br0" timeOffset="185947.302">5393 7236 34 0,'0'-4'119'0,"0"4"-19"0,0 0-21 0,0 0-26 16,0 0-38-16,3 12-42 0,-3-12-36 0,0 9-67 15,0-5 31-15</inkml:trace>
  <inkml:trace contextRef="#ctx0" brushRef="#br0" timeOffset="186518.653">5434 7321 140 0,'4'4'155'15,"-4"4"-8"-15,1-1-9 0,0 4-12 0,3-5-7 16,-4 7-14-16,1-2-4 0,2-2-13 0,-3 4-11 15,0-3-2-15,1-3-3 0,-1 2-13 0,0-2-10 16,2-1-2-16,-2-2-1 0,2 0-3 0,-2 1-6 16,0-2-6-16,0-3-6 0,0 3-1 0,0-3-5 15,0 0-2-15,0 0 2 0,0 0-2 0,4-16-6 16,-4 8-2-16,1-1 2 0,2 3-1 0,-3-5-2 16,0 2 2-16,0 0 0 0,0 2-4 0,3-1 4 15,0 2-5-15,-3 3-1 0,0-4 4 0,1 2-10 16,2 4 2-16,1-3-3 0,-3 3 1 0,3-1-2 15,-4 2-10-15,0 0 10 0,14 2-15 0,-6-1 3 16,-2-1-3-16,-2 1-1 0,5 0 2 0,0-1-3 16,-2 0-6-16,0-1 0 0,1 1-16 0,0-1 22 15,0-2-9-15,1-3 3 0,3 3 0 0,-3-1-4 16,-2-1-2-16,0-2 14 0,3 1 4 0,-5 3-5 16,0-4-6-16,-1 4 16 0,0-2-2 0,-2 1 2 0,0 0 14 15,-2-1 2-15,1 1 5 0,-1 0 5 0,0 4-1 16,-3-6-1-16,1 3 7 0,2 3-12 15,-8-3 12-15,8 3-1 0,-8 0 4 0,8 0 2 16,-12 7-5-16,5-2 0 0,1 1 3 0,-1 0-1 16,0 2-4-16,0-1 3 0,1 3-5 0,1 2 0 0,0-5 0 15,1 3-10-15,-2 1 1 0,6-1 2 16,-3-2-3-16,2 0 3 0,0-1-2 0,1-2 0 0,0 3-2 16,0-4-9-16,1 1 2 0,0-1-4 15,-1-2-1-15,3 1-3 0,2 0 4 0,-5-3-2 0,0 0 0 16,10-1 0-16,-10 1 4 0,9-5 0 0,-5 1 2 15,1-1 3-15,0 3-5 0,0-1 3 0,-2 0 4 16,1-1-4-16,-1 1-4 0,1 0-1 0,-4 3 4 16,5-1-2-16,-5 1 0 0,6-3-1 0,-6 3-5 15,0 0-12-15,0 0-9 0,8 4-23 0,-8-4-30 16,4 3-38-16,-4 2-113 0,0-5-252 0,0 5 111 16</inkml:trace>
  <inkml:trace contextRef="#ctx0" brushRef="#br0" timeOffset="190554.83">6875 7801 111 0,'0'-4'141'0,"2"0"-12"15,-2-1-11-15,2 1-15 0,0 1-7 0,-2-3-3 0,0 2-1 16,0-1 4-16,1 2 4 0,-1 3-3 0,0-6-1 16,0 6 3-16,-3-4-4 0,3 4-11 15,0 0-4-15,-5-4-5 0,1 4-9 0,4 0-6 16,0 0-5-16,-20 5-9 0,10 2-2 0,-7 0-2 0,0 6-3 15,-3 3-2-15,2 2 1 0,-4 0-3 0,3 7-8 16,-2-4 3-16,4 7-6 0,-2-3 3 16,6-1-5-16,-1 2-2 0,6 0 0 0,-1 1-5 15,7-9 0-15,-1 2-3 0,3-1 4 0,3-1-2 0,2 0-7 16,-1-3-2-16,2 0 3 0,3 0 1 0,2-3-1 16,2-1-2-16,0-5-6 0,4 0 3 0,0-1-1 15,5-2-3-15,-4-3-3 0,3 0-5 0,-1-3-17 16,3-2-11-16,-4 0-14 0,4-1-7 0,-5-2-18 15,1-3-9-15,-1 1-1 0,5-5-9 0,0 1 9 16,-9 1-6-16,0 0-7 0,-2-2-2 0,-1 2 14 16,-2-2 2-16,0-1 6 0,-1 1 9 0,-3-1 9 15,4 1 7-15,-4-2-2 0,0 6 6 0,-4-1 18 16,2 1 10-16,1 0 4 0,-3-1 12 0,0 3 1 16,0 1 12-16,-1 2 17 0,0-1 15 0,2 2 12 15,-2 1 14-15,0 0-3 0,0 4-3 0,0-5-5 16,0 5-7-16,0-4-1 0,0 4 0 0,0 0-8 15,0 0 0-15,0 0 11 0,2 12 2 0,-2-4-1 16,0 1 0-16,2 4 2 0,-2-2-3 0,-2 5-3 16,2 0-2-16,2 2-3 0,-2-1-2 0,-2-1-2 15,4 1-6-15,-4 0-6 0,4-5 3 0,-2 2 1 16,1-2-10-16,-1-1-3 0,1 0-1 0,-1-3-4 16,2 0 4-16,-2-1-1 0,0-2-4 0,0 1-3 15,0-3 4-15,0 1-6 0,2 0 1 0,-2-4-1 16,1 3 4-16,-1-3-2 0,0 4-4 0,0-4 1 0,0 0 2 15,0 0 1-15,6-11-3 0,-5 4-4 16,3-3-2-16,1-1-3 0,-4-2-3 0,4-4 2 16,0 0 0-16,-2-3-3 0,-1 3 3 0,2-9-3 15,-1 1 5-15,1 2 0 0,1 3-4 0,-3 1 4 0,-1 2 2 16,2 0-9-16,0 5 8 0,0 0 4 0,-3 2 3 16,2 3 0-16,-1-1 1 0,2 3-5 15,-2 1 7-15,1 1-4 0,-2 3 5 0,9 0-4 16,-9 0 3-16,13 6-1 0,-4 0 4 0,1 2 0 0,-2 1-2 15,1 6 5-15,1-1-2 0,0 2 1 0,-1 0-3 16,3-1 6-16,-6 0-8 0,3 1 1 16,0 0-1-16,1-1-1 0,-4 0 0 0,2-1-3 15,-4-3 4-15,1 0-1 0,0-1-4 0,2-1 3 0,-6-1-10 16,-1-3-7-16,4 0-15 0,-3 0-11 0,-1-1-12 16,0 1-13-16,-1 0-18 0,1-5-16 0,-4 4-25 15,0-2-17-15,-2-1-16 0,-2 0-115 0,-1-2-291 16,-2-1 129-16</inkml:trace>
  <inkml:trace contextRef="#ctx0" brushRef="#br0" timeOffset="191159.558">7071 8022 49 0,'0'0'156'0,"-4"-2"-24"0,4 2 1 0,-1-5-24 0,1 5-10 16,0 0 1-16,0 0-7 0,0 0-9 0,14 0-6 15,-14 0 5-15,17-1-13 0,-6-1-5 0,3 1 0 16,4-2-2-16,-1 1-15 0,2-4-1 0,1 3 4 15,-2-4-14-15,2 3 0 0,1-1-1 0,1-2-7 16,-1 1 12-16,0 0-4 0,-3 1-4 0,2-1-6 16,-3 2 1-16,-5 2-3 0,0 0 0 0,-3 2-4 15,2 0 5-15,-2 0 8 0,1 3-2 0,-2 2 2 16,-3-2 3-16,3 6 7 0,0 0-3 0,-4 1-1 16,1-2 1-16,0 2-7 0,0 1-4 0,-1 0-4 15,-4-4 2-15,5 6-6 0,-2-3 1 0,-2-4-2 16,-2 2-3-16,2 0-1 0,-1-4-2 0,2 2 1 15,-2-2-1-15,0 1-2 0,0-5 4 0,0 4 6 16,3 0 3-16,-3-4-2 0,0 0-1 0,-5 6-6 16,5-6 3-16,0 0-1 0,0 0 2 0,0 0-2 15,-14-10 1-15,10 8-2 0,4-5-1 0,-4-2-2 16,-2 1-1-16,3-2-3 0,-1-2 0 0,2-5 1 16,-2 0-3-16,1 1-2 0,3-1 1 0,0 4-4 15,0 1 0-15,3 1 0 0,-2 1-1 0,-1 3 1 16,3 1-1-16,-2-1 3 0,3 2-4 0,2 1 0 15,-2 1 0-15,0 1-3 0,4 2 3 0,-8 0-1 16,15 5 1-16,-6-1 0 0,0 0 3 0,2 2-4 16,-1 1-3-16,1 0 2 0,3 3 0 0,-1-1 2 15,-4-1-4-15,7 0 3 0,-6 0 2 0,3-3-1 16,-4 2-2-16,0-1-1 0,1-2 1 0,-6-1-1 0,5 1 2 16,-4-3-1-16,-1 1 0 0,5-2 3 0,-9 0-2 15,10-2 3-15,-5 0-3 0,-1-4-3 0,0 0 5 16,2 1-2-16,1-3-1 0,-4-1 5 15,0-1-1-15,0 0-3 0,-2 0-2 0,0-3 6 0,0-3-6 16,1 0-2-16,-4 1 4 0,2-5-2 0,-2 3 3 16,2 1-8-16,-4 4 0 0,4 1-6 0,-3 1-8 15,2 3-8-15,0 2-11 0,0-1-17 0,-2 1-28 16,3 0-28-16,0 5-25 0,0 0-25 16,0 0-10-16,0 0-22 0,0 0-124 0,0 0-343 0,-4 14 152 15</inkml:trace>
  <inkml:trace contextRef="#ctx0" brushRef="#br0" timeOffset="191454.773">7849 7784 58 0,'0'0'193'0,"0"0"-2"0,0-6-9 0,0 6-10 15,0 0-11-15,0 0-14 0,0 0-12 0,0 0-14 16,-2-3-12-16,2 3-12 0,0 0-8 0,-7 13-10 15,3-6-9-15,-2-1-2 0,2 4-3 0,-1 0-7 16,2-1-5-16,0 1 1 0,-1 3-5 0,4-1-4 16,-3 5-3-16,2-5-5 0,0 0-4 0,1 0 3 15,2-1-7-15,1 0-1 0,-1 0-5 0,2 0-4 16,-1-1 1-16,3-2 0 0,-2 1-3 0,4-5 0 16,-1 2-4-16,1-2-1 0,1-1-5 0,2-1-6 15,1-2-17-15,2-1-6 0,-4 0-18 0,-1-5-22 16,5 0-17-16,-2 1-26 0,2-5-32 0,-1-1-15 15,-3-1-18-15,1-1-125 0,-2-1-319 0,-4 3 141 16</inkml:trace>
  <inkml:trace contextRef="#ctx0" brushRef="#br0" timeOffset="192616.867">8052 7723 73 0,'0'0'184'0,"0"-5"9"0,0 5-13 15,0 0-10-15,0-7-16 0,0 7-17 0,0 0-14 0,0 0-14 16,0 0-11-16,0 0-7 0,0 0-1 15,-4 13-5-15,2-4 0 0,-3 0 2 0,4-1-6 16,-1 3-3-16,2 1-6 0,-1-1 2 0,0 5-3 16,-1 1-7-16,0-5-7 0,2 3-3 0,0 1-6 15,2 1-5-15,1-5-5 0,0-1-4 0,-2 3-2 0,4-3-3 16,-1-1-3-16,2 0-3 0,-1 1-3 0,-1-3 2 16,2 0-5-16,2-1-3 0,-3-4-3 15,0 0-6-15,3 1-9 0,-3-3-5 0,3-1-14 16,-8 0-5-16,10-1-17 0,-5-3-14 0,2 1-11 0,-5-1-12 15,3-2-15-15,-2 1-16 0,-3 0-6 16,0-3-3-16,-3 1-1 0,-2 0 2 0,3-4 5 16,-5 5 10-16,1-3 7 0,-3 3 14 0,-3 1 16 15,3-1 10-15,-1 1 4 0,0 2 13 0,-2-1 17 0,3-2 9 16,-1 4 14-16,3-1 8 0,0 2 14 0,1-2 6 16,-1 1 1-16,4 2 10 0,3 0-2 0,-8-5 5 15,8 5-12-15,-5-2 8 0,5 2-10 0,0 0 0 16,0 0 0-16,0 0 1 0,0 0 1 0,6-5-7 15,1 2-1-15,-1-1-2 0,2 2-5 0,-1-4 5 16,2 4-3-16,0-5 0 0,0 5-9 0,-4-4-1 16,0 3-8-16,-1-1 5 0,0-1-5 0,1 0 1 15,0 1 0-15,-4 2-5 0,2-3 6 0,-3 2 3 16,0-2-2-16,0 0-1 0,-3 0 3 0,2 1-3 16,-4-2 8-16,1 1-3 0,-1-1 7 0,0 1 6 15,1-1-2-15,-1 2 4 0,1-1 1 0,-5 0 9 16,4 1 4-16,1-1 1 0,1 2 2 0,0 1-2 15,-1-5-1-15,2 4-6 0,2 3 0 0,-4-2-1 16,4 2-6-16,-5-3-2 0,5 3-3 0,0 0-2 16,0-5-2-16,0 5 1 0,5-4 2 0,-5 4-3 15,6-4-4-15,-1 4 2 0,0-4-2 0,2 4-2 16,0-4 4-16,4 2 0 0,-5-1-3 0,3 3-1 16,-3-3 3-16,6 1-2 0,-2 4 0 0,-1-2-1 15,-4 0 0-15,7 3-3 0,-2-3 5 0,-4 4 2 16,2 4 5-16,1-3-2 0,0 4 10 0,-2-1-3 15,1 4-1-15,1 2 1 0,-3 1 0 0,2-1-1 16,0 2-1-16,-4-1-3 0,2 2-3 0,0-1 0 16,-2-1 3-16,3 1-2 0,-6-3-4 0,2-2 0 15,-1 3-6-15,1-5 2 0,-3-1-2 0,0-3-5 16,0 2-3-16,0-2-3 0,0 0 0 0,0 0 0 16,0-2 5-16,0-3-7 0,-3 4-1 0,3-4-1 15,0 0-6-15,0 0 3 0,0 0 1 0,-13-8 0 16,9 1-1-16,3 1 2 0,-2-5-2 0,0 1 4 15,2-3-2-15,-2-4 3 0,3-3 1 0,-1-5 0 16,2 6 2-16,0 0 1 0,2-10-1 0,3 4 4 16,-1 7-5-16,-1-9 3 0,1 12 6 0,2 1 2 15,1-1-2-15,0 3 6 0,-4 4-2 0,5-3 5 16,-1 4-4-16,-2 1 0 0,-1 4-3 0,4-5 5 0,1 4 1 16,-1 2-3-16,-1 1-2 0,-3 1 2 0,7-1-4 15,-3 3 4-15,-3 1-7 0,-1 4 6 0,3-3-1 16,-2 4-4-16,-3-1 0 0,-2 2 4 0,1-1-3 15,-2 1 1-15,0 0-2 0,-1 0 6 0,-4 2-5 16,1 0-2-16,2 0 4 0,-6-3-5 0,4-1 5 16,-2 1-3-16,3-4-2 0,1 3 2 0,-3-2 9 15,3-1-8-15,-1 1-1 0,0-2-2 0,-1-1 2 16,4 0 1-16,-4 1-2 0,3 0 0 0,0-1 0 16,1-3 0-16,0 5 0 0,0-5 3 0,1 6-5 15,0-5-4-15,2 3 10 0,-3-4-3 0,5 3-2 16,3 0 3-16,-1-1-1 0,-4 1 5 0,10 2-6 15,-6-3-1-15,2 2 1 0,1 2 2 0,2-2 2 16,-3 2-2-16,1 1-1 0,1-1 2 0,-2 2 2 16,1-1 1-16,1 1 1 0,-3-1 2 0,3 0 3 15,-1 2-2-15,3-2 1 0,-4 1-1 0,4-3 0 16,-3 2 5-16,-1 0-1 0,5-3 0 0,-5 1-1 16,5-2 0-16,-1 1-3 0,-2-1 4 0,1-2-3 15,-1 0 2-15,-3 0 0 0,1-1 0 0,-1 0-2 16,-2 0 1-16,1 0 2 0,-7 0 5 0,10 0-1 15,-10 0 7-15,5-2-3 0,-5 2-3 0,6-2-3 16,-6 2-3-16,1-4-16 0,-1 4-23 0,-1-6-34 16,1 6-48-16,-2-8-47 0,-2 4-203 0,1-2-389 15,-3-1 172-15</inkml:trace>
  <inkml:trace contextRef="#ctx0" brushRef="#br0" timeOffset="193965.8">9698 7677 70 0,'-1'-5'189'0,"1"5"-12"16,-3-2-17-16,3 2-18 0,0-5-16 0,0 5-10 16,0 0-11-16,0 0-11 0,0 0-10 0,0 0-10 15,0 0-1-15,0 0-7 0,0 0 6 0,3 13-2 16,-2-2 1-16,3-4-1 0,-3 5 3 0,3 5-8 15,-4-1-6-15,3 1-4 0,-2 4-6 0,-1-3-1 16,1 0-2-16,-1 2-4 0,-1-2-6 0,1-1-7 16,-3 0-3-16,3-1 4 0,-1-3-8 0,0-1-1 15,1-4-2-15,-1 2 1 0,1-4-4 0,-2-1 2 16,2 0-2-16,0-5 1 0,0 6 2 0,0-2 7 0,0-4-1 16,0 0 0-16,0 0-2 0,0 0-3 0,0 0-5 15,-6-12 3-15,5 4-2 0,-1-1-4 0,4-1-3 16,-4-4 0-16,2-1-3 0,0-2 3 15,0 0-3-15,2-1-5 0,-1-3 6 0,0-4 0 0,-1 5-4 16,4 1-3-16,-1-6 4 0,0 7-2 0,0 1 2 16,0 0 0-16,2 1 0 0,-2 6-3 0,0 0 0 15,0 3-1-15,-1 0 1 0,1 5-2 0,-1-2 1 16,3 3-2-16,-5 1 5 0,12 1-1 0,-7 4 1 16,3 2 0-16,-1 1-1 0,2 3 4 0,-1 4-1 15,3 0 0-15,2 2-1 0,-4-1 0 0,1 2 0 16,3-1-2-16,-1-1 3 0,-1 0-4 0,-2 0 0 15,3 0 5-15,-2-3-5 0,-1 0 2 0,1-1-2 16,-2-2 2-16,0-3-1 0,0 2-5 0,-1-1 4 16,-2-4-3-16,1 0 2 0,0 0 0 0,0-2 2 15,0-1 2-15,0-1-3 0,-6 0-2 0,13-6 1 16,-6 1 2-16,0-1-2 0,2-2 1 0,-4-3 0 16,0 1-3-16,3-2 2 0,-3-1 3 0,0-3 1 15,3 0-3-15,-4-3-1 0,-4 0 1 0,6-5-2 16,-3 7 3-16,-3-4-4 0,0 0 2 0,0 2 2 15,0 2 2-15,0 8 1 0,-3-4 6 0,3 3 3 16,0 1 9-16,-1 4 1 0,-2-1-3 0,3 0-4 16,4 2-1-16,-4 4-4 0,-1-5-2 0,1 5-5 15,0 0-3-15,0 0-3 0,0 0-4 0,0 0-7 16,0 0-4-16,-5 13-3 0,5-6-2 0,-3-1-4 16,3-2 0-16,3 1 5 0,-3 1-5 0,-3-1-6 15,3-2 5-15,0 1-7 0,3 2-1 0,-3-1-5 16,0-5-4-16,0 3-15 0,0 0-11 0,0-3-14 15,0 0-22-15,0 0-19 0,0 0-27 0,0 0-31 16,0 0-125-16,0 0-331 0,0 0 147 0</inkml:trace>
  <inkml:trace contextRef="#ctx0" brushRef="#br0" timeOffset="194426.47">10233 7674 73 0,'0'0'193'0,"0"0"-7"15,-4-3-5-15,4 3-9 0,-4-4-12 0,4 4-19 0,0 0-9 16,-7-2-19-16,7 2-9 0,-6 6-8 0,1 0-7 15,-2-2-6-15,2 5-12 0,0-1 9 0,0 1-7 16,-1 4-4-16,0 0-7 0,-1 0-1 16,3 4-6-16,1-5-4 0,1-2-6 0,-1 6-4 15,3-4-3-15,2 2-1 0,-2-1-11 0,2 3 2 0,2-4-2 16,0-3 0-16,3 0-6 0,-1 0-1 0,1-1-3 16,1 0-4-16,1-4 1 0,-2-2-4 0,1 0-1 15,1 0-7-15,3-2 2 0,-1-2-6 0,-2-1-6 16,1 0 1-16,-2-2-4 0,1 0 1 0,0-2 1 15,-4 0 2-15,0-4-2 0,0 3 2 0,2-4 4 16,-6 2-6-16,4 1 2 0,-4-9 1 0,-1 1-2 16,-1 2-3-16,-4 0 5 0,1-1-1 0,0 0-4 15,-1 1 4-15,-1-1 4 0,-3 8-6 0,4-4-7 16,-3 3 4-16,-1 1-6 0,4 4-8 0,-4-4-9 16,4 6-27-16,-3-1-23 0,3 2-22 0,-2 1-33 15,7 0-33-15,-11 1-119 0,6-1-315 0,5 0 140 16</inkml:trace>
  <inkml:trace contextRef="#ctx0" brushRef="#br0" timeOffset="194821.536">10312 7640 118 0,'8'0'192'0,"3"-4"-3"0,3 2-16 15,2 0-15-15,2-2-18 0,3 1-15 0,0 0-9 16,7 1-12-16,-7 0-11 0,2-1-9 0,-4 2-6 16,2-2-7-16,-4 0-15 0,-4 2-10 0,0-2-16 15,-3 3-17-15,-2-1-20 0,-2 0-11 0,-2-2-17 16,-4 3-23-16,5 0-11 0,-5 0-7 0,0 0-3 16,0 0-7-16,-18-4-5 0,11 3-2 0,-5 1-5 15,-1 0 1-15,2 0 10 0,-4 0 5 0,-1 1 7 16,0 0 18-16,3-1 12 0,1 3 20 0,2-2 6 15,-1 2 11-15,0-2 11 0,5 2 12 0,-1 1 11 16,2-1 12-16,-1 0 9 0,2 2-5 0,2 1 4 0,-3 0 13 16,2 0 3-16,2 4 9 0,-3 1 7 15,4-1 0-15,0 5 9 0,0-5-5 0,3 6-2 16,-1 4-4-16,1-3-4 0,-1-1-8 0,2 2-6 16,0-1 1-16,0 0-11 0,-1-1-1 0,1 3-4 0,0-3-10 15,0 1-12-15,-3-7-27 0,1 1-32 0,1-1-42 16,1-1-36-16,-3 1-40 0,1-2-98 0,-2-4-274 15,0 1 121-15</inkml:trace>
  <inkml:trace contextRef="#ctx0" brushRef="#br0" timeOffset="195568.558">10885 7645 163 0,'0'0'182'0,"0"-6"-11"0,0 3-5 0,0 3-10 15,0 0-13-15,-5-4-8 0,5 4-14 0,0 0-12 16,0 0-8-16,-19 4 2 0,13 0-6 0,-2 1 4 15,-3 1-6-15,-2 4-3 0,2 1-6 0,-1 3-1 16,0 2-8-16,-1 0-2 0,3-2-2 0,1 0-7 16,3 3-6-16,-4-1-6 0,2 0-5 0,4 0-2 15,0 0-8-15,3-3-4 0,1 0 0 0,1 4-8 16,3-5-3-16,0 0 2 0,-4-2-4 0,9 0-5 16,-4-1-5-16,5-3-4 0,-2-1-8 0,3-1-10 15,1-2-15-15,-1-2-27 0,3-2-15 0,-2-1-19 16,6-1-1-16,-3-3-9 0,-1-1 3 0,2 0-7 15,-3-3 8-15,3 0 14 0,-6 0 5 0,3-3 8 16,-3 2 2-16,-1-1 3 0,3-2 9 0,-6 1 8 16,0 0 6-16,-3 2 1 0,3-1 21 0,-3 3 21 15,-1 1 15-15,-2 0 21 0,2 1 6 0,0 3 5 16,-1 0-1-16,1 1-3 0,-2 1-9 0,0 3-2 16,0 0 6-16,0 0 2 0,2 13 4 0,-2-2 0 15,-2-1 1-15,2 2 0 0,-2 5-2 0,1-3 2 16,1 1-4-16,-2-1-7 0,0 1-3 0,2 2-4 0,-2-7-1 15,-1 4-6-15,1-2-1 0,1-4-2 16,1-1-6-16,-3 0 3 0,3-2-6 0,0 0-8 16,3-1 6-16,0-1-5 0,-3-3-4 0,-3 4-9 15,3-4-5-15,0 0-1 0,0 0-4 0,0 0 0 0,-3-16 3 16,3 11 1-16,0-2-3 0,0-3-1 0,0-2 1 16,0-2 2-16,0-2 0 0,0-1 1 15,0 0 0-15,-2 0-3 0,2-2 5 0,2 1-1 16,-2 0 0-16,0 0 1 0,3 0 9 0,-3 6 4 0,1 3 0 15,1-2 2-15,-2 5 1 0,1 2-6 16,1 0-1-16,2 1 6 0,-4 3 4 0,0 0 9 16,11 6 1-16,-3 1-1 0,-1 0 3 0,2 2-3 15,-2 4 3-15,2 2-9 0,2-1 7 0,-2 3-3 0,0-1-5 16,1 2 3-16,-1-2-3 0,-1 0 0 0,1 0-5 16,1 0 3-16,-6-5-6 0,5-1-10 0,-5 0-13 15,2-3-17-15,-5 0-27 0,3-2-31 0,-4 1-24 16,4-2-30-16,-6-3-31 0,2-1-162 0,-7 5-371 15,3-5 164-15</inkml:trace>
  <inkml:trace contextRef="#ctx0" brushRef="#br0" timeOffset="196149.378">10920 7795 53 0,'2'-6'148'0,"-2"6"-4"0,13-4-16 16,-5 1-7-16,6 0-11 0,-1 2-10 0,-1-2-15 15,6-3 0-15,-1 1-17 0,1-1-4 0,0 2-7 16,-3-1 0-16,3 1-4 0,-1 0 4 0,-6 2 4 16,3-1 5-16,-4 0-2 0,0 3 0 0,-2 0 4 15,0 3-1-15,1 0 8 0,-3 0 0 0,2 1-1 16,-1 0 2-16,0 4-1 0,2 2-5 0,-3 0-5 16,1 0-9-16,-3 1 6 0,1 1-14 0,1-2-7 15,-2 1-1-15,0 0-6 0,-2 2-5 0,2-7 1 16,-2 4-7-16,0-4-2 0,0 2-3 0,0-3-2 15,-1 0 2-15,0-2-4 0,-1 1-1 0,0-4-4 16,3 5 1-16,-3-5 0 0,0 0-6 0,0 0-10 16,0 0 2-16,0 0-2 0,0 0 0 0,-4-13-1 15,4 7 0-15,0-1-4 0,1-3 1 0,-1-2-1 16,0 1-3-16,0-6-1 0,0 0 1 0,3 3 0 16,-3-3 0-16,2 6 1 0,1-1 4 0,-2 4 9 15,0 1 0-15,1 0 2 0,0 1-4 0,-2 1 0 16,3 4 3-16,-2-2 4 0,-1 3-2 0,0 0 5 15,14 4 0-15,-8 0 3 0,2 3-1 0,-3 0 2 16,4 1-1-16,0 3 0 0,1 2-3 0,-2-3-1 16,2-1 0-16,-2 1-2 0,0 0 3 0,-2-3-2 15,4 2 0-15,-1-2-3 0,-2 1-5 0,0-3 7 16,2 0-2-16,-2-2-5 0,0-1-4 0,2-2 1 16,-2 0-2-16,0-1-2 0,2-1-1 0,0-1-2 0,0-1 7 15,-1-4-2-15,-2 3 1 0,2-3-1 0,-2-2 2 16,1 0 0-16,-4-1 2 0,1-1-1 0,0 1-1 15,1-9-1-15,-4 3 1 0,-1 0-3 16,0 0 2-16,-1 4 1 0,1-3-1 0,-3 5 0 0,1 0 1 16,2 2 0-16,-4-2 1 0,3 3-5 15,-2 2-5-15,2 1-11 0,1 1-20 0,-2 2-25 0,2 2-29 16,-4-3-39-16,4 3-38 0,0 0-153 0,-14 3-355 16,9-1 158-16</inkml:trace>
  <inkml:trace contextRef="#ctx0" brushRef="#br0" timeOffset="196645.698">11678 7587 169 0,'-4'-2'215'0,"0"-1"-15"0,4 3-24 0,-4-3-16 0,4 3-14 15,-9 6-16-15,5-2-12 0,0 3-7 0,-2 5-5 16,1-2-4-16,-3 6-7 0,2 0 1 0,-1-2-5 16,1 3-5-16,1-2-3 0,1 4-8 0,0-2-4 15,1 0-7-15,0 1-4 0,3-2-7 0,0-4-3 16,1 0-7-16,1 0-4 0,1 0-2 0,4-3-6 16,-6 3-4-16,7-6-1 0,-2 4-6 0,3-6-4 15,-2 1-8-15,5-4-12 0,1-1-22 0,-2 0-14 16,1-1-16-16,2-3-19 0,4-4-6 0,-5 1-6 15,2 1-5-15,-2-7-3 0,2 1-7 0,-1 0 8 16,-1-1 5-16,1 1 10 0,-5-3 1 0,-1 3 19 16,-2-2 0-16,0 2 14 0,-2 0 19 0,0 2 29 15,-4083 3 18-15,8162-1 19 0,-4081 2 6 0,0 2 4 16,-2 3-1-16,0 1-6 0,2-7-2 0,-2 7-2 16,0 0-4-16,0 0 4 0,0 0-1 0,0 0 12 15,3 13-2-15,-2-5 1 0,-1 0 3 0,0 5-4 16,1-2-1-16,0 3-5 0,1-2-3 0,2 2-3 0,-3 1-7 15,3-4 0-15,-4 0 0 0,4-2-8 16,-2 2 2-16,2 0-6 0,1-1-1 0,-1-5-3 16,2 5-1-16,-1-5-8 0,2 0-10 0,-1-4-8 15,-1 5-28-15,2-6-33 0,-2 0-33 0,5 0-36 0,-5-3-20 16,-1-1-26-16,-1 1-114 0,0-2-329 16,-1-2 146-16</inkml:trace>
  <inkml:trace contextRef="#ctx0" brushRef="#br0" timeOffset="197355.033">11826 7718 2 0,'-3'-7'177'0,"-3"4"-16"0,6 1-7 16,-3-1-20-16,3 3-10 0,-4-7-17 0,4 7-6 15,0 0-13-15,0 0-5 0,12-2-4 0,-8 1-12 16,5-1-6-16,0 1-7 0,1 0 2 0,0 1-10 0,1 0-3 16,0-3-10-16,-1 3-1 0,-2-1-1 0,-1-2-5 15,-1 1-3-15,0-1 5 0,-1 0-6 0,1 0 3 16,-3 0 2-16,3-1 2 0,-4 2 9 0,0 0 2 15,1-2 0-15,-1 1-3 0,-2-1 1 0,2 0-4 16,-2 4-5-16,2-5 3 0,1 4-4 0,-3-3-4 16,0 4-1-16,1-3-1 0,-1 3-6 0,4-4 2 15,-4 4-5-15,3-3-1 0,1 0-4 0,-4 3 1 16,6-4-2-16,-4 3-1 0,-2 1 3 0,5-3 0 16,-2 2-5-16,-3 1-1 0,10-2 4 0,-10 2 2 15,0 0 3-15,9 4 6 0,-8-2 6 0,3 2 5 16,1 0 4-16,-1 5-4 0,2-3 6 0,1 6 2 15,-5 0 3-15,5-2-1 0,-3 2-3 0,3 5 1 16,-2-2-9-16,-1-1-3 0,0 3-5 0,0-5 0 16,0 2-2-16,-3-1-2 0,0-4-1 0,2 1-2 15,-2-3-6-15,-1 0-7 0,1-1-7 0,2-1-3 16,-3 2 0-16,0-6-2 0,1 2-4 0,-1-3-9 16,0 0-4-16,0 0-9 0,0 0 2 0,0 0 1 15,0 0 4-15,-4-12 0 0,4 5-2 0,4 0 2 16,-3-4-4-16,1 0 3 0,3-2 2 0,1-3 4 15,1-4-5-15,-1 3-1 0,2-1 5 0,2-4 6 16,-3 4 0-16,4 0 3 0,-1 4-4 0,0 0 6 16,-1 4 13-16,1 2-2 0,-1 0 8 0,0 3 9 15,0-2-2-15,-1 3 1 0,1 3 0 0,-3-2-1 16,2 3 3-16,-3 0 4 0,-5 0 0 0,8 4 0 16,-4 0 2-16,-2 1-2 0,-2 2 1 0,0-2 4 15,-2 2-5-15,-2 2 0 0,-3 0-3 0,2 1 1 16,-3 0-2-16,1-2-3 0,-2 3-2 0,1-2 1 15,0 0-1-15,2 0-4 0,-2-1 4 0,2-1-2 16,0 1 1-16,-1 1-4 0,4-3 2 0,1 2-1 16,-2 0-5-16,4 0 0 0,-1 1 4 0,1-2-1 15,0 1-3-15,1 0 9 0,3 2 1 0,0-2 4 16,2 4 3-16,2-4 6 0,-2 4 4 0,2-3 0 16,0 1 0-16,2 0-1 0,0 1-1 0,7 2 1 0,-4-3-4 15,3 1-1-15,0-1-3 0,0-2-2 0,1-3-2 16,-1 2 0-16,6-1 0 0,-10-4-8 15,4 0-18-15,-3-2-15 0,-3 1-21 0,3-2-21 16,-3-1-40-16,-2 0-30 0,2-2-40 0,-2-1-40 0,-4-2-125 16,-2-1-374-16,-3 1 165 0</inkml:trace>
  <inkml:trace contextRef="#ctx0" brushRef="#br0" timeOffset="197975.523">10172 7436 89 0,'-7'-1'178'0,"1"-1"-6"0,0 1-8 16,-2 1-6-16,2-3-11 0,0 1-13 0,-1-1-12 16,-1 2-5-16,2-2 1 0,-4 3 0 0,5-3-5 15,5 3-3-15,-8-2-16 0,8 2-7 0,-9 0-9 16,9 0-2-16,0 0-12 0,-9 0-7 0,9 0-2 15,0 0-2-15,0 0-3 0,0 0-3 0,-5-2-4 16,5 2-1-16,0 0 1 0,0 0 5 0,0 0 3 0,0 0 8 16,0 0-4-16,32 2 4 0,-14-2-2 15,1-2-3-15,9 1 1 0,3 0-4 0,5-2-9 16,16 3-4-16,3-2-4 0,3-2 1 0,0 1-2 0,9-5-4 16,24 3-5-16,-1-4-4 0,-23 3 1 0,29-4-1 15,2 1-3-15,-10-1 0 0,13 1 0 0,-8-1-6 16,3 0 0-16,-4-1-1 0,-4 1-3 0,-29 3 1 15,8 0-2-15,-3-1 4 0,-1 0-7 0,0 2 2 16,0-2-1-16,-2-2 5 0,-1 3-4 0,-4-2 7 16,0 1 5-16,-2 0-1 0,-3 3 7 0,-15-3-3 15,-1 5 2-15,-2 1-2 0,-1-2 1 0,-3 1 1 16,-2-4 2-16,-3 6-5 0,-6 1 5 0,0-3-5 16,-5 1-2-16,-2 2 0 0,1 2-5 0,-5-4-1 15,1 2-3-15,-2 0 3 0,-6 0 1 0,12-1-6 16,-6 2-1-16,-1 1 2 0,-5-2-3 0,-4071 2-13 15,8158-1-12-15,-4083 1-44 0,-2 1-45 0,1 0-50 16,-1 0-60-16,-2-3-59 0,0 5-215 0,0-5-534 16,-5 6 237-16</inkml:trace>
  <inkml:trace contextRef="#ctx0" brushRef="#br0" timeOffset="198914.74">10926 8363 124 0,'0'0'135'0,"-1"8"-3"15,-2-4-14-15,7 0-5 0,-4 2-12 16,5-1-2-16,-3-2-3 0,4 0-5 0,-2 2-6 0,6-1-7 16,0-1-5-16,-1 1-2 0,2-1-10 0,2 4-1 15,0-5-8-15,4 4 0 0,-1-4-4 0,5 1 0 16,2-2 0-16,5 5-4 0,5-1 1 0,6-4-8 16,-1 2 4-16,16-3-6 0,3 2-7 0,2 1-2 15,0-3-2-15,-1 3-4 0,1-6-4 0,4 3 2 16,-3-3-4-16,-7 6 2 0,1-3-5 0,-1-5 4 15,-16 7-8-15,-3 1-3 0,-4-3-1 0,-9 0-9 16,1-3 3-16,-7 3-9 0,-1 0 4 0,-5 0 6 16,-1 0 0-16,0 0 15 0,-2-2 4 0,-6 2-7 15,9 0 14-15,-4 0 2 0,-5 0 7 0,8-3 5 16,-8 3 0-16,0 0-3 0,9 0 2 0,-4-2-3 16,-5 2 0-16,6-3-5 0,-3 1-1 0,-3 2-4 15,0 0-3-15,5 0-1 0,-5 0-1 0,7-2-1 0,-7 2-4 16,0 0 1-16,0 0-2 0,0 0-2 15,9 0-1-15,-9 0 1 0,0 0-2 0,5 0-1 16,-2-3-3-16,-3 3 1 0,0 0-2 0,0 0 4 0,0 0-3 16,9 0-4-16,-9 0 3 0,0 0-2 0,0 0 3 15,0 0-1-15,0 0-1 0,6 3 0 0,-6-3-2 16,0 0-5-16,0 0-14 0,0 0-26 0,0 0-38 16,0 0-59-16,-1-8-56 0,1 8-172 0,0 0-399 15,-13-5 177-15</inkml:trace>
  <inkml:trace contextRef="#ctx0" brushRef="#br0" timeOffset="201000.523">8801 8453 93 0,'0'0'114'0,"0"0"-12"0,0 0-6 0,0 0 0 16,0 0-4-16,0 0-3 0,0 0 2 0,0 0 1 16,0 0-3-16,0 0 7 0,0 0-3 0,0 0-2 15,0 0 0-15,0 0-3 0,0 0-7 0,0 0 3 16,0 0 0-16,0 0-4 0,0 0-5 0,0 0-4 16,-2-2-3-16,2 2-6 0,0 0-8 0,0 0-3 15,0 0-6-15,0 0 3 0,0 0-11 0,0 0-6 16,0 0 1-16,0 0-1 0,0 13 1 0,1-7 1 15,0 5 0-15,-1 2 5 0,2-1-2 0,0 5 1 0,-2 0-8 16,4 1 1-16,-2 0 1 0,2 7-3 16,-4-6 2-16,3 8 0 0,-2 0-3 0,3-3 2 15,-2 3 0-15,2-8 1 0,1 9-2 0,0-1-1 16,-2 2 2-16,0-4-1 0,0 1-5 0,1-1 2 0,-1 1-2 16,2-3 2-16,-4 5-3 0,2-4 2 0,0 3-4 15,0-6 3-15,2 7-5 0,-5 1 2 0,4-2-4 16,-3 1 3-16,1-4-2 0,-1 5-4 0,-1 0 1 15,2 0 0-15,0-2-1 0,0 1 1 0,2 0 7 16,-4 0-10-16,4 0 1 0,-3 0-3 0,2 0-1 16,-2 0 0-16,4-4-3 0,-4 2 3 0,1 1 0 15,3 0 1-15,0-2-4 0,-5 1 2 0,5-2-4 16,0 3 4-16,-2-9-2 0,1 7 0 0,2-1-1 16,-1 4-2-16,-1-3 2 0,2 0-3 0,-6-6 2 15,5 9 0-15,-1-3 2 0,0 2-2 0,0-3 0 16,0 2 2-16,-3-1-5 0,-1-5 2 0,4 5 0 15,-3 0 1-15,-1 1 1 0,0-2-1 0,0 3 1 16,0-4-5-16,0 2 3 0,0 2 0 0,-1-1 1 16,2 1-1-16,-1 0-2 0,-1-1 1 0,0 1-4 15,1 1 6-15,0-3-1 0,-3 3-4 0,6-3 4 16,-3 2 3-16,0 1-4 0,1-4-2 0,0 2 3 16,-1-6 2-16,5 6-6 0,-5 0 5 0,3-6-1 15,-2-1 2-15,0 9-3 0,2-10 0 0,-2 2 0 16,-1-2 3-16,3 2-5 0,-2-1 2 0,-1 0-2 15,2-1-1-15,1 1 3 0,-3-2-2 0,4 4 3 16,-1-1-3-16,-3-3 2 0,4 2-1 0,-1 0-2 16,1 0 5-16,-1 1-3 0,-1-1-2 0,1 3 2 15,1 2 11-15,-1-3-11 0,1-3-1 0,0 2 3 16,-2-1 0-16,3 7-2 0,-1 2 1 0,-2-10-3 0,2 7 4 16,0-5-1-16,1 6-1 0,-2-7 8 15,0 1-5-15,2 6-4 0,-2-8-4 0,-2 6 3 16,1-5 2-16,5 8 0 0,-3-1 3 0,-2-6 0 15,3-2-3-15,-2 7 11 0,0-8-8 0,0 7-1 0,1 1 7 16,-1-5-12-16,-3 6 0 0,2-6 6 16,2 5-1-16,-4 1-1 0,3-1-4 0,-2-6 9 15,-1 1-6-15,1 6 0 0,2-7-1 0,-7 6 2 0,5-1-3 16,-2 1 2-16,2-4-1 0,-1-2 0 0,0 1-2 16,3 4 3-16,-3-3 0 0,2 3 0 0,-1 1 1 15,-1-7 0-15,-1 0-1 0,1 9 0 0,0-10 2 16,-5 10 0-16,4 1-4 0,0-10 4 0,-2 0-2 15,3 0 3-15,0 0-2 0,-4 0-2 0,2-1-2 16,2 3 4-16,0-3-2 0,0 1 7 0,-3 0-6 16,3-1 0-16,0 0-1 0,-2-3 1 0,4 3 1 15,-2-5 3-15,0 3-3 0,-2-4-2 0,4 1-3 16,-2-1 4-16,0-2 0 0,0 1 0 0,0-2-1 16,0-1-3-16,0 2 4 0,-2-4-2 0,2 0 0 15,-2 0 8-15,2 2-5 0,0-2 0 0,0 0-3 16,-3 0 2-16,3 2 0 0,-1-3 0 0,-1 1 0 15,2 0-2-15,-1 0 5 0,-1 2-5 0,2-2 5 16,-3-1-2-16,1 4-6 0,0-4-4 0,0 1-13 16,0 0-12-16,-1-2-26 0,1 1-42 0,-1-1-53 15,3-3-68-15,-6 0-272 0,6 0-536 0,-12-4 237 16</inkml:trace>
  <inkml:trace contextRef="#ctx0" brushRef="#br0" timeOffset="203316.49">5743 10385 54 0,'0'0'124'16,"0"0"-21"-16,0 0 1 0,0 4-4 0,0-4-2 0,8 0-4 15,-8 0-7-15,5 1-4 0,4-1 2 0,-1 1-6 16,1-1-8-16,2 0-3 0,2 0-1 15,-2 0-11-15,3 0-3 0,3 0-3 0,2 2 0 0,-3-2-7 16,4 0-3-16,-7 1 2 0,6 0-3 0,0-1-8 16,2 1-4-16,-2 1 4 0,4-2-2 0,4 0 1 15,2 1-4-15,-10-1 0 0,3 1-6 0,7-1-1 16,-2 3-2-16,1-5 0 0,3 4-2 0,-3-2 1 16,2 0-2-16,1-2-2 0,1 1-1 0,-1-1-1 15,2 0-2-15,-1 1-3 0,4 0 2 0,-3 0 0 16,-2 1-4-16,6-2 5 0,0 0-2 0,-4 2 1 15,4 0 0-15,0-5-4 0,-1 5 2 0,1-2-5 16,-4 2 0-16,3-1 1 0,-2 1 1 0,2-2 0 16,0 2 1-16,-4 0-2 0,6-1 1 0,-2 0-2 15,0 0 0-15,1-1 3 0,0 2-6 0,0-2 6 16,0-1-2-16,2 1-2 0,0 0 3 0,1-1 2 16,-2 1 0-16,-1 2-3 0,-1-3-1 0,0 1-2 15,-1-1 2-15,0 2-2 0,-2 1 1 0,-1 0 1 0,0 1 3 16,-3-2-2-16,1 1-2 0,2 0 3 0,-2 0-4 15,-3 2 4-15,4-2-4 0,-3 0 2 16,0 2-2-16,0 0 4 0,0-2-2 0,0 0-2 0,-1 0 4 16,1 3-7-16,3-3 4 0,-1 0 1 0,-2 0 0 15,1-3 1-15,-1 6-4 0,0-3 3 0,4-3 1 16,-1 3-1-16,-2 0-5 0,3 0 5 16,-2 0-4-16,2 0 3 0,-3 0-2 0,4 0 3 0,-1-2 3 15,0 0 0-15,0 1-9 0,-3 1-10 0,1 0-2 16,1 0-1-16,-1-1 3 0,1 1 3 0,-2 0 0 15,2-2-1-15,-2 0 4 0,1-2-2 0,-1 4 2 16,-2-3-2-16,2 2 6 0,-2-3 0 0,-4 3-1 16,-5-3 4-16,5 2-1 0,8 0-2 0,-1-2 5 15,4-1 4-15,0 2-7 0,-2 0 0 0,0-3 2 16,1 3-3-16,-1-2 4 0,-3 4 0 0,2-2 0 16,2 0 5-16,-2 1-3 0,1-1-3 0,-4 3 0 15,5-2-3-15,-2 2 4 0,-7-1-2 0,3 0 4 16,0 1-1-16,-8-2 3 0,3 2-6 0,-4-1 4 0,6 0-2 15,-2 1 1-15,6-2 3 0,1 0-6 16,3 1 6-16,-1 0 4 0,1 1-1 0,1-3 1 16,-3 3-5-16,5 0-3 0,-3 2-1 0,1-2 1 15,-1-2 2-15,4 2-4 0,-4-1 0 0,6 1-2 0,-5 0-17 16,-2-2-10-16,-3 2 1 0,-7 0 5 0,3-2 1 16,-4 2 3-16,1-1 8 0,-5 0-6 15,2 1 1-15,0-1 8 0,1 1-7 0,1 0 5 0,0 0 3 16,-2-2-3-16,-1 0 3 0,2 2 3 0,0-2 0 15,-1 1 3-15,4-1-2 0,-1 0 0 16,0 2 6-16,8-1 7 0,-1-2 8 0,0 1-15 16,-3 0-3-16,3 1 2 0,0-2-1 0,-9 3 3 0,0-1 1 15,2 1-4-15,-3-1-3 0,-1 1 7 0,0 1 2 16,1-1-3-16,-8 0-3 0,4-1 2 0,-2 2 0 16,-1-4 0-16,-2 5-2 0,-1-2 0 0,1 1 5 15,2-1-2-15,0-1-2 0,-6 1 5 0,3 0-7 16,-8 0 1-16,15 0-3 0,-9-2 5 0,3 4 2 15,-1-2-3-15,-2 0 0 0,-1-2 3 0,2 1-3 16,-1 0 1-16,-6 1 3 0,10 0-3 0,-5-3-5 16,-5 3 7-16,8 0-6 0,-8 0 9 0,5-1-6 15,-5 1 5-15,0 0-5 0,0 0 1 0,9-1 1 16,-9 1-2-16,0 0 3 0,5-2 1 0,-5 2 0 0,0 0-4 16,0 0 3-16,0 0-2 0,0 0 3 15,0 0 1-15,0 0-8 0,0 0 2 0,0 0 0 16,0 0 2-16,8 0-2 0,-8 0 1 0,0 0-1 15,5-2 5-15,0 2 1 0,-5 0-8 0,6 0 3 0,-6 0 4 16,8 0-3-16,-4-3 1 0,-4 3-1 16,10 0-4-16,-10 0 4 0,0 0-1 0,9 0 3 15,-9 0-1-15,0 0 1 0,5-2-2 0,-5 2-4 0,0 0 0 16,0 0 1-16,0 0 0 0,0 0-1 0,0 0-3 16,0 0-1-16,-14-6-2 0,14 6 4 0,-10-1-15 15,10 1-2-15,-5 0-19 0,0-3-16 0,-1 1-16 16,6 2-20-16,-5-3-100 0,5 3-209 0,-10-3 93 15</inkml:trace>
  <inkml:trace contextRef="#ctx0" brushRef="#br0" timeOffset="204546.972">11094 10245 7 0,'0'0'87'0,"3"-2"-7"16,-3 2 0-16,0 0-8 0,8-2-1 0,-8 2 2 16,0 0-4-16,9 2-4 0,-9-2-7 0,10 1-1 0,-5-1 1 15,3 1-1-15,-2 0 1 0,5-1-4 0,-1 2 2 16,0-2-2-16,4 1-3 0,-1-1 2 15,7 2-9-15,2-2-3 0,0-2-5 0,3 1 1 16,4 2-4-16,0-1-5 0,-1 0 0 0,5-1 1 0,-2-1-7 16,2 4-2-16,-1-1-2 0,5-2-1 0,-4-1 1 15,-2 1-4-15,6 1 0 0,-2-2 1 0,2 0-1 16,-1 2-7-16,3 0-2 0,-3-1 3 0,2-2 0 16,2 3 5-16,-1-4-7 0,2 2 2 0,0-1-1 15,-4 1 2-15,3 0 1 0,-2 0-3 0,-1 2 2 16,0-5-5-16,-3 4 6 0,-1 1-5 0,-4-2-3 15,-7 0 3-15,-3 2 2 0,3 0 1 0,-3-1-2 16,-6 0-2-16,1 1 4 0,-4 0 0 0,-1 0-6 16,-4 0 3-16,1 0 7 0,-6 0 7 0,9 0 9 15,-9 0 3-15,8 0 6 0,-8 0-6 0,0 0 0 16,8 0-3-16,-8 0-4 0,0 0-6 0,7 0-19 16,-7 0-20-16,3-5-37 0,-2 0-32 0,-1 2-42 15,4-1-154-15,-4-1-311 0,2-1 138 0</inkml:trace>
  <inkml:trace contextRef="#ctx0" brushRef="#br0" timeOffset="206471.773">12026 8474 11 0,'8'0'98'0,"-3"1"0"0,3 1-10 16,3-1-1-16,2 2-5 0,1 1-11 0,-1-4 4 0,5 1-4 15,1 3 0-15,0 0-8 0,0-1 1 16,3-1-1-16,6 1-7 0,-1 2-1 0,1-4-1 16,0 4-6-16,2-5-2 0,0 2-6 0,3-2-4 15,-1-1-2-15,2 1-4 0,-2 1-7 0,2-2 2 0,4 0-3 16,-1-1-3-16,3 2 0 0,0-3-3 0,11-1-4 16,-14 2 0-16,-1 2-3 0,-1-1-2 15,1-1-1-15,-4 0 5 0,-4-1-2 0,2 1 1 0,-10 1 1 16,0 0-12-16,0-3 1 0,-2 3 4 0,-6-2 0 15,0 2 0-15,-2-2-4 0,-1 3 5 0,-4 0 0 16,-1 0-2-16,-4 0 6 0,10 0-4 16,-10 0-3-16,8-3 5 0,-8 3-5 0,5-3-1 0,-5 3-2 15,0 0-1-15,5-2 3 0,-5 2-2 0,0 0 8 16,0 0-9-16,0 0 5 0,0 0-3 0,7 4-2 16,-7-4 0-16,0 0 3 0,0 0-3 0,0 0 1 15,0 0 4-15,0 0 2 0,0 0 1 0,0 0 7 16,0 0 3-16,0 0 1 0,0 0 4 0,0 0 2 15,0 0-3-15,0 0-3 0,0 0 5 0,0 0 0 16,0 0-3-16,0 0 3 0,0 0 1 0,0 0 0 16,0 0-6-16,0 0 2 0,0 0-3 0,0 0 1 15,0 0-8-15,0 0 5 0,0 0-2 0,0 0-4 16,0 0-1-16,0 0-1 0,0 0 2 0,0 0-1 0,2 4 0 16,-2-4 0-16,-1 7 1 0,1-1-1 15,-3 0-2-15,3 5 5 0,-1 2-1 0,0-1 0 16,-2 5-2-16,3 1-2 0,-1 0 3 0,-3 7 3 15,0 1-4-15,0 3-1 0,-1 2 0 0,0 1 0 16,0 3 1-16,-4 10 0 0,5-9 4 0,-3 0-4 16,0 13 0-16,2-1 0 0,1-12-1 0,-1 15 3 15,5-2-2-15,-4-1-2 0,1 0-2 0,1 1 0 16,-2-3 2-16,4 2-1 0,-1-2 1 0,1 2-1 0,0-2 0 16,0-9 1-16,0 11-2 0,-2-4-1 0,4 5 0 15,-4-4-2-15,4 5 2 0,-4-5-1 0,2 4 4 16,0-2-1-16,2 4-2 0,-2-3 1 0,3 1-3 15,-1-1 3-15,4-1-3 0,-2 0 2 0,0-1 2 16,1 0-2-16,-1-12 1 0,0 3 0 0,1-2 0 16,4 10-1-16,-4-9 1 0,-1-1-2 0,1 0 1 15,3 1-3-15,0 12 3 0,-2-13-2 0,-1 1 2 16,0 0 3-16,-2-2-3 0,4-2 2 0,-3 1-1 16,4 2-2-16,-3 2-1 0,0-5 0 0,3 4 1 15,-2-1 0-15,-1 0 2 0,2-2 2 0,-1 0-4 16,3-1 2-16,-3 2-4 0,3-4-2 0,-5 1 3 15,6 2 0-15,-5-4 4 0,0 0-3 0,1 5-2 16,0-1-1-16,2-3 3 0,-2 0 1 0,0 0 2 16,-2 0 0-16,1-5-5 0,-2 0-2 0,3-3 4 15,-2-4 0-15,0 0-2 0,-3-2 1 0,2 0 0 16,-3-3 1-16,5-2-2 0,-4 4 0 0,2-6 0 16,-2 3-1-16,-1-3 4 0,3-1-1 0,-3 1 4 15,0-1-2-15,1 4-3 0,-2-4-1 0,1 1 5 0,0-2-5 16,-3 3 2-16,3-2-1 0,-1 3 1 0,1-1-2 15,0 0 2-15,-3 1-2 0,3-3 3 16,0 4 0-16,-4-3-3 0,4 1 0 0,-2-4-1 16,2 0 6-16,0 1-2 0,0 1-6 0,-3-3 5 0,3 0-2 15,0 2-1-15,0-4 1 0,-1 0 1 0,1-3-2 16,0 7 5-16,-3-3-6 0,3-4 0 0,0 0 1 16,0 0-1-16,3 5-1 0,-3-5 5 0,0 0-7 15,-3 3 2-15,3-3 9 0,0 7-6 0,3-5 1 16,-3-2 0-16,-3 5-1 0,3-5-3 0,0 6 2 15,0-2 0-15,0-4 2 0,0 5 0 0,-1-2-4 16,1-3 4-16,0 6 2 0,0-6-2 0,0 5-1 16,0-5 4-16,0 0-2 0,0 5 0 0,0-5-2 15,0 0 2-15,0 5-1 0,0-5 0 0,0 5-2 16,1-1 5-16,-1 0-5 0,3-3 1 0,-3 6-1 16,0 0 2-16,0-1 0 0,1 0 1 0,-1 2-2 15,0 2 6-15,0 0-8 0,3-3 1 0,-3 2 2 16,2 1-2-16,1 0 4 0,-3-5-1 0,1 0 0 15,-1 2-1-15,0 0 3 0,3-4-4 0,-3 1 1 16,0 3-1-16,1-2 1 0,-1-5 0 0,3 5-1 16,-3 0 1-16,0 0-5 0,1-3 8 0,1 1-5 15,-2 2-1-15,4-1 6 0,-1-1-4 0,-2-1-1 16,-1 1 2-16,3 1-1 0,-3-4 2 0,1 5-4 0,-1-5 2 16,1 3 1-16,-1-3 0 0,0 4 1 15,0-4 0-15,0 0 0 0,0 0-1 0,0 3 3 16,0-3-2-16,0 0 3 0,0 0-1 0,0 0-2 15,0 0 2-15,0 0-3 0,0 0 4 0,0 0-1 0,0 0-2 16,0 0-2-16,-1-14 2 0,1 9 1 16,0 5-2-16,-1-3 2 0,-2 0-1 0,3 3 0 15,-1-5 8-15,1 5-12 0,-3-6 0 0,-1 3 3 16,4 3-4-16,-6 0-4 0,6 0 4 0,-10-7-5 0,7 6-2 16,-6 1-1-16,-1-2-8 0,-3 0 1 0,-6 2 0 15,1 0-3-15,-12-2 3 0,0-1 3 0,-3 3 1 16,-3-1 0-16,1 1 2 0,-4-3 0 0,-15 0 0 15,1 5 5-15,0-4 0 0,-5 0 5 0,1-1-5 16,0 1 4-16,-4 0 5 0,2-1-6 0,-4 4 9 16,2-2 4-16,-2-3 4 0,2 4 6 0,-1-3 7 15,5 3 4-15,1 0-1 0,1 1 2 0,6-2 3 16,11 2 0-16,1 3-6 0,-1-2-1 0,-1 1-4 16,5-1 2-16,-2 7-6 0,4-4 2 0,0-2-1 15,0-1-7-15,5 3 1 0,-3 1-7 0,0-1-6 16,2 3-2-16,1-3-7 0,4-2-10 0,-4 2-15 15,-2 1-9-15,2-1-17 0,-1 0-24 0,-1 0-30 16,2-2-49-16,-6 3-161 0,-1-3-351 0,1-3 155 16</inkml:trace>
  <inkml:trace contextRef="#ctx0" brushRef="#br0" timeOffset="208377.633">11929 12763 174 0,'0'0'163'0,"-7"2"-16"16,7-2-18-16,-7 7-13 0,3-4-7 0,0 2-13 16,-1 2-7-16,-1-1-9 0,1 2-7 0,1 0-11 0,0 1-3 15,0-1-8-15,0 0-8 0,1 0-2 0,-4-2-5 16,6 2-5-16,-1-2 1 0,0-1-3 0,2 4-3 16,-2-3-5-16,2-1-2 0,1 1 1 15,0-3-5-15,1 4 2 0,-1-1-3 0,1 1-4 0,2-2 2 16,-1 0-3-16,2 3-3 0,1-3 2 0,1 3-1 15,2-4 1-15,1 5-3 0,0-4 2 0,-1 1-1 16,4 1-3-16,-2-1 3 0,7 3 1 0,-1-4 0 16,-1 3-5-16,1 0-1 0,-2-2 0 0,1 3 4 15,-1 3-5-15,-6-4 1 0,1-2-2 0,-2 5 5 16,-2-2 0-16,-3 0 3 0,-1 0 0 0,0 2 8 16,-2-1 5-16,-3 2 1 0,0-3 2 0,-2 3 9 15,-2-2 4-15,-1-1 4 0,-1 1-3 0,0-2 0 16,0 1-4-16,-5-1-5 0,1 2 1 0,-1-4-3 15,0 4-5-15,-4-3-2 0,5-4 3 0,-3 3-8 16,2-2 0-16,2 0-9 0,1-1-14 0,-7-2-17 16,1 2-25-16,2-2-21 0,-3-5-27 0,8 0-26 15,-3 0-27-15,4-1-142 0,-5 0-318 0,4-7 141 16</inkml:trace>
  <inkml:trace contextRef="#ctx0" brushRef="#br0" timeOffset="209216.761">11960 12825 114 0,'4'-3'206'0,"2"-1"-20"0,-3 1-17 16,4-1-14-16,6 1-14 0,0-1-14 0,0 1-18 0,3-2-7 15,6 2-15-15,-4 1-5 0,1 0-15 0,3 0-3 16,-2 2-7-16,-1-3-5 0,2 2-4 15,-5 2-1-15,-2 2-12 0,-2-3-4 0,2 2-6 0,-4 0-3 16,-1-1-8-16,-2 3 0 0,4-2-1 0,-5 4-3 16,0-4-7-16,-2 2-1 0,-2 0 6 0,2 3 1 15,-3-3-5-15,-1 1 1 0,2 3 1 0,-4 1-4 16,-2 0 5-16,2 0 0 0,-3 4 1 0,-2 2-1 16,2 0-1-16,-6-1 4 0,8 3 2 0,-6 7 4 15,5-7-3-15,-2 3 1 0,-2 6-4 0,3-2 0 16,4-3-2-16,-3-3 0 0,4 2 4 0,-4-1-8 15,4 0 3-15,4-2-2 0,0-3 2 0,0-2-6 16,-2-1 4-16,6-1 2 0,-2-1-4 0,2-4-1 16,0 2-3-16,3-5-2 0,-2 1-1 0,4-1-7 15,1-4 0-15,3-2-8 0,-5-1-6 0,2-3-3 16,0 1-2-16,-1-2 5 0,1-1-6 0,-1-2 5 16,0-3 0-16,-3 3 6 0,-1-3-3 0,-4-2 6 15,-1 2 3-15,2-2-6 0,-6-2 10 0,0 2-1 16,0-2 5-16,-5-6 6 0,0 7-9 0,1-9 1 15,-2 10-1-15,-2 0 0 0,-2 0 11 0,-2 0 7 0,2 1 4 16,-2 3 4-16,2 5 0 0,-5-5 9 16,0 5 2-16,2 3-4 0,2 0 8 0,-3 2-5 15,3 1 3-15,1-2-3 0,-4 4-4 0,8 0-1 16,-1 0-4-16,-2 0-4 0,4 0 4 0,-1 1-20 0,6-1 3 16,-8 3-10-16,8-3 5 0,0 5-7 15,0-5-2-15,4 3 0 0,1-2-4 0,4 2 1 16,1-3 4-16,2 1-3 0,2-2 2 0,-1 1 1 15,1-2 4-15,2 2 0 0,2-1 0 0,-1-1 7 0,1 2-7 16,-2 0 1-16,-2-2 0 0,4 2-1 0,-4 0-1 16,-1 0 3-16,0 3 3 0,-3 1 1 15,0-1-3-15,2 2 4 0,-3 2 2 0,1 2 1 16,-3 0 7-16,1 4 2 0,-1 3 0 0,-1 2 9 0,3-1 0 16,-5 0-1-16,-2 3 1 0,2-2 1 0,0 7-2 15,0-8-4-15,1 2 3 0,-3-2-4 0,1 0 3 16,1 0-5-16,-3-4-2 0,0-1-1 0,3 0-1 15,0-3-3-15,-2 1 0 0,0-3-3 0,3-2-5 16,0-1-2-16,0-1-1 0,3-1-2 0,-2-2-7 16,4-2-9-16,2-3 7 0,-2-1-11 0,3 0 4 15,-4-1 1-15,6-5 3 0,-3-1 10 0,-2-1-7 16,0-2 0-16,1-1 9 0,-5-1-2 0,0-6-2 16,1 5 11-16,-5-2 5 0,-1-2 4 0,-1 2-1 15,-3-6 9-15,-1 8 5 0,-4 0 5 0,-1-6 4 16,-1 4-2-16,0 5-4 0,-2 0-2 0,-3 5 0 15,2 0-15-15,-5-2-29 0,2 5-43 0,-3-2-61 16,-7 5-202-16,5 0-353 0,-5 1 157 0</inkml:trace>
  <inkml:trace contextRef="#ctx0" brushRef="#br0" timeOffset="213509.449">11716 9324 147 0,'0'0'140'0,"-5"-2"-12"0,5 2-11 16,0 0-13-16,0 0-4 0,0 0-13 0,0 0 2 15,0 0-2-15,0 0 0 0,-7 0-3 0,7 0-1 16,0 0 5-16,0 0-2 0,0 0 4 0,0 0 0 16,0 0-3-16,0 0 3 0,0 0-9 0,2-6-5 15,-2 6-8-15,0 0-8 0,0 0-3 0,2-6-7 16,-2 6-6-16,2-6-5 0,-2 6-6 0,3-5-1 16,0 1-3-16,2-1-4 0,-1 1-2 0,2 0-3 15,-1 0 0-15,3 2-5 0,-2-1 3 0,-2-1-4 16,3 3-3-16,-2-2 0 0,1 3 0 0,-2-1 0 15,6-2-3-15,-2 3 0 0,-2 0 0 0,0 4-3 0,2-1 1 16,-1 0 8-16,-2 2-4 0,1 5 3 16,1 1 2-16,0 2 2 0,-2 3 2 0,-1 2-2 15,0-1 0-15,-1 3-1 0,-3-2 4 0,-2 1-8 16,0 1 0-16,-2-1 3 0,0 1-6 0,0 1 3 0,-6-4 0 16,4 0-5-16,-3-2-1 0,-4 2-1 0,0 0 1 15,0-4-3-15,-3 0 2 0,1 1-2 0,-1-3-3 16,2-2 0-16,-3 0-1 0,0-3 1 0,4-2 1 15,0 1-1-15,0-2-1 0,3-3 4 0,-3 2-2 16,3-2-4-16,1-2-1 0,1 2-7 0,-2-3 0 16,5-1-2-16,-3 1 0 0,3-2-3 0,0 0 1 15,1-4 2-15,3 4-1 0,-2-4-1 0,6 1 2 16,-3 1-1-16,1 1 3 0,3 0-1 0,1-2 4 16,-4 4-1-16,6 1 0 0,-1-2 2 0,1 5 2 15,0 0-1-15,1 0-1 0,3 4 4 0,2-1 0 16,-1 2-1-16,3 4-1 0,3-3 1 0,-2 5-2 15,-1-5 4-15,5 6-2 0,-1-3 5 0,-1-1-5 16,1 1 2-16,-1-1 0 0,-1-1 0 0,-2 0 1 16,-1-2-1-16,-2 1-17 0,-1-2-28 0,2-2-27 15,-3 0-26-15,2-2-24 0,-2-2-48 0,-2 0-167 16,2-2-365-16,-5 0 162 0</inkml:trace>
  <inkml:trace contextRef="#ctx0" brushRef="#br0" timeOffset="214050.685">12012 9310 125 0,'0'0'127'0,"0"0"-16"0,0 0-13 16,0 0-6-16,0 0-9 0,0 0-7 0,0 0 3 16,0 0-12-16,0 0 1 0,0 0-1 0,0 0 1 15,0 0 5-15,0 0-9 0,0 0 2 0,0 0-3 16,22 0-2-16,-22 0-5 0,13 0-4 0,-4-2-4 16,2 1-5-16,1-2-3 0,-1 2-2 0,2-3 1 15,0-1-10-15,-2 1-1 0,2 1-4 0,-1 1-5 16,-2 0-1-16,0 0-2 0,-2-1 2 0,-1 1-2 15,1 0-5-15,-3-1-2 0,0 2 0 0,-5 1 0 16,9-1-1-16,-9 1-3 0,4 0 1 0,-4 0 4 16,0 0-4-16,9 0 0 0,-9 0 2 0,0 0 1 15,5 4 3-15,-5-4 1 0,0 8-4 0,0-4 1 16,4 1-2-16,-4 3 3 0,1 2 2 0,-1 3 4 16,0-1 2-16,0 3-1 0,1 2 6 0,2 0-2 15,-3 0 3-15,0 0 2 0,1 3 3 0,-2 1 2 16,1-2-4-16,1 3 0 0,-2 2-2 0,-2-6-3 15,3 1-2-15,3-2 1 0,-3 0-4 0,0 0-3 16,0-5-1-16,-3-1-1 0,2 0 1 0,1-1-5 0,0 1 2 16,0-5-2-16,0 1 2 0,0 0-4 15,0-3-1-15,0 0-3 0,-1 0 3 0,1-4-1 16,0 7-1-16,0-5-2 0,0-2-6 0,0 0-10 16,-4 5-27-16,4-5-21 0,0 0-30 0,0 0-21 0,0 0-28 15,-9-12-31-15,4 7-147 0,2 0-347 0,-2-3 154 16</inkml:trace>
  <inkml:trace contextRef="#ctx0" brushRef="#br0" timeOffset="214400.509">12002 9528 42 0,'0'0'166'16,"0"0"-25"-16,0 0-13 0,0 0-13 0,13-7-12 0,-4 7-3 16,1-3-4-16,2 2-8 0,-1-3-4 0,3 1 1 15,3 1 0-15,1 0-1 0,2-1 1 0,-1 1 3 16,2-3-4-16,0 2 1 0,-2-1-3 0,1 4-2 16,-1-3-7-16,-1 3-5 0,-6-3-3 0,0 2-6 15,0 0-5-15,-1 1-5 0,-1-2-3 0,-2-1-3 16,0 3-3-16,-2-2-6 0,-1 2-2 0,-5 0-1 15,11-2-2-15,-8 2-7 0,-3 0 3 0,0 0-4 16,12 0-3-16,-12 0-3 0,7 0 2 0,-7 0-3 16,9 0-6-16,-5-1 6 0,-4 1-10 0,0 0-4 15,9-2-17-15,-9 2-23 0,0 0-23 0,0 0-22 16,6 0-40-16,-6 0-37 0,3-5-42 0,-3 5-114 0,1-7-344 16,-1 7 152-16</inkml:trace>
  <inkml:trace contextRef="#ctx0" brushRef="#br0" timeOffset="-214535.052">12545 9327 115 0,'0'0'196'16,"0"0"-15"-16,0-5-12 0,0 5-17 0,0 0-11 15,0 0-16-15,0 0-9 0,0 0-9 0,0 0-9 16,0 0-13-16,0 0-7 0,0 0-4 0,0 0-9 16,0 0-9-16,-19 9-4 0,15-6-8 0,-1 1 0 15,0-3-5-15,-1 3 1 0,2 0-7 0,-4 0-1 16,3-1-8-16,1 2-1 0,0-1-6 0,-1 1 2 16,0-2-2-16,5 1-2 0,-4-1-3 0,4 1-1 15,-2-1 2-15,2-3-2 0,0 9-3 0,0-6-3 16,1 1 0-16,0 1-2 0,1-1-1 0,-2-4 4 15,6 5 0-15,-1-2-5 0,0-2 1 0,-1 3 0 16,4-1 0-16,2-3 0 0,-3 2-4 0,1 1 1 16,-1-2 0-16,6 0-2 0,-3 1 0 0,1-2 3 15,0 1-3-15,0 1 0 0,-1 0-4 0,-2 1 3 16,3 1-1-16,-2-2 0 0,0 2 3 0,-3-3-6 16,0 2 6-16,1 2-4 0,-3-1-1 0,1-1 0 15,0 0 4-15,-1 4-5 0,-3 0 2 0,3-4 3 16,-4 4 0-16,3 0 1 0,-2-4-3 0,-1 2 0 0,0 1 0 15,0-1 3-15,0 0 10 0,-1 0-7 16,-2 1 4-16,-2 0 1 0,1-1 0 0,-1 2-3 16,-1-2 5-16,-2 2 5 0,-1 1-4 0,-1-2 5 15,2-1 0-15,1 1 3 0,-2 1-3 0,-3-3-3 0,2 2 6 16,-1 0 1-16,0-1-5 0,1-4 3 0,3 5-2 16,-1-2-2-16,0-2-2 0,1 0-2 15,1-1 0-15,0 1 0 0,-2 0-5 0,6-2-12 16,-6 2-12-16,8-2-23 0,-9 1-20 0,9-1-29 0,-9-3-21 15,5 1-31-15,3-1-20 0,-3-1-125 0,3-3-314 16,-2 1 139-16</inkml:trace>
  <inkml:trace contextRef="#ctx0" brushRef="#br0" timeOffset="-214196.4">12525 9286 116 0,'6'-1'159'0,"-1"-3"-6"16,4-3-12-16,1 2-7 0,-1 0-8 0,5 1-5 16,-1-3-1-16,2 3 1 0,2-2-7 0,-3 1 0 15,4-1 1-15,0 1-6 0,-4 0-2 0,5 1-5 16,0-4-3-16,-7 4-5 0,6 1-5 0,-5-2-3 15,-3 1-4-15,2 1-5 0,-3 0-4 0,-1 1-7 16,0-3 0-16,-1 1-7 0,-1 3-2 0,-4-1-9 16,3 2-4-16,0-3-2 0,0 1-2 0,-5 2-5 15,0 0-3-15,9-2-6 0,-9 2 0 0,4-1-3 16,-4 1-7-16,0 0-14 0,5-2-15 0,-5 2-21 16,0 0-27-16,0 0-30 0,0 0-41 0,0 0-44 15,0 0-41-15,0 0-168 0,0 0-418 0,-18 5 185 0</inkml:trace>
  <inkml:trace contextRef="#ctx0" brushRef="#br0" timeOffset="-203267.788">11826 11110 72 0,'0'0'149'0,"0"0"-10"16,0 0-18-16,0 0-6 0,-5 0-21 0,5 0-4 15,0 0-9-15,0 0-13 0,0 0-6 0,0 0 2 16,0 0 1-16,0 0 1 0,0 0 1 0,0 0 6 0,0 0-3 15,0 0-2-15,0 0-3 0,0 0-5 16,5-10-9-16,-5 6-5 0,5 1-1 0,-4-1-3 16,-1 4 0-16,3-10-1 0,-2 4-5 0,4-3-4 0,-2 4-2 15,-1-3-2-15,3 4 0 0,-2-4-6 0,1 1 1 16,2 0 0-16,-2 0-4 0,2 2 0 0,-1-1-2 16,3 0-3-16,0 0 0 0,-1 1-6 15,-2 4 2-15,2-3-2 0,-1 1-2 0,1 2 0 0,0-1 8 16,2 2 7-16,-5 3 3 0,5 1 4 0,1 3 0 15,-1 3 3-15,0 2 1 0,1 5 6 0,-5 2-6 16,6 6 1-16,-6 1-4 0,0-1-1 0,-1 1 2 16,-4-7-4-16,-4 6 2 0,4-5 1 0,-5 6 0 15,-3-2-1-15,3-6-1 0,-3 0-5 0,-6 4-3 16,0 0-2-16,-1-7-1 0,-2 4-1 0,-4 1 3 16,-1-6-7-16,4-3 2 0,1-1-4 0,0 1 2 15,-1-5 1-15,-3 2-5 0,7-1 3 0,0-4-5 16,1 0-1-16,0-3 4 0,5 0-6 0,-4-1-5 15,7-1-5-15,-4-1-3 0,3-1 0 0,0-3-5 16,2 1 1-16,1-5 1 0,1 0 0 0,1 1 2 16,2-1 1-16,2 1-1 0,-1 1 6 0,2-1-1 15,0 0-2-15,-2 8 4 0,4-5-4 0,2 2 4 16,-2 3 2-16,4 2 0 0,0 2 7 0,3 2 3 0,-2-1 0 16,5 3 3-16,-3 2-1 0,5 1 3 0,-3 2-1 15,4-2-1-15,5 5-4 0,0-1 2 16,-7-2-2-16,4-1-2 0,2 2 4 0,-4-2-3 15,5 2-2-15,3-2-10 0,-10-4-33 0,5-1-35 0,-1 1-43 16,1-6-45-16,0 0-64 0,-3-2-147 16,1-2-404-16,-2-4 179 0</inkml:trace>
  <inkml:trace contextRef="#ctx0" brushRef="#br0" timeOffset="-202712.996">12334 11158 97 0,'0'0'229'0,"-5"-2"-9"0,5 2-19 16,-3-3-16-16,3 3-20 0,0 0-17 0,-4-5-14 15,4 5-13-15,0 0-13 0,-2-4-12 0,2 4-9 16,3-8-9-16,0 6-5 0,-1-4-10 0,2 1-8 15,-3 0-3-15,3-1 0 0,0-1-6 0,0 3 0 16,-1-1-1-16,3-2-1 0,-2 2 1 0,0 1-2 16,0 0-4-16,1-1-3 0,-1 1-2 0,3 4-1 15,0-3 6-15,-2 3 4 0,3 3 2 0,-3-2 1 16,3 4 1-16,2 2 1 0,-6 2-5 0,5 0 0 16,-4 3-5-16,5 1-2 0,-5 3-1 0,2 1-4 15,-5 0-1-15,2-3-4 0,-4 3-1 0,3 2-4 0,-6-3 1 16,3 0-2-16,-4-2 0 0,-1-1-4 15,-4 2-1-15,-1 0-3 0,-4-1 1 0,1 0-5 16,-1-3 1-16,-4 2-6 0,-1-1-3 0,0-3-4 16,2 2-1-16,-2-6-4 0,0 1-3 0,2-3-3 0,1 2 2 15,4-3-2-15,2-1-8 0,-4-4-9 0,5 2-8 16,1-1-3-16,1-3-6 0,1-1 0 0,2 1-1 16,3-2-3-16,0-1 7 0,2 3 0 15,0-4 8-15,3 4 4 0,0-4 1 0,2 3 4 0,0 5 1 16,0-4 4-16,3 3 5 0,-4 0 3 0,8 4 1 15,-4-1 0-15,-1 1 1 0,7 3 5 0,-3-2-1 16,0 1 7-16,1 2 0 0,-1 1-1 0,0-5 0 16,5 5 0-16,-1 1 1 0,1-3-1 0,-3-1 2 15,4-1 2-15,1-1-5 0,-1 0-15 0,0-2-23 16,4 0-35-16,-5-3-33 0,4-1-15 0,7-4-25 16,-9 3-17-16,1-3-131 0,0 0-324 0,0 3 144 15</inkml:trace>
  <inkml:trace contextRef="#ctx0" brushRef="#br0" timeOffset="-202296.056">12817 11110 6 0,'-2'-5'192'15,"-3"0"-1"-15,2 1-5 0,-2-2-7 0,0 0-8 16,0 3-16-16,0 1-14 0,-2-1-14 0,2 3-13 16,5 0-8-16,-11 0-13 0,11 0-4 0,-11 0-14 0,4 3-6 15,1-1-7-15,3 2-5 0,-4-1-9 16,2-1-3-16,-1 5-3 0,3-3-6 0,0 2-3 15,0-1-2-15,-1 1-4 0,4-1-2 0,-1 2-3 0,0-2 0 16,2 0-5-16,-2 2-2 0,3-1 0 0,-2 1-2 16,3-2 1-16,-2 2-3 0,4 0 0 0,-2-1-1 15,2-1-3-15,0 2-2 0,1 0 1 16,-1 3-2-16,1-5-1 0,0 5 4 0,3-1-4 0,-1-1 0 16,-1 1 0-16,3-1 0 0,-2 1 2 0,-1 3-5 15,1-4 3-15,3 1 1 0,0 3-2 0,-2-3-2 16,1-1 0-16,-1 2 2 0,0-3-2 15,0 1 2-15,-1 1-1 0,-2-2 0 0,-2 1 1 0,5-2-1 16,-5-1 0-16,-2 1 1 0,2-1-2 0,-4-1 3 16,3 1-1-16,-6-1 1 0,3 1 2 0,-4 1-2 15,-1-1 4-15,0 0-5 0,-1-4 4 0,-2 3-2 16,3 0 0-16,-8-1 1 0,6-2-2 0,-3 4 1 16,-1-2-2-16,-2-2 1 0,0 0-2 0,-2 2-11 15,-4-3-12-15,2 0-18 0,-2-1-15 0,3-1-11 16,-5-1-23-16,1-1-25 0,3-3-29 0,-1-1-37 15,4 1-130-15,-4-4-335 0,4-2 147 0</inkml:trace>
  <inkml:trace contextRef="#ctx0" brushRef="#br0" timeOffset="-202013.711">12773 10986 6 0,'6'-1'219'16,"4"-5"-9"-16,1 4-9 0,4-1-15 0,-2 1-12 15,6-1-13-15,-3 2-8 0,6-2-11 0,-3 2-8 16,3-2-12-16,0-1-6 0,1 4-9 0,-4-2-11 16,1 0-6-16,-2 0-13 0,0 1-7 0,-7-3-2 15,1 4-8-15,-3 0-7 0,-4 0-6 0,4 0-3 16,-4-3-2-16,-5 3-3 0,8 0 0 0,-8 0-9 0,5-3-9 15,-5 3-16-15,0 0-24 0,4-1-32 0,-4 1-28 16,0 0-36-16,0 0-45 0,-9-8-43 0,4 6-145 16,-3 1-376-16,-1-1 166 0</inkml:trace>
  <inkml:trace contextRef="#ctx0" brushRef="#br0" timeOffset="-184230.113">23822 4925 62 0,'0'0'88'0,"0"0"-12"0,4-1-7 16,-4 1-7-16,0 0-14 0,0 0 5 0,0 0 0 15,0 0-10-15,0 0-4 0,8 4 0 0,-8-4-5 16,0 5 16-16,3-2-13 0,0 1-2 0,-2 1 4 16,2-1-5-16,-2 1 1 0,0 2 2 0,1 1 4 15,0-2-7-15,1 4 2 0,-3-4-5 0,0 1-2 16,0 2 0-16,0-2 0 0,4-1-6 0,-3 3 2 15,1-4 5-15,1-2-5 0,-2 2-4 0,2-1 7 16,0 1 1-16,1-4 4 0,-2 3-3 0,-2-4 2 16,11 1 2-16,-5-2-1 0,5-1 4 0,0-2 6 15,3 0 2-15,0-5-1 0,4 3-1 0,0-3 2 16,1 0-2-16,7-2 2 0,-2 0-13 0,3-6 3 16,-1 4-5-16,3-2-6 0,-5 1 2 0,4 0-3 15,4-1-5-15,-1 1 0 0,-1-3-2 0,-1 1-3 16,0 1-1-16,-6-1 2 0,5 0-4 0,-1 2 1 15,-5-1-5-15,-6 4 4 0,0 1-4 0,-5 3-9 16,5 0-9-16,-8 1-3 0,-2 3-12 0,-1 1-7 16,-1-3-19-16,-3 3-17 0,5 0-19 0,-6 2-6 0,0 0-1 15,0 0 1-15,0 0-14 0,0 0-8 16,-4 10-11-16,-3-3-75 0,-2 3-217 0,-3 1 96 16</inkml:trace>
  <inkml:trace contextRef="#ctx0" brushRef="#br0" timeOffset="-183548.15">23987 5838 33 0,'0'0'76'16,"0"9"-8"-16,-3-3-8 0,3-2 1 0,0 4-8 15,0-2-2-15,0 1-3 0,0-1 0 0,0 1-14 16,3-2-3-16,-3-1 4 0,2 4-5 0,-2-4 3 16,3 1 4-16,-2-1 2 0,2 2-4 0,1-4 8 15,-2 1-1-15,0-1 0 0,1 2 5 0,1-1 1 16,-4-3 0-16,8 3-5 0,-3-1 9 0,1-2-7 16,-6 0 0-16,12-2-2 0,-3 2-2 0,-3 0-8 15,1-1 6-15,6-1-6 0,0-1-4 0,-4-3-4 16,5 3 3-16,3-1 2 0,0-1-3 0,4-3 5 15,-4 0-2-15,12-4 0 0,-1-1-1 0,1-1-2 16,2-2 4-16,0-1-5 0,1-1 1 0,13-12-4 16,-6 4-3-16,4-4-1 0,-3 0-2 0,1 0-6 15,-1-3-1-15,2 1 3 0,-4 0-3 0,1 3 1 16,-12 3-4-16,1 6-1 0,-3-2-4 0,1 1 1 0,-7 1 0 16,3-1-5-16,-11 11 6 0,3-2-9 15,-5 4-6-15,-1 0-10 0,1 0-15 0,-1 1-14 16,1-3-35-16,-1 4-14 0,-3-2-32 0,3 4-120 15,-3-1-273-15,-1-1 121 0</inkml:trace>
  <inkml:trace contextRef="#ctx0" brushRef="#br0" timeOffset="-180873.089">21627 5598 119 0,'-4'-5'123'0,"-1"3"-14"0,2-6-6 16,-2 4-25-16,3-1 16 0,0 2-15 15,-3 1-8-15,5 2-4 0,-1-7-4 0,-2 4-5 16,3 3-8-16,-5-2 2 0,5 2-1 0,0 0-8 0,-1-3 1 15,1 3-15-15,-3-5 8 0,3 5-6 0,-6-4-1 16,6 4 4-16,-1-4 2 0,-2 1 1 16,2-2-3-16,1 5 8 0,-3-3-4 0,3 3 0 15,0 0 1-15,-5-5-2 0,5 5-5 0,0 0-2 0,-4-1 0 16,4 1-5-16,0 0 2 0,0 0-4 0,0 0-7 16,0 0 6-16,0 0-7 0,0-4-4 0,0 4-2 15,0 0-1-15,0 0 1 0,0 0 2 16,0 0 0-16,0 0-5 0,0 0-2 0,9-2 0 0,-9 2 1 15,8-2 7-15,1 2-6 0,-3 0 4 0,6-2-6 16,0 1 1-16,5 1-6 0,4 0 8 0,-1 0-1 16,9 0-1-16,-3-3 1 0,5 0 2 0,4 4-5 15,-1-2 7-15,1 0-3 0,2 1-2 0,15-2-1 16,1 1 0-16,1 2 4 0,1-2 4 0,-1 1-7 16,2-1 3-16,2 2-3 0,4-2-2 0,-1 1 1 15,3 0 2-15,-1 1-5 0,1 2 2 0,1 1-9 16,-5-1 12-16,1-2-5 0,3 1-1 0,-4 0 4 15,-2 1 2-15,2 1-1 0,-4-1-2 0,-2 2 0 16,-16-3 0-16,0 1-2 0,-3-1-4 0,4 0 6 16,-4 1-3-16,-4 0 0 0,-2 2-2 0,-2-5 4 15,-9 1 1-15,2-2 2 0,-6 0-2 0,0 1 4 16,-1 0 5-16,2-2-1 0,-3 2 4 0,-1-1 1 16,1 1 4-16,1-2-3 0,-2 0-1 0,-2-1 1 15,1 2-5-15,-2-3-1 0,0 3 3 0,-1-2-2 16,-2 2-4-16,3-1 2 0,-2 0-3 0,0 2-4 15,-1-3 6-15,0 1-2 0,-1-1-3 0,-4 3-2 16,7-2-10-16,-4 0-9 0,-3 2-19 0,4-3-16 16,-4 3-35-16,2-5-22 0,-2 5-21 0,0-6-33 15,0 6-135-15,-11-3-323 0,2 2 144 0</inkml:trace>
  <inkml:trace contextRef="#ctx0" brushRef="#br0" timeOffset="-176815.041">12136 727 30 0,'0'0'78'0,"0"0"1"0,0 0 2 0,0 0 2 16,0 0-5-16,0 0-1 0,0 0 2 0,0 0-4 16,0 0 0-16,0 0-4 0,0 0 4 0,0 0 0 15,0 0-12-15,0 0-2 0,55-33-4 16,-36 25-13-16,8-4 9 0,5-3-9 0,4 3 1 15,-2-2-4-15,16-5-8 0,-1 2-6 0,-2 0 4 16,-10 4-9-16,14-2-1 0,-14 4 1 0,-1 1-6 16,-2-2 0-16,-4 3 29 0,-1 1 0 0,-10 1-8 15,-2 2-9-15,-17 5-7 0,25-6-8 0,-25 6-9 0,17-7-11 16,-17 7-5-16,0 0-15 0,0 0-8 0,0 0-8 16,0 0-17-16,0 0-5 0,0 0-12 15,0 0-10-15,0 0-9 0,0 0-9 0,0 0-84 16,-62-10-204-16,62 10 90 0</inkml:trace>
  <inkml:trace contextRef="#ctx0" brushRef="#br0" timeOffset="-176556.196">12489 554 118 0,'0'0'126'0,"0"34"-5"0,0-34-2 15,0 24-14-15,0-8 7 0,0 3-13 16,2 7-5-16,-2-6-10 0,0-3-7 0,-2 7-6 16,4-5-7-16,0-1-6 0,-1 8-3 0,-1-6-7 15,0-3-5-15,0 2 0 0,0-2-8 0,0 2-8 16,0-3-6-16,0-5-22 0,0 1-11 0,0 0-15 16,0-5-4-16,0 1-13 0,-1-3-13 0,1 2-11 15,1-3-4-15,-1-4 1 0,0 7-12 0,0-7 0 16,0 0-8-16,5 1-56 0,-5-1-159 0,0 0 70 15</inkml:trace>
  <inkml:trace contextRef="#ctx0" brushRef="#br0" timeOffset="-176243.681">12615 767 66 0,'0'0'147'0,"0"0"-10"0,0 0-17 0,0 0-7 15,12-16-12-15,-12 16-4 0,0 0-6 0,0 0 0 16,0 0-12-16,0 0-1 0,0 0-5 15,0 0-5-15,0 0 0 0,19 42-4 0,-19-42-6 16,4 21-3-16,-3-9-4 0,2 0-4 0,-1-2-3 16,2 2-3-16,-4-1-3 0,5-1-5 0,-2 0-8 15,-2-1 5-15,0-3-9 0,-1 2 1 0,0-1-4 16,3-2-6-16,-3 0 5 0,0-5-6 0,0 7 4 16,1-3-2-16,-1-4-7 0,4 3 9 0,-4-3 2 15,0 0-6-15,5 3-2 0,-5-3 3 0,0 0-5 16,14-6 3-16,-6-1-7 0,0 1 3 0,-8 6 2 15,19-17-7-15,-9 5-13 0,1 0 7 0,1 1-16 16,0-4-2-16,-1 1-20 0,-11 14-11 0,19-22-9 16,-9 11-17-16,-3 1-16 0,4-5-22 0,-11 15-7 15,14-14-12-15,-14 14-75 0,11-8-230 0,-11 8 101 16</inkml:trace>
  <inkml:trace contextRef="#ctx0" brushRef="#br0" timeOffset="-175574.113">12904 752 45 0,'0'0'112'0,"0"0"3"0,0 0-11 0,0 0-2 16,0 0-15-16,0 0-2 0,0 0-7 0,0 0-15 15,0 0 6-15,0 0 5 0,0 0-5 0,0 0 3 16,0 0-6-16,0 33-2 0,0-33-8 0,-1 22-8 15,1-22 0-15,0 21-2 0,0-10-14 0,0-2 3 16,1 5-5-16,-1-5-7 0,3 1 5 0,-2 0-7 16,0-1-4-16,1 0 7 0,0-4-7 0,-2 0 3 15,3 2-9-15,-1-3-3 0,0 0 8 0,-1 0-4 16,-1-4 2-16,9 6 0 0,-3-5-7 0,-6-1 2 16,10 5 0-16,-10-5-11 0,12-2 2 0,-12 2-6 15,13-5-2-15,-7 2-2 0,-2 1-11 0,5-5-4 16,-4085 2-3-16,8163 2 3 0,-4087 3-9 0,0 0 4 15,16-22 2-15,-16 22-5 0,6-14 2 16,-6 14 8-16,0 0-1 0,6-17 6 0,-6 17-2 16,4-13 4-16,-4 13 0 0,0 0 1 0,4-17 12 15,-4 17-3-15,0 0-3 0,4-19 13 0,-4 19-7 16,0 0 14-16,3-16 5 0,-3 16-5 0,0 0 5 16,0 0 1-16,2-17 2 0,-2 17 7 0,0 0-1 15,0 0 1-15,0 0 6 0,0 0-4 0,5-17 3 16,-5 17-3-16,0 0-3 0,0 0 2 0,0 0 8 15,0 0-8-15,0 0-2 0,0 0-1 0,0 0-6 16,0 0 11-16,0 0-10 0,0-16 2 0,0 16-8 16,0 0 10-16,0 0 3 0,0 0-4 0,0 0-4 15,0 0 3-15,0 0 6 0,0 0-8 0,0 0 2 16,0 0 2-16,0 0-8 0,0 0 7 0,0 0-4 16,0 0-3-16,0 0 2 0,0 0-10 15,0 0 8-15,0 0-3 0,0 0 1 0,0 0-1 16,0 0-4-16,0 0-1 0,0 0-2 0,0 0-1 15,0 0-5-15,0 0 7 0,0 0-5 0,0 0 4 16,0 0-3-16,0 0 4 0,0 0-2 0,0 0-3 16,0 0-1-16,5 54 3 0,-5-54 3 0,4 19-6 0,-3-7 0 15,3-4 1-15,-4 4 3 0,1-6-7 0,2 1-13 16,2 1-10-16,-5-2-22 0,4-1-9 0,1-1-17 16,0-1-13-16,-5-3-27 0,12-2-24 15,-2 2-26-15,-10 0-95 0,0 0-280 0,0 0 125 16</inkml:trace>
  <inkml:trace contextRef="#ctx0" brushRef="#br0" timeOffset="-175306.127">13242 539 109 0,'-16'33'113'0,"16"-33"-15"0,-5 24 1 15,4-8-6-15,0-1-7 0,1 5-14 0,0-1-1 16,-2 1-1-16,2-3-11 0,0 1-5 16,-1 0-6-16,1-1 1 0,0 0 2 0,-1 0-14 15,-2 0 0-15,6 0-7 0,-3-5-2 0,0-2-1 16,0 2-8-16,1-2 4 0,0-1-15 0,-1-3-7 16,2 3-11-16,-4-4-14 0,2 0-8 0,0-5-11 15,0 7-6-15,0-7-7 0,0 0-16 0,0 0-1 16,0 0-7-16,0 0-61 0,0 0-152 0,0 0 67 15</inkml:trace>
  <inkml:trace contextRef="#ctx0" brushRef="#br0" timeOffset="-174958.125">13282 761 175 0,'4'-19'4'0,"0"1"15"0,0-3 15 0,-4 6 18 15,5-2 17-15,-5 17 20 0,5-20 3 0,-5 20 9 16,4-16-13-16,-4 16-9 0,0 0-8 0,0 0-4 16,0 0-5-16,0 0-2 0,0 0 4 0,0 0-5 15,0 0 0-15,0 0 1 0,0 0-8 0,4 54-6 16,-4-39-2-16,0-15-2 0,-3 35-1 0,3-18-4 15,0 0-1-15,0 0-6 0,0-5-4 16,0 1 0-16,0-1-1 0,-1 0-3 0,1-3 2 16,1 3-8-16,-1-2 0 0,0-2 1 0,3-1-4 15,-3 0 3-15,0-4-8 0,0 2 2 0,0-5-7 16,0 6 5-16,0-6 6 0,0 7-2 0,0-7 2 0,0 0 10 16,0 5-2-16,0-5-1 0,0 0 0 0,0 0-13 15,0 0 9-15,0 0-2 0,0 0-4 16,28-26 0-16,-28 26 4 0,12-12-10 0,-12 12 5 15,0 0-6-15,0 0-1 0,28-3 3 0,-22 6-1 16,1 0-2-16,3 3 1 0,-3 1-1 0,0 2 3 16,4 4-2-16,-3-3-5 0,3 4 7 0,-2-1-6 15,1 1 1-15,2-2 4 0,-1 1 2 0,1-6-10 16,-6 4-16-16,3-7-17 0,-2 2-27 16,3-3-19-16,0-3-20 0,-10 0-45 0,18-10-134 0,-10 7-305 15,-1-6 134-15</inkml:trace>
  <inkml:trace contextRef="#ctx0" brushRef="#br0" timeOffset="-174658.626">13105 617 6 0,'0'0'144'0,"0"0"-3"0,0 0-6 15,0 0-3-15,0 0 5 0,0 0-8 0,27 27-6 16,-27-27-5-16,42 7-12 0,-13-3-11 0,2-4-7 16,3 1-7-16,1-1-4 0,-6 0-15 0,2-1 0 15,-1-3-4-15,0-4-10 0,0 5-3 0,0 1-6 16,-6-5 0-16,-2 2-4 0,-22 5-7 0,28-7 2 16,-28 7-3-16,23-7-5 0,-23 7 0 0,0 0-1 15,18-6 0-15,-18 6 0 0,0 0-7 0,0 0 1 16,0 0-11-16,18-6-16 0,-18 6-21 0,0 0-24 15,0 0-31-15,0 0-46 0,0 0-167 0,0 0-324 16,0 0 143-16</inkml:trace>
  <inkml:trace contextRef="#ctx0" brushRef="#br0" timeOffset="-163071.225">7116 9333 15 0,'0'0'69'0,"0"0"-1"0,0 0 7 0,0 0-4 16,0 0 0-16,0 0 9 0,0 0-4 0,0 0 3 16,0 0-1-16,0 0 2 0,0 0 3 0,0 0-3 15,0 0-1-15,0 0 2 0,0 0-10 0,0 0-5 16,0 0-5-16,0 0-1 0,0-11-6 0,0 11 1 16,-2-5-4-16,2 5-9 0,0-7 3 0,2 2 1 15,-1 2-6-15,0-4-4 0,3 2-2 0,-3-2-4 16,3 2-3-16,-3 0-5 0,3-3 0 0,0 4-1 15,1-5 0-15,0 6-2 0,-1-2-4 0,1 1-4 16,0-1 6-16,4 1 0 0,-4 0-6 0,1 2 3 16,0 0-8-16,0 1 4 0,-6 1-3 0,18 4 7 15,-10 1 4-15,2 0 4 0,-1 3 0 0,0 2-2 16,-1 5 1-16,-1 1-3 0,0 1 1 0,-1 2 2 16,-3 1-3-16,-2 4-1 0,3-4-2 0,-4 6 1 15,-4 0-2-15,3 1 1 0,-3-8-1 0,-4 4 0 16,-2-6-1-16,0 7 1 0,-2-7-5 0,-3-3 1 15,-1 7-4-15,0-6 3 0,3-4 0 0,-9 5-3 0,8-4 1 16,-2 0-1-16,2-6-2 0,-5 3-1 0,8-4 0 16,-4-2-1-16,6 1 3 0,-2-2-3 15,3-2 1-15,0 3-8 0,-1-6-8 0,3 3-4 16,-2-4-5-16,3-1 1 0,1-4-3 0,0 0-5 0,2-2 5 16,2-1 1-16,2 0 1 0,1-1 4 15,0 1 1-15,-1 3 3 0,6-3-2 0,-3 4 4 0,1 0 1 16,-1 2 2-16,3 1 5 0,-3 1-6 15,5 3 4-15,-2 1 7 0,4 2 4 0,0 1-1 0,-1 2 3 16,-1 1-2-16,4 0-2 0,-1 4 3 0,2-1-2 16,-2 3 1-16,3 0-2 0,-3 0-4 0,1-4 2 15,-1 3 3-15,0-2-1 0,-2-1 0 0,1-2-2 16,-2-1-6-16,0 2-10 0,3-3-16 0,0-3-22 16,-2 1-20-16,3-2-22 0,-1-2-13 0,1 0-21 15,-1-3-10-15,-2 0-114 0,1-2-273 0,1-3 121 16</inkml:trace>
  <inkml:trace contextRef="#ctx0" brushRef="#br0" timeOffset="-162689.398">7513 9415 121 0,'0'0'160'16,"0"0"-7"-16,0 0-2 0,0 0-8 0,-15 16-5 16,10-10-11-16,1 6-10 0,-1 0-11 0,-2 1-12 15,5 6-3-15,-3-2-11 0,-2-1-4 0,6 1-11 16,-3 0-4-16,0-1-7 0,3 1-5 0,1-6-5 15,0 2-9-15,0-1 0 0,0-2-4 0,1 1 0 16,2-5-7-16,-2 3-6 0,3-3-1 0,-3-1-2 16,2 0-5-16,-2-1-4 0,4-2-3 0,0-1-3 15,-5-1-8-15,12-3-1 0,-7-1-5 0,1 0-4 0,1-5-3 16,-1 1-4-16,3-2-3 0,1-4-3 0,-2-3-11 16,-2 1 7-16,-2-2-2 0,3-2-8 15,-6 2 2-15,0-7 5 0,-1 6 5 0,-1 0 1 16,-2 1 9-16,-2 1 6 0,1 0 12 0,-2 0 6 0,-2 1 12 15,-1 6 7-15,-1 1 6 0,4-3 9 0,-7 5 5 16,4 0 2-16,0 1-2 0,-4 1-1 0,3 1-5 16,-3 4-3-16,0-1-6 0,4 2 0 0,0 1-5 15,-1 3-1-15,0 0-4 0,2 0-14 0,0 2-8 16,1-2-10-16,2 3-19 0,0-2-8 0,2 4-21 16,2-5-7-16,1 3-11 0,1-2-8 0,1-1-8 15,0 2-4-15,0-2-2 0,5 0-6 0,-2-2-80 16,0 1-207-16,2-4 92 0</inkml:trace>
  <inkml:trace contextRef="#ctx0" brushRef="#br0" timeOffset="-162337.143">7565 9370 81 0,'5'-2'101'0,"1"-1"9"0,-2 1 2 0,-1-1 6 16,-3 3-3-16,6-1-1 0,-6 1-5 0,0 0-1 15,7 4 6-15,-4-2 3 0,-2 5-2 0,-1 3-1 16,0 0-8-16,2 0-5 0,1 7-4 0,-3-3-9 15,0 5-2-15,1 0-11 0,1-1-7 0,0 2-1 16,-2-2-10-16,4-1-6 0,-1 0-3 0,4 0-8 16,-3-5-2-16,2 1-4 0,2 0-5 0,-3-4-4 15,4 2-3-15,-1-4-4 0,-2 0 3 0,3-3-2 16,3 1-7-16,-3-3-1 0,5-2-5 0,-3 0-2 16,2-2-4-16,5-3-3 0,-4 0-3 0,4-5 6 15,-2 2-3-15,1-4-7 0,-2 0 6 0,-1-2-7 0,-2-1 3 16,-1-2-1-16,-3 0 1 0,5-6-1 0,-11 5 1 15,2-1 2-15,0-8 2 0,-4 10 5 16,-4 0 7-16,-1-1 5 0,-4 1 13 0,3 1 10 0,-3 7 6 16,5-1 9-16,-10-4-1 0,4 7-4 0,-3 0 0 15,3 1-2-15,-6 2-6 0,1 3-7 0,2 1 1 16,-6 1-8-16,0 3-25 0,0 2-43 0,-8 3-57 16,8-2-74-16,-1 2-264 0,-5 1-474 0,5-2 210 15</inkml:trace>
  <inkml:trace contextRef="#ctx0" brushRef="#br0" timeOffset="-157145.456">9873 9261 8 0,'0'-4'152'0,"0"4"-3"0,0 0-16 0,0 0-5 15,0 0-23-15,0 0-1 0,0 0-4 0,0 0-2 16,0 0-4-16,0 0-2 0,0 0 1 0,0 0-6 0,-1-5-2 16,1 5-2-16,0 0-9 0,0 0-4 15,0 0-4-15,0 0-1 0,0 0-6 0,0 0-6 16,0 0-2-16,0 0-10 0,0 0-1 0,0 0-7 15,0 0 1-15,0 0-7 0,0 0 3 0,0 0-5 0,0 0-6 16,0 0-2-16,0 0 1 0,0 0-4 0,0 0 2 16,0 0-1-16,17 2 2 0,-11-2-4 15,3 0 1-15,1 0 2 0,0-1-4 0,3 0 0 0,-1 1-4 16,3 0-1-16,-1-1 6 0,1-1-2 0,-4 2-7 16,1-2 5-16,2-1-2 0,-1 3-4 0,1 0 0 15,-2-2 0-15,3 0 0 0,-5 1-1 16,1 0 0-16,-4 1-2 0,-1 0 4 0,1-2 0 0,1 1 0 15,-4 1-4-15,-4 0 3 0,10 0 1 0,-10 0 3 16,5-3-1-16,-5 3 3 0,6 0 0 0,-6 0 3 16,0 0-3-16,4-2 3 0,-4 2-4 0,0 0 4 15,0 0-1-15,0 0 0 0,0 0 0 0,7-2-5 16,-7 2 2-16,0 0 0 0,0 0 0 0,0 0-5 16,0 0 4-16,0 0-2 0,0 0-1 0,0 0-2 15,0 0-2-15,0 0 5 0,0 0 2 0,0 0-4 16,0 0 0-16,0 0 3 0,0 0 1 0,0 0-1 15,0 10 1-15,0-4 1 0,0 1 0 0,-3 6 1 16,3-1-3-16,-3 2-1 0,2 3 0 0,-2 1 0 0,2 0-5 16,1 0 8-16,-2 2-3 0,0-4-1 0,1 3 3 15,-2 0-3-15,5-1 2 0,-2-2-4 16,-2-2 1-16,2 1-1 0,0-3 2 0,-1-1-2 0,2 0-1 16,-1-1-2-16,0-3 0 0,0 0 5 15,2-2-3-15,-1 0-3 0,-1-1-2 0,-1 0-2 0,1 0-13 16,1 1-5-16,-1-5-16 0,-3 4-5 0,3-4-9 15,0 0-17-15,0 0-24 0,0 0-23 0,0 0-24 16,0 0-21-16,3-17-26 0,-3 11-111 0,0 1-323 16,0-3 144-16</inkml:trace>
  <inkml:trace contextRef="#ctx0" brushRef="#br0" timeOffset="-156825.419">9989 9387 42 0,'0'0'152'0,"0"0"-10"16,-3-2-11-16,3 2-10 0,0 0-14 0,0 0-11 16,0 0-12-16,0 0-6 0,7-5-7 0,-7 5-4 15,5-4-7-15,1 1-2 0,-1 2 0 0,1 0 0 16,2 0-1-16,-2-1 3 0,4-1 0 0,4 3 1 0,-2-2 1 15,1 0 1-15,2 0-5 0,-2 2-5 16,5-3-2-16,-4 3-1 0,2-3-5 0,2 3-5 16,0-2-5-16,-4 1-1 0,0-1-2 0,-2 2-7 15,3 0 2-15,-2 0-7 0,-2 0-1 0,0-1-1 0,-1 1-8 16,1 1-14-16,-3-1-15 0,-3 0-21 0,1 0-16 16,-6 0-20-16,14-4-25 0,-8 2-25 0,-2-1-23 15,1 2-124-15,1-3-295 0,-2 1 131 0</inkml:trace>
  <inkml:trace contextRef="#ctx0" brushRef="#br0" timeOffset="-156318.4">10489 9209 53 0,'0'0'206'0,"0"0"-10"0,0 0-15 0,-4-5-18 16,4 5-16-16,0 0-12 0,-7 0-14 0,7 0-11 15,0 0-12-15,-13 0-9 0,13 0-11 0,-12 2-5 16,7 0-9-16,1 1-10 0,-2 1-2 0,2-1-7 16,-2 1-1-16,1 1-7 0,-1 0-6 0,0-1-1 15,1 3-2-15,0-3-4 0,1 2-1 0,-2 2-5 16,4-3-4-16,-3 2 3 0,1 1-2 0,2-6-2 16,1 3 1-16,-1 2-2 0,0-2-1 0,2 0-2 15,-2 0-4-15,5 0 1 0,-2 1-2 0,2-3 3 16,1 2-5-16,1-1 0 0,1-1 0 0,1 2-1 15,3-3 3-15,1 1-4 0,-1-1 1 0,3 3 0 16,-2-2 0-16,1 0-3 0,2 2 5 0,-2-4-3 16,3 4 2-16,-3-2 0 0,-2 0-4 0,4 2 4 15,-2-1-2-15,-1 1 0 0,-2-1 3 0,0 1-5 16,-1-1 2-16,-1 0 3 0,-2 0-4 0,1 0 2 0,-1 0-3 16,-1 0 1-16,-3-1 3 0,5-1 1 15,-3 3 0-15,-2-2-3 0,0-1 3 0,-1 3-4 16,3 0 2-16,-3-5 2 0,-3 7 0 0,2-4 3 0,-2 4 1 15,-2-3 1-15,2-1 2 0,-1 1 1 0,-1 1 3 16,-1-2 3-16,0 2-1 0,-2-3 4 0,2 1 1 16,1 2-4-16,-4-1-3 0,-1-1-1 0,0 1 2 15,-1 0-5-15,1 0-1 0,-3-1-1 0,4 1-4 16,-2-1-8-16,-1 0-9 0,2 1-12 0,-4-2-16 16,4-2-23-16,3 1-21 0,-3-1-20 0,2-3-19 15,1 3-30-15,2-4-23 0,-2 0-105 0,1 0-306 16,2-1 135-16</inkml:trace>
  <inkml:trace contextRef="#ctx0" brushRef="#br0" timeOffset="-155991.234">10485 9192 140 0,'4'-3'157'0,"1"0"-7"0,8-4-13 0,-3 2-13 16,3 0-6-16,5-4-4 0,1 2-5 0,0-1 3 15,3 0-4-15,2 2-4 0,-2-2 2 0,-2 1-6 0,2 2-7 16,-4 0-4-16,0 1-8 0,-8 1 0 0,4 1-6 16,-5-2 0-16,0 0 0 0,0 2-1 0,-4 1 6 15,2 0-5-15,-2 1 3 0,-3-3-2 0,-2 3-2 16,0 0 0-16,9-1-4 0,-9 1-4 0,5-1-4 15,-5 1-5-15,0 0-5 0,0 0-8 0,0 0-3 16,0 0-3-16,0 0-8 0,8 0-13 0,-8 0-23 16,0 0-27-16,0 0-34 0,0 0-45 0,0 0-47 15,0 0-55-15,0 0-214 0,0 0-463 0,0 0 205 16</inkml:trace>
  <inkml:trace contextRef="#ctx0" brushRef="#br0" timeOffset="-134679.46">9841 11192 43 0,'0'0'81'0,"0"0"-11"0,0 0 6 0,0 0-6 15,0 0-5-15,0 0-5 0,0 0 2 0,0 0-11 16,0 0 0-16,0 0 1 0,0 0-5 0,0 0 1 16,0 0-2-16,0 0 4 0,0 0-4 0,0 0 12 15,0 0-7-15,0 0-2 0,0 0-2 0,0 0 4 16,0 0 0-16,0 0-2 0,0 0-3 0,0 0-1 0,0 0-8 15,0 0-3-15,0 0-3 0,0 0-4 0,0 0 1 16,0 0 1-16,0 0-6 0,0 0-2 16,-6-10-1-16,6 10 2 0,0 0 0 0,-4-3 2 0,4 3-7 15,0 0-1-15,0-5-4 0,0 5 1 0,-1-6-2 16,1 1 2-16,0 5 1 0,0-8 2 0,0 4-6 16,0 4-1-16,1-8-2 0,-1 4 2 0,0-1-1 15,4-1-3-15,0 0-1 0,-2 2 2 0,2-2 1 16,0 1-3-16,0-1-2 0,0 1 1 0,-2 2-3 15,5-1 4-15,-4-1-2 0,1 1-1 0,2 0 3 16,0 1-1-16,0 1 0 0,-2-1 1 0,5 2-2 16,-1 1 1-16,-1 1 4 0,3 4 14 0,-1 0 3 15,-1 2 2-15,0 1 8 0,-2 6 3 0,3 2 4 16,-1 3-4-16,-2 3 3 0,-3-3-3 0,0 2 2 16,-3 4-3-16,0 1-3 0,-3-1-4 0,0 1-2 15,-2-2 0-15,1-4-4 0,-2 2-1 0,-2-1 0 16,-3-4-2-16,0 5-3 0,-1-3 3 0,0-5-7 15,-3 7-1-15,-2-6 3 0,4-4-2 0,-2 3 2 16,0-5-10-16,2 3 4 0,-4-4-1 0,8-1-2 16,-2-4-2-16,3 1 1 0,-1-1-3 0,0-3-8 15,2-3-5-15,7 3 1 0,-8-4-7 0,3-1-4 16,0-4-6-16,2-3 1 0,3 2-1 0,0-7 6 0,2 1 1 16,-1-1-1-16,5 0 3 0,-1 2 4 0,0 3 0 15,0 2 2-15,1 0 4 0,-1 3 0 16,2 2-1-16,0 0 2 0,-2 3 6 0,4-1 9 15,0 6 0-15,-2-2 4 0,2 4-1 0,3-2 3 0,-2 5-5 16,3-2 8-16,-2 1-12 0,1 6 3 0,-2-5 7 16,0 0-8-16,2 5 0 0,-1-2-1 15,1-3-2-15,-2 1 0 0,-1-2-3 0,2-1 1 16,0 2-2-16,-1-4 1 0,1 1-8 0,0-2-9 0,0-2-11 16,2 2-16-16,-3-3-20 0,4 0-19 15,-2-3-15-15,4-5-9 0,-3 0-18 0,4-3-10 16,-4 1-5-16,2-3-13 0,-2 1-94 0,-2-2-266 15,1-1 118-15</inkml:trace>
  <inkml:trace contextRef="#ctx0" brushRef="#br0" timeOffset="-133986.25">10268 11252 77 0,'0'0'173'16,"0"0"-13"-16,0 0-2 0,0 0-7 0,-14 12-5 16,10-4-9-16,-1 2-10 0,-1 2-5 0,-3 1-10 15,2 3-8-15,2 2 0 0,-3 0-14 0,3-1-7 16,0 0-9-16,0 7-6 0,3-7-6 0,-1 0-3 15,3 0-7-15,0 0-5 0,0-2-8 0,0-3-1 16,3-1-6-16,1 1-3 0,-2-1-3 0,3-4-4 16,0 0-1-16,-2 0-1 0,1-2-3 0,2-1-1 15,-1-3-2-15,1 1-4 0,2-1-1 0,-8-1-1 16,13-4-6-16,-3 0-1 0,-1-3 1 0,-4 0-4 16,3-3-3-16,-4-3-5 0,5 4-3 0,-3-9-7 15,-2 1 0-15,1-1 1 0,-5 0-5 0,0-2 1 16,0 0 3-16,-4-5 1 0,2 6 3 0,-1 2-1 0,-2-1 3 15,0 1 3-15,-3 3 5 0,3 3 13 16,0 2 6-16,-3 0 6 0,3 2-1 0,-5 1 1 16,6 3-2-16,-4-2-2 0,-1 2-2 0,-2 1-4 15,2 2 2-15,1 1-3 0,-3 0 0 0,3 2-1 0,1-1-2 16,0 1-10-16,-3 2-5 0,4-1-9 0,-2 2-8 16,3-1-12-16,-1-1-10 0,-1 1-5 15,6-2-7-15,-2 0 1 0,3 0-7 0,3 2 5 0,-3-5 0 16,5 2 11-16,0-1 2 0,4-1 11 0,-9 0-7 15,18-2 6-15,-7-1 8 0,1-1-6 0,2 0 5 16,1-3 8-16,3 2-5 0,-5 0 2 0,2-2 5 16,-5 2 8-16,2-2 2 0,2 2 9 0,-4 1 0 15,0-1 10-15,1 2 2 0,-5-2 9 0,1 4 1 16,-2-2-1-16,1 2 7 0,-2 0 5 0,-4 1 9 16,7 0 12-16,-7 0 6 0,8 2 3 0,-4 2 4 15,-2 4 3-15,3 0-1 0,-2 1 0 0,0 3-3 16,-1 2-3-16,0-2-8 0,-4081 1-4 0,8164 2-7 15,-4082-2 1-15,2 2-9 0,-3-2-2 0,6 1-3 16,-2 1-1-16,-2-3-5 0,1-2-1 0,0 1-1 16,4-1-4-16,-2-1-3 0,3-2-1 0,0-1-2 15,0-2-1-15,-2-1 0 0,7-2-4 0,-2-1-3 16,2-1-2-16,-1-2 0 0,4-2-3 0,-1-1 0 16,2-2 0-16,-5-3 1 0,3-1-1 0,-4 2 2 0,1-3-1 15,-5-2 2-15,0-3-2 0,-1 2 1 16,-4 0 5-16,0-1 4 0,-4-3 6 0,0 6 16 15,-4-3 12-15,4 5 9 0,-4 3 1 0,-2-4-2 16,-4 5 0-16,2 0-6 0,-5 1-17 0,-2-1-2 0,-3 6 1 16,5 2-11-16,-7 0-13 0,-2 4-27 15,-3 1-41-15,3 0-48 0,0 3-71 0,-2 0-243 16,5 0-461-16,2 0 204 0</inkml:trace>
  <inkml:trace contextRef="#ctx0" brushRef="#br0" timeOffset="-128317.372">7458 11676 33 0,'0'0'121'0,"0"0"-8"0,0 0-11 0,0 0-5 16,-5-1-14-16,5 1-10 0,0 0 2 0,0 0-7 16,-3-4 3-16,3 4-1 0,0 0-9 0,0 0 0 15,0 0-4-15,0 0 1 0,-1-4-3 0,1 4-6 16,-1-3-3-16,1 3 6 0,0 0-6 0,0-6 7 15,0 6-5-15,0 0 3 0,-3-6-2 0,3 6 0 16,0-5-3-16,0 5-5 0,0 0-4 0,-1-4-1 16,-3 2-10-16,4 2 11 0,0 0-4 0,0-5-2 0,0 5-5 15,0 0-4-15,0-4 0 0,0 4-1 16,0 0 0-16,0 0-1 0,0-6-2 0,0 6-2 16,4-4 1-16,-4 4-4 0,1-4 0 0,-1 4 2 0,3-3-5 15,-3 3-1-15,1-6 1 0,-1 2-1 0,0 4-6 16,4-7 5-16,-3 5-2 0,3-1-1 15,0-1-4-15,1 1 4 0,0-1-1 0,0 1 1 16,3-3-5-16,0 2 5 0,2-1-1 0,0 3-2 0,0-2-2 16,-3 1-2-16,0 3 6 0,2-2-3 0,-1 1 2 15,3 4-2-15,-4 0 14 0,1 1-1 0,1 2 1 16,-1 5 7-16,-1-1-2 0,3 5-3 0,-5 0 5 16,-2 5-1-16,-1-4 1 0,-2 2 2 0,1 1-3 15,-1 2-1-15,-1-2 0 0,-4 0 2 0,-4 6 2 16,3-8-7-16,-6 6 4 0,-2-5-6 0,-5 3-1 15,2-1-2-15,2-6-2 0,-5 3-2 0,2-5 2 16,1-2-2-16,-2-1-1 0,3 1-1 0,0-3-5 16,0-2 0-16,3 0-3 0,2 0 0 0,-1-4-3 15,-1 0-1-15,0-1-4 0,3-1-6 0,0-1-3 16,0-1-2-16,-1 0 1 0,5-4 0 0,-2 3-2 16,3-6 2-16,0 1 0 0,5-1 2 0,-4 1-2 15,4-3 7-15,0 5-3 0,0-1 5 0,3 1-1 16,-2 0 4-16,3 4-3 0,1 2 5 0,0-2 0 15,2 2 4-15,1 4 4 0,1-1 4 0,3 1-3 16,-2 1 1-16,7 4 1 0,-3 0 2 0,2-2-3 16,1 5 1-16,2-2-1 0,-5-3 0 0,4 3 0 15,1-2 1-15,-2 0 0 0,2-1-3 0,-1-1 2 0,0-1-1 16,-5-1 2-16,-1 1-8 0,1-4-6 0,0 1-15 16,-2-2-14-16,0 0-26 0,0-2-26 0,1-3-28 15,-2 0-22-15,0 0-18 0,0-4-142 0,-1 1-324 16,0-1 144-16</inkml:trace>
  <inkml:trace contextRef="#ctx0" brushRef="#br0" timeOffset="-127883.326">7858 11626 99 0,'-9'-2'145'0,"9"2"-9"0,0 0-6 0,0 0-10 0,-13 6-8 16,7-1-10-16,2-1-8 0,-1-1-10 0,1 2-9 15,-2 1-8-15,2 0 0 0,-3 3-6 0,1-2-5 16,1-1-2-16,0 1-1 0,1 2-11 0,-1-1-1 16,0 1-4-16,2-4-2 0,1 3 1 0,-1-1-2 15,2 1-4-15,1-2-2 0,1 0-1 0,-1-1 1 16,2 4-3-16,-1-4-2 0,3 0 1 0,1 2-4 16,0-3-2-16,0-1 0 0,1 2 1 0,1-1-8 15,0-1 0-15,4 1 0 0,-2 0 0 0,1 0-4 16,0-1 5-16,0-2-5 0,3 2-1 0,-4 0 0 15,1 1-3-15,-1-1-1 0,0-2 3 0,0 2 0 16,-1 1-1-16,2 1 0 0,-5-3 0 0,3 2-2 0,-3-1-1 16,1 4 2-16,-1-4 0 0,-1 1 1 0,0 2-3 15,-1-1 4-15,0 0-1 0,-1-1 1 0,-2 3-3 16,0-2 5-16,0 0-3 0,-2 2 2 16,1-2 1-16,-3 1 6 0,0 2-4 0,-1 0 3 0,0-1-1 15,-2-1 2-15,-1 1 2 0,-1 1-4 16,-1 0-3-16,0-1-2 0,2-2 4 0,-5 0-5 15,3 5 3-15,-2-8-8 0,-2 6-9 0,1-3-9 16,-1-2-20-16,2-2-18 0,-3 2-23 0,4-6-34 0,-1 3-27 16,0 0-31-16,0-3-96 0,2-3-289 0,0-2 128 15</inkml:trace>
  <inkml:trace contextRef="#ctx0" brushRef="#br0" timeOffset="-127607.729">7886 11657 107 0,'4'-4'199'0,"1"1"-8"0,0-1-12 0,4 1-11 16,-5 1-13-16,4 0-18 0,2-1-12 0,-1 2-10 15,2-2-5-15,0 0-4 0,1 2-6 0,1-3-5 16,0 2-6-16,0-2-11 0,1 1-3 0,2 2-8 15,-2 1-7-15,-2-1-6 0,-1-1-6 0,-3-1-3 16,1 2-5-16,-4 1-3 0,-5 0-4 0,9-1-3 16,-9 1-6-16,9 1-9 0,-9-1-17 0,0 0-16 15,5 1-29-15,-5-1-38 0,0 0-42 0,0 0-43 16,0 0-170-16,0 0-366 0,-24 1 162 0</inkml:trace>
  <inkml:trace contextRef="#ctx0" brushRef="#br0" timeOffset="-119158.207">6138 8758 1 0,'0'0'69'16,"0"0"5"-16,0 0-3 0,0 0-2 0,0-7-2 15,0 7-1-15,0 0-5 0,0 0-2 0,0 0-9 16,0 0 2-16,0 0 2 0,0 0 5 0,0 0-9 0,0 0 3 16,0 0-14-16,0 0 15 0,-10 0-2 0,10 0-4 15,0 0-12-15,0 0-9 0,0 0 10 16,-14 2-6-16,11 1-8 0,-1 0-2 0,-2 1 0 15,-1 1 2-15,3-3-6 0,-2 4 1 0,1 0 2 0,-1 2-7 16,-3-1-3-16,3 2 3 0,-2 0-11 0,2 2-2 16,-1-1 10-16,2 3 4 0,0 2-3 15,0 1-7-15,1 0 5 0,3 1-3 0,-2 1-10 16,3 0 13-16,0-2-7 0,3 4 2 0,-1-3 6 0,3 0-7 16,1 0-1-16,1 0 2 0,3-5 10 0,-3-2-8 15,3 2-2-15,5-2 3 0,-2 2-5 0,-2-6-2 16,0-1 1-16,9 3-19 0,-3-3 8 15,-3-3-16-15,3 0-19 0,2-2-25 0,-3-1-44 0,-2 0-86 16,2-3-216-16,-1-4 96 0</inkml:trace>
  <inkml:trace contextRef="#ctx0" brushRef="#br0" timeOffset="-118619.149">6239 8811 87 0,'0'0'117'0,"0"0"-12"0,0 0-16 16,0 0 0-16,0 0-8 0,12-7-4 0,-6 5-2 16,-1-1-13-16,1 1 7 0,1 2-1 0,2-6-5 0,2 2-5 15,-2-1-3-15,5 1-4 0,-5 1-1 16,4-2 0-16,-2-1-4 0,5-2-9 0,-5 5 1 16,2-1-4-16,-4-1-6 0,4 2-2 0,-4-2-3 15,-1 3-1-15,2-3-2 0,-4 2 2 0,3 2-16 0,-4 0 8 16,0-2 0-16,0 2-6 0,-1-2-1 0,-4 3 2 15,7-2-13-15,-7 2 0 0,3-2-14 16,-3 2-17-16,0 0-10 0,4-2-16 0,-4 2-9 16,0 0-4-16,0 0-7 0,0 0-4 0,0 0-4 0,0 0-13 15,0 0-54-15,-16 6-168 0,9-4 75 0</inkml:trace>
  <inkml:trace contextRef="#ctx0" brushRef="#br0" timeOffset="-118368.042">6391 8746 45 0,'0'0'88'16,"0"0"-9"-16,0 0-8 0,0 0-8 0,0 0-4 16,0 0 4-16,-1 3 6 0,1-3-8 0,1 7 5 15,-1-7-10-15,3 8 6 0,-3-4-11 0,1 1 8 16,3 3-3-16,-3-2 3 0,2 4-10 0,-2-1 6 16,4 0-6-16,-3 4 0 0,0-3-5 0,-1 1 1 15,3 0-6-15,-2 1 6 0,0-2-3 0,-1 0-5 16,3 2 0-16,-3-3-1 0,2 1-11 0,-1-1 5 15,0 1 0-15,-2-1-12 0,0 1 0 0,5-5-4 16,-4 4-3-16,-1-3 4 0,1-1-7 0,0 2-14 16,1-1-16-16,-2-2-20 0,1 1-23 0,-1 0-17 15,4-2-28-15,-4-3-120 0,0 5-248 0,0-5 110 16</inkml:trace>
  <inkml:trace contextRef="#ctx0" brushRef="#br0" timeOffset="-117808.134">6566 8782 15 0,'0'0'108'0,"0"0"-15"16,0 0 0-16,0 0-11 0,0 0-9 0,0 12 8 0,0-7-7 15,0 2-2-15,0 1-3 0,0-3-7 16,0 4 2-16,0 3-2 0,0-4-5 0,0 2-6 16,0 1 9-16,0-1-15 0,0 1-1 0,0-2-8 15,0 1-5-15,0-1 0 0,0-1 1 0,0-2-2 0,0 1-10 16,0 1 2-16,0-3-7 0,0 1 4 0,4 0-7 16,-4-4-4-16,-4 2 3 0,4-4-13 15,4 6-10-15,-4-6-5 0,0 5-2 0,0-5-9 16,0 0-9-16,0 0-12 0,0 0-3 0,4-16 0 0,-7 12 7 15,6-5 2-15,-3 0-2 0,-3-2 4 0,3-1 2 16,-1 1 2-16,1-5 0 0,0-1 9 0,0 1 3 16,1-4 0-16,-1 1 5 0,0 1 1 0,0 1 6 15,3 1 9-15,-2-1-4 0,-1 6 11 0,1 0-4 16,2 2 4-16,-3-1-6 0,4 5 10 0,-3-4 4 16,4 6 0-16,0-2 8 0,-1 0-1 15,1-1-3-15,3 1 1 0,-3 0 2 0,5 1-1 0,-1 3 0 16,2-2-6-16,0 1 1 0,-2 2 9 0,1-1-9 15,4-3-4-15,-8 7 5 0,6-6-5 0,-3 6 0 16,-1-3 0-16,-2 2-8 0,1 0 11 0,-1 1-5 16,-3-2 0-16,0 3 2 0,1 1 12 0,-4-1 1 15,0 3-4-15,0-2-1 0,-4 0 1 0,-2 3-2 16,-2 0 0-16,2 0-7 0,-2-2 3 0,2 1-1 16,-4-1-7-16,0-1 2 0,1 1-5 0,-2 1-5 15,5-3-12-15,-3 0-12 0,1 0-28 0,1-2-10 16,0 0-16-16,2 2-77 0,-3-2-173 0,3 1 77 15</inkml:trace>
  <inkml:trace contextRef="#ctx0" brushRef="#br0" timeOffset="-117361.236">6742 8497 37 0,'0'0'123'0,"0"0"-8"16,0 0-8-16,8 0-11 0,-8 0-6 15,0 0-3-15,10 5-2 0,-2-1-9 0,-2-2 3 16,2 1-11-16,1 1-7 0,0 1 0 0,1 0-9 15,-1 1-1-15,0-1-4 0,4 4 0 0,-4-1 1 0,1-3-6 16,0 5 5-16,2 2-3 0,-4-1 2 0,2 1 0 16,-3 3-2-16,2-1 1 0,0 3-3 0,-4 0 2 15,-1 2 2-15,1-2-5 0,-1 0 1 16,-3 0-4-16,2 0-3 0,-3 0-2 0,0 2 1 0,3 0-4 16,-6-2-1-16,3-2-7 0,0 2 1 0,0 0-1 15,-1-1-6-15,-1-5 2 0,1 6-5 16,-1-4-2-16,0-2 1 0,0 0 0 0,2 0-1 15,0-2-4-15,-2-1 1 0,1 1 0 0,0-2 0 0,0-4 3 16,-1 4-5-16,2-4-3 0,2 1 3 0,-2-4-6 16,-4 8-4-16,4-8-20 0,-2 3-20 0,0-2-36 15,2-1-27-15,0 0-29 0,0 0-44 0,-14-4-104 16,10 1-306-16,-1 0 135 0</inkml:trace>
  <inkml:trace contextRef="#ctx0" brushRef="#br0" timeOffset="-110376.196">7017 6878 43 0,'0'0'77'0,"0"-6"-11"0,0 6-8 0,0 0 9 15,0 0-1-15,0-4-4 0,0 4-5 0,0 0-4 16,0 0 5-16,0 0-3 0,0 0-1 0,0 0 0 16,0 0 2-16,0 0-4 0,0 0-1 0,0 0 0 15,0 0-6-15,0 0-2 0,0 0-5 0,0 0-3 16,0 0-8-16,0 0-15 0,0 0 14 0,0 0-2 0,0 0-7 16,0 0 8-16,0 0-7 0,0 0-5 15,0 0-5-15,0 0-6 0,0 0 5 0,0 0-1 16,0 0 5-16,0 0-8 0,0 0 0 0,0 0 1 15,0 0 0-15,0 16 5 0,3-12-8 0,-2 3 5 0,3 1-2 16,-1 3 1-16,3 3-2 0,-1 3-2 0,1-1-2 16,1 2 2-16,-2 2-3 0,0 2 9 0,1-3-2 15,3 7-1-15,-2-2 3 0,0 1-2 16,-3 1 2-16,3 0-4 0,-2-3 0 0,1-3-5 0,-2 1 1 16,0-3 1-16,-2 0 0 0,3-2 0 0,-2 0 3 15,2 1 1-15,-2-5-6 0,-1 0-6 16,1 4 11-16,-1-2 5 0,0-3-10 0,1-2 0 0,0 3 3 15,-2-2 0-15,2-2 7 0,-3-1-5 0,2-1-4 16,0 1-16-16,-1-2-4 0,0-1-13 0,2-1-10 16,-1 0-7-16,-2 0-25 0,0-3-17 0,3 6-90 15,-3-6-198-15,0 0 88 0</inkml:trace>
  <inkml:trace contextRef="#ctx0" brushRef="#br0" timeOffset="-110028.526">6944 7360 8 0,'9'8'68'15,"-5"-7"-10"-15,-3 1 8 0,3 1-10 0,3 1 8 16,-3 4-7-16,5-4-4 0,-3 0-6 0,2 2-6 16,2 1 1-16,0-2-2 0,0 3-3 0,-1-3 4 15,4 2-5-15,-4-2-7 0,1 2-4 0,1-1-7 16,1-1-2-16,-2 1 12 0,2-2-13 0,-3-1-8 15,0 2-14-15,-2-3-14 0,-2 1-21 0,1-2-3 16,-1 1-79-16,-5-2-132 0,7 0 59 0</inkml:trace>
  <inkml:trace contextRef="#ctx0" brushRef="#br0" timeOffset="-109746.137">7309 7260 53 0,'0'0'81'0,"0"0"-3"0,0 0-9 0,0 0-10 16,0 0-10-16,0 0-3 0,-3-4 3 0,3 4-10 15,0 0-5-15,0 0 3 0,0 0 8 0,-4 14-6 0,1-9 2 16,-2 5-2-16,-1 0-12 0,-4 6 3 0,4 1-6 16,-7 2-5-16,0 0-19 0,-4 1-26 0,2-3-29 15,0 5-75-15,-4-2-141 0,8-4 64 16</inkml:trace>
  <inkml:trace contextRef="#ctx0" brushRef="#br0" timeOffset="-99545.38">9261 10464 19 0,'0'0'90'0,"0"0"-10"0,-5-5-2 15,5 5-1-15,0 0-21 0,0 0 11 16,0 0-2-16,0 0-3 0,0 0 0 0,0 0 2 15,0 0 1-15,5-4-9 0,-5 4-7 0,4-5 10 16,-3 2-3-16,2 0-1 0,-3 3 4 0,2-5 4 0,0 1 2 16,-2 4 0-16,0 0-8 0,0-6-2 0,0 2 2 15,1 0-4-15,-1 4 1 0,0-8 0 16,0 8-2-16,-3-6 2 0,3 2 0 0,0 4-1 0,-2-4-4 16,2 4 3-16,-3-5-3 0,1 2-5 0,2 3-7 15,0 0 0-15,-10 0-6 0,10 0-6 16,-9 0 2-16,1 2-3 0,3 0-8 0,-3 2 3 15,2 4-4-15,-2-3 0 0,0 4-5 0,2-1 1 0,-4 3-2 16,6 0 0-16,-3 2-1 0,1 1-2 0,1-2-3 16,0 5 2-16,-2 0-2 0,6 1 3 0,1-3-5 15,0 0 3-15,0 2 0 0,0-1-5 0,1 0 3 16,2 1 2-16,1-2-3 0,1 1 0 0,0-6-2 16,0 3-2-16,0-4-4 0,2 5-7 0,3-4-4 15,-1 0-9-15,1-2-10 0,-2-2-16 0,3 0-17 16,0 0-26-16,0-3-11 0,3 0-26 0,-2-3-32 15,-1 1-110-15,2-2-299 0,-3-2 133 0</inkml:trace>
  <inkml:trace contextRef="#ctx0" brushRef="#br0" timeOffset="-98972.386">9859 10439 3 0,'0'0'94'16,"0"0"0"-16,0 0-19 0,0 0-2 0,4-6 1 16,-4 6-14-16,6-3-1 0,-2 2-6 0,0-1-2 15,-4 2 1-15,9-4-2 0,-4 3 0 0,3 0-11 16,-3 0 1-16,0-1-1 0,3 2 2 0,-1-4-9 16,5 4 1-16,-2-1-6 0,-2 0 1 0,2 1-3 15,1 1-2-15,0 0 2 0,1 0 0 0,-1 2 3 16,3 1-4-16,-3-1 4 0,2 1 0 0,2 2 2 15,3 3-2-15,-9-2 7 0,4 2-11 0,0 3 2 16,-3-3-1-16,-1 0-4 0,-4 3 0 0,4-2-1 0,-3 6-3 16,-3-2 6-16,2 1-9 0,-4-4-8 15,-1 6-2-15,-1-5-18 0,-2 5-8 0,0-5-20 16,-6 2-23-16,0-3-19 0,-4 0-26 0,0 4-95 16,-2-3-223-16,-2-1 99 0</inkml:trace>
  <inkml:trace contextRef="#ctx0" brushRef="#br0" timeOffset="-98255.028">9439 10515 50 0,'0'0'93'0,"-2"-4"-6"0,2 4-3 0,0 0-5 16,0 0 0-16,0 0 0 0,0 0 2 0,0 0 2 15,8-1-7-15,-8 1-1 0,9-3-1 0,-9 3-3 16,9 0 3-16,1-2-13 0,-2 0 7 0,2-1-8 15,4-2-3-15,-2 3-6 0,1-1-6 0,4 1-2 16,1-3-5-16,0 0-1 0,1 3-3 0,-5-2-6 0,0 0 1 16,-1 3-6-16,-1-2-4 0,-6 3-5 0,3 0-14 15,-4-2-6-15,-2 1-13 0,-3 1-4 16,12-1-10-16,-12 1-3 0,0 0-21 0,0 0-11 0,0 0-6 16,0 0-10-16,0 0-1 0,-15 8-12 0,6-5 2 15,3-1 3-15,-2-1 8 0,-2 3 2 0,1-1-45 16,-4-1-136-16,4 1 442 0,0 0-270 0,-2-2 90 15,3 2-32-15,0-1 9 0,1 0 10 0,-1 1 8 16,1-2 8-16,1 0 6 0,0 0 9 0,2 1 2 16,4-2 1-16,-7 2 3 0,3-2-2 0,4 0-5 15,0 0 4-15,-5 3 5 0,5-3 9 0,-2 4-3 16,1 0 1-16,1-4-1 0,1 6 7 0,-1-2 0 16,2 1 1-16,-1 2 3 0,1-2 1 0,1 1-2 15,1 4-1-15,-1 0 3 0,0-2-6 0,1 3 1 16,-2-4 3-16,1 5-12 0,-1-4-2 0,3 1-2 15,-3-1-7-15,-1 2 3 0,3-1-4 0,-2 0-6 16,1 1-10-16,-2-1-14 0,1-4-24 0,0 2-13 16,2-2-21-16,-4 0-12 0,4 0-86 0,-4-2-183 15,0 1 82-15</inkml:trace>
  <inkml:trace contextRef="#ctx0" brushRef="#br0" timeOffset="-97607.448">9666 10546 98 0,'0'0'114'0,"0"0"-14"16,2 11-4-16,0-6-5 0,2 1-13 0,-3 1-2 15,2-2 0-15,-3 3-9 0,4 0-5 16,-3-2-3-16,3 2 3 0,-2-1-11 0,-1 2-2 0,2-2-8 15,-2-1-1-15,1-1-7 0,-1 2-2 0,0-1-5 16,2-2 2-16,-2 2-8 0,0-4 6 0,1 3-8 16,-1-2-2-16,-1 1 3 0,0-4 5 0,1 5 3 15,-1-5 4-15,1 6 2 0,-1-6 4 0,0 0 3 16,0 0 5-16,0 2-1 0,0-2-6 0,0 0-5 16,0 0-5-16,0 0-6 0,0 0 1 0,-3-11-1 15,3 6-8-15,-3 1 0 0,3-2-3 0,0-1-3 16,0 1 0-16,0-1-3 0,0-1-2 0,-1 2 5 15,1-4-3-15,0 3-1 0,0 0 1 0,0-1 1 16,0 2 0-16,0-2-4 0,0 2 0 0,1 3 3 16,-1-1-6-16,0-1 3 0,0 0-2 0,0 5 8 15,0-5-6-15,0 5-5 0,1-4 5 0,-1 4-2 16,0-5 1-16,0 5 0 0,0 0-1 0,5-2 3 16,-5 2-3-16,0 0 0 0,13 6 0 0,-8-3-2 15,-1 0 4-15,1 1-2 0,0 2 4 0,3 1-2 16,0-3 1-16,-2 4 3 0,2-1 1 0,1 0-1 15,0 1 0-15,-3-2-3 0,3 2 2 0,-3-1-4 0,2-2 1 16,-2 0 4-16,2-1-5 0,-4 0 2 0,5 0-1 16,-7 1-2-16,6-3 2 0,-4 1-5 0,0-1 6 15,3 0 0-15,-4 1 1 0,2-3-1 16,-5 0-2-16,0 0 3 0,12-3 4 0,-10 2-5 0,2-2 5 16,2-1 1-16,-3 0-5 0,2-1 3 0,-1-2-4 15,1-2 2-15,-1 1 0 0,-2-1 2 0,2 0-5 16,-1-4 4-16,-2 4 0 0,0-1 1 0,-1-1 9 15,-1 2 11-15,1 0 2 0,-1 0 4 0,-1 2 6 16,-1 2 2-16,3 1-5 0,-2-1-1 0,2 1-4 16,0 4-8-16,-2-5-13 0,2 5-16 0,-1-5-26 15,1 5-27-15,0 0-50 0,-6-2-35 0,6 2-55 16,-6 0-113-16,6 0-338 0,0 0 150 0</inkml:trace>
  <inkml:trace contextRef="#ctx0" brushRef="#br0" timeOffset="-62283.444">9178 8623 2 0,'0'0'68'0,"0"0"-3"0,0 0-1 0,0 0 4 16,0-5 3-16,0 5-9 0,0 0 2 0,0 0-2 15,0 0 8-15,0 0-20 0,0 0-2 0,0 0 2 0,0 0 8 16,0 0-10-16,0 0 0 0,-5-5 4 0,5 5-3 16,0 0-1-16,0 0-1 0,-3-4 2 0,3 4 1 15,0 0-2-15,0 0-6 0,0 0-2 16,0 0 0-16,0 0-3 0,0 0-3 0,0 0-1 0,-1-3-5 15,1 3-2-15,0 0-3 0,0 0-3 0,0 0-3 16,0 0-5-16,0 0-3 0,0 0 3 0,0 0-2 16,0 0-1-16,0 0-1 0,0 0-5 0,0 0-1 15,0 0-1-15,0 0 4 0,0 0-1 0,0 12-1 16,0-12 4-16,0 10-4 0,-4-6-1 0,4 5 1 16,-1-1 1-16,1 2-2 0,0 0 0 0,0 2 4 15,1-1-1-15,-1 1-1 0,4-1-1 0,-4 5-3 16,0-3 4-16,0-1 1 0,1 0-3 0,3 5-1 15,-4-5 2-15,0-1 3 0,1-3-4 0,2 4 1 16,-3-2 4-16,0 0-9 0,1-1 5 0,2-4-3 16,-3 2 2-16,0-1-5 0,1-1 0 0,-1-1 4 15,0 0 0-15,3 0 1 0,-3-4-2 0,0 5 0 16,0-5 1-16,0 4-4 0,0-4 5 0,0 0-1 0,0 5 1 16,0-5 3-16,0 0-2 0,0 0 6 0,0 0-3 15,0 0 5-15,0 0-9 0,0 0 1 16,0 0-2-16,0 0 2 0,-3-16-1 0,3 8-2 15,0 1-1-15,-4-1-4 0,3-2 4 0,-2-2 4 0,2 0-5 16,-3-1 2-16,3 2 0 0,-3-1 3 16,3-4-3-16,-1 3-2 0,0-4-2 0,1 6 3 15,-3-2 1-15,4 1 3 0,-3 4-6 0,2-4 3 0,-1 2-2 16,-1-1 5-16,3 1 0 0,0-1-6 0,0 5 3 16,0-2-2-16,0 0-1 0,0 0 7 0,3 0-2 15,-1 3-1-15,-2-2 2 0,1 1 1 0,-1 0-4 16,3 1 0-16,-3 0 0 0,0 1 6 0,0 4-5 15,4-6 0-15,-3 2 3 0,-1-1-6 0,4 1 3 16,1 3 2-16,-5 1-5 0,5-7 5 0,-1 4-4 16,0-1 1-16,0 3-2 0,2-3 0 0,-2 2 3 15,5-1-1-15,-3 1 1 0,2 0 0 0,-3 1-3 16,5 1-1-16,-1-4 2 0,-2 3-1 0,4 1-3 16,-3 0 4-16,-2-2 7 0,3 2-6 0,0 2 3 15,-1-2-6-15,2 2 1 0,1-1-10 0,-3 1-10 16,2-2-15-16,-2 1-15 0,-2-1-9 0,2 2-17 15,-3 0-13-15,3 0-12 0,-3-1-18 0,-3 1-81 16,-2-2-218-16,7 4 97 0</inkml:trace>
  <inkml:trace contextRef="#ctx0" brushRef="#br0" timeOffset="-62031.508">9219 8740 86 0,'5'0'91'0,"4"-1"-11"0,-5 0 1 0,5 1-11 15,-1-2-5-15,-1 2-10 0,2-1-1 0,-1 1-5 16,-1-1-4-16,2-1-6 0,-2 1-10 0,0 0-16 15,-1 1-10-15,1-1-25 0,-7 1-27 0,10 0-67 16,-6-2-123-16,-4 2 54 0</inkml:trace>
  <inkml:trace contextRef="#ctx0" brushRef="#br0" timeOffset="-61050.366">9486 8603 34 0,'0'0'95'0,"0"0"-14"0,0 0-7 0,0 0-4 15,0 0-8-15,0 0 5 0,0 0-10 0,0 0-4 16,0 0 4-16,0 0-7 0,0 0-8 0,0 0 7 15,0 0-7-15,0 0 4 0,0 0 4 0,0 10 0 16,1-5-2-16,-1-1-1 0,0 2 0 0,2 1-5 16,-2 3 1-16,0-1-5 0,1 2 7 0,-1 2-8 15,1-1-4-15,0 5-3 0,-1 0 0 0,2-2-5 16,-2-1-3-16,0 1 4 0,-2-3-6 0,2-1-1 16,0 2 1-16,2-1-5 0,-2 0-2 0,-2-2 1 15,2 0-5-15,0-3-3 0,0 0 3 0,-1-2-1 16,1 0 0-16,0-2-2 0,0 2 3 0,1-1-5 15,-1-4 2-15,-1 5 0 0,1-5-1 0,0 4 2 16,0-4-3-16,0 0 2 0,0 0 14 0,1 5 8 16,-1-5 5-16,0 0-3 0,0 0-3 0,0 0 2 15,0 0-3-15,0 0-2 0,0 0-4 0,-5-12-5 16,5 5 2-16,-1 2-6 0,1-4 0 0,0 1 0 16,-1-4-3-16,1 2 0 0,-2-1 2 0,1 1 0 15,0-2-4-15,0 1-1 0,1 1 1 0,0-1 0 16,-3 5 2-16,3-2-2 0,-1-1-1 0,1 3 5 0,-2 0-5 15,1 1 2-15,1-1 0 0,-2 2-2 0,4-2 1 16,-2 3-6-16,0 3 2 0,0-7 1 16,1 3 2-16,-1 4-4 0,0 0 3 0,-1-5-4 15,2 2 3-15,-1 3 2 0,0 0-1 0,0 0-4 0,0-5 2 16,0 5-1-16,0 0 3 0,0 0-3 16,0 0 1-16,0 0 0 0,7-2-2 0,-7 2 5 0,0 0-7 15,13 7 3-15,-7-4-2 0,0-1 1 0,1 4 0 16,1 1 4-16,-2-3 2 0,3 6-5 0,0-4 1 15,-3 2-1-15,3 0 1 0,-1-1 2 0,2 3-4 16,-1-3 2-16,1 3 0 0,-1-4-3 0,0 5 7 16,1-4-8-16,-1 3-4 0,-1-5 7 0,1 4-3 15,1-2-1-15,-3-2-2 0,1 1 3 0,-1-2 2 16,2 0-2-16,-3-1 2 0,-1 0 2 0,-1-1-2 16,1 0 7-16,-1 1-6 0,-4-3-1 0,8 2 4 15,-8-2-1-15,7-4 0 0,-7 4 1 0,7-2 3 16,-3-3-4-16,-2 1 2 0,2-1-5 0,0-1 4 15,0-2-2-15,-2 1-2 0,2-5 0 0,1 2 5 16,-2 1-4-16,-1-6-1 0,3-2 0 0,-3 3 2 16,0-2-1-16,1 1 3 0,-3 2-5 0,0-4 1 15,0 5 0-15,-2-2 2 0,1 1 4 0,1 4 7 16,-2-1 1-16,0 2 3 0,2-1 1 0,-5 4 2 16,4 1-5-16,0-1-4 0,-1 0 0 0,1 1-6 0,1 4-13 15,-4-6-15-15,4 6-25 0,-2-1-34 16,2 1-29-16,-4-3-22 0,4 3-23 0,0 0-142 15,0 0-322-15,-13 4 143 0</inkml:trace>
  <inkml:trace contextRef="#ctx0" brushRef="#br0" timeOffset="-60714.487">9857 8456 109 0,'5'-3'126'0,"1"3"-7"0,-6 0-7 0,14-2-11 16,-2 2-12-16,0 0 3 0,0 0-8 0,6 2-6 15,-5 1-7-15,4 1-4 0,1 1-5 16,0 4-6-16,0-1-4 0,0 5-1 0,-3 0 4 0,7 4-3 15,-8-2-2-15,-1 0-1 0,2 6-2 0,-3 1-2 16,-2 2-2-16,0 1-7 0,-5 3 1 0,-2-3-7 16,-4 2-1-16,-2-1-4 0,-2 1-3 0,-4-1-9 15,-1 3-9-15,-7-4-18 0,-6 1-14 0,0-2-29 16,-1 1-20-16,-3-2-4 0,-1 2-20 0,-3-1-11 16,1-4-111-16,-14 7-241 0,11-9 106 0</inkml:trace>
  <inkml:trace contextRef="#ctx0" brushRef="#br0" timeOffset="-60172.113">8990 8446 19 0,'0'0'102'0,"0"-5"-10"0,0 5-2 0,0 0-5 15,0 0 0-15,0 0-1 0,0 0 3 0,0 0-17 16,0 0-11-16,0 0-2 0,0 0-12 0,0 0 5 0,-15 10-6 16,10-5 3-16,-2 3 4 0,-1 0-6 0,1 2 3 15,-2 7-2-15,1 2 3 0,-3 8-8 16,3 2 0-16,1 0-2 0,0 3-2 0,2 2-3 0,1 2 8 16,3 0-11-16,2-2-7 0,3 0 3 0,1-3 1 15,2 1-6-15,3-3-5 0,5 0-1 0,0-6-12 16,7 0-27-16,4-4-13 0,0-6-47 15,5-2-170-15,-3-5-274 0,1-1 122 0</inkml:trace>
  <inkml:trace contextRef="#ctx0" brushRef="#br0" timeOffset="-46188.469">6277 10692 31 0,'0'0'73'15,"0"0"-5"-15,0 0-1 0,0 0-4 0,0 0-11 16,0 0 5-16,0 0-2 0,0 0-2 0,0 0 4 16,0 0-5-16,0 0 12 0,0 0-11 0,0 0 11 15,0 0-12-15,0 0 1 0,0 0-5 0,0 0-4 0,0 0-3 16,0 0 1-16,0 0-9 0,0 0-2 0,0 0 3 16,0 0-2-16,0 0-8 0,0 0 0 0,0 0-3 15,2 3-6-15,-2-3-1 0,2 4-1 16,-2 0 0-16,2 3 0 0,-2 1-3 0,1 3 3 0,-1 1 1 15,3-2 1-15,1 1 4 0,0 3-4 0,-2 0-2 16,1 3 1-16,0-5-2 0,-1 5-4 16,2-2 0-16,-1-3 1 0,3 2 1 0,-5-2 0 15,2-2-1-15,0 1-5 0,-1 0 4 0,2-2-4 0,0 1-4 16,-4-4 4-16,3 1-2 0,-1 0 2 0,-2 0-6 16,1-2 5-16,2-2 0 0,-3 1 0 0,0-1 1 15,0-3-6-15,2 4 5 0,1-1 0 0,-3-3 3 16,1 4-3-16,-1-4 4 0,0 0 2 0,0 0-4 15,0 0 2-15,0 0-7 0,0 0-4 0,0 0-1 16,0-12 1-16,0 6-6 0,-1 0 3 0,-4-3-10 16,5 0-4-16,-3-2 2 0,2-1-2 0,-4-4 3 15,5 1 0-15,-3-3 4 0,2 4 2 0,-2-3-1 16,2 0-1-16,1 1 4 0,-4084-2 1 0,8168 1 4 16,-4084 1 0-16,0 3-6 0,-2 1 8 0,2 1 1 0,0-3-1 15,0 1 2-15,2 4-2 0,-2-4 4 16,0 3-4-16,1 1 3 0,3 0 1 0,-1-2-7 15,0 1 5-15,0 2 3 0,5 0-3 0,-3-1 7 0,-1 1-7 16,-2 3-1-16,2 0 6 0,3-2-3 0,0 4-1 16,-3-3-3-16,1 0 9 0,6 1-6 0,-5 3 3 15,4-5 0-15,-2 6-3 0,2-4-3 16,0 2-1-16,0 1 0 0,-1-2 3 0,2 2 0 0,-1 1-2 16,0 0-7-16,-1 1-5 0,-4 0-25 0,7-1-13 15,-6 1-19-15,2 1-8 0,-5 1-12 0,1 3-74 16,0-2-181-16,-3-1 80 0</inkml:trace>
  <inkml:trace contextRef="#ctx0" brushRef="#br0" timeOffset="-45971.474">6340 10768 49 0,'0'0'73'0,"19"0"-7"0,-10-1-6 16,5 1-3-16,-1 0 2 0,1-3-13 0,2 1-9 15,-1 0-5-15,-3-2 0 0,8 2-2 0,-2-3-9 16,-2 3-13-16,-2 1-22 0,4-2-27 0,-3-2-46 16,-2 0-92-16,0 2 41 0</inkml:trace>
  <inkml:trace contextRef="#ctx0" brushRef="#br0" timeOffset="-45684.482">6741 10644 50 0,'0'0'103'0,"0"0"-9"16,0 0 2-16,0 0-16 0,3 9-2 0,-3-9-5 0,1 9 6 15,1 1-9-15,1 1 8 0,-3 1-9 0,4 4-2 16,-4-3-2-16,3 4-4 0,-3-1-4 0,2 3-7 16,-2-7-4-16,0 5 1 0,1-3-1 0,2-1-1 15,-2-2-10-15,-1 1-3 0,2-2-1 0,0 3-8 16,-2-6 8-16,1 4-12 0,-1-2 1 0,4-3-4 16,-4 0-7-16,0-1-16 0,0 1-19 0,0-3-15 15,1 1-22-15,-1-4-22 0,0 0-36 0,3 3-84 16,-3-3-222-16,0 0 99 0</inkml:trace>
  <inkml:trace contextRef="#ctx0" brushRef="#br0" timeOffset="-45188.547">6694 10626 121 0,'0'0'135'0,"0"0"-19"16,0 0-7-16,0 0-19 0,-5-4-2 0,5 4-15 0,0 0-6 15,0 0-5-15,0 0 1 0,0 0-5 0,0 0-16 16,0 0 3-16,0 0-7 0,0 0-5 16,0 0-2-16,0 0-9 0,0 0 1 0,0 0 2 0,0 0 1 15,0 0 1-15,0 0-1 0,0 0-4 0,0 0-2 16,0 0 0-16,0 0 2 0,0 0-1 0,0 0-1 15,0 0-4-15,0 0 3 0,0 0-3 0,0 0 5 16,10-1-3-16,-10 1 6 0,7-3-2 0,0 3-5 16,-7 0-2-16,10-1-4 0,-3-2 2 0,-1 1 1 15,2 1-2-15,2-1-3 0,-1-1 2 0,1 1-2 16,0-2-1-16,2 1 2 0,-1 3 0 0,0 0-5 16,-1 0-2-16,3 0 3 0,-2 0-4 0,0 0-1 15,0 0 4-15,0 0 1 0,-1 3-1 0,-1-1-5 16,-1 1 2-16,0-1 1 0,1 3 0 0,-3 0-3 15,1-1 1-15,-1 1-1 0,0-1 3 0,-2 0 0 16,-1 1-3-16,-1-1 0 0,0 1 5 0,0 2-1 16,-2-2 4-16,-4 2-3 0,0-2 2 0,1-1-2 15,-6 3-2-15,0 2 4 0,-2-2-1 0,-1-3-2 16,-4 4 0-16,0-1 1 0,3-1-1 0,-5-1-1 16,3-1-1-16,1 0-11 0,1 0-15 0,0-3-10 15,3 1-31-15,-3-2-14 0,3 0-32 0,2 0-25 16,3-2-95-16,-1-3-250 0,3-2 112 0</inkml:trace>
  <inkml:trace contextRef="#ctx0" brushRef="#br0" timeOffset="-44821.968">6966 10432 84 0,'0'0'107'0,"1"-3"-8"0,-1 3-7 16,8 0-10-16,-4-1-11 0,-4 1-3 0,9-1-6 16,-9 1-6-16,10-2 5 0,3 0-7 0,-4 4 5 15,1-4-3-15,2 6 0 0,-1-3 3 0,7 0-8 16,-4 3 3-16,4 2-4 0,1 2 3 0,1 1 5 15,0-1-8-15,5 6-1 0,2 2-2 0,-7 1-1 16,1 1-2-16,1 3 1 0,-2 1-4 0,-3 3-6 16,-2 0-2-16,0 0-3 0,-2 2-6 0,-3 0 3 15,-2 1-7-15,-4-1-1 0,-3 2-3 0,-6-2-2 16,-3 1-2-16,-2 0-14 0,-5 3-13 0,-3-4-19 16,-4 2-17-16,-2-5-11 0,-7 2-19 0,2-2-27 15,-11 7-19-15,-2-6-107 0,-1 0-254 0,8-9 112 16</inkml:trace>
  <inkml:trace contextRef="#ctx0" brushRef="#br0" timeOffset="-44385.313">6161 10481 36 0,'0'0'101'0,"4"-3"-20"16,-4 3 2-16,0 0-7 0,0 0-13 0,0 0 6 16,0 0 4-16,-4 15-3 0,-1-6-16 0,0 0 11 15,0 7-3-15,-3 3 5 0,-2 6-10 0,2 5 1 16,0 0-3-16,3 3 5 0,1 2-11 0,2-1-4 15,2 2 2-15,0 0-14 0,5 9 0 0,1-13-9 16,6 4-3-16,-1-3-15 0,8-2-15 0,2-3-36 16,5-5-40-16,2 3-124 0,5-6-225 0,13 2 100 15</inkml:trace>
  <inkml:trace contextRef="#ctx0" brushRef="#br0" timeOffset="-35850.422">14827 8027 66 0,'0'0'114'15,"0"0"-6"-15,0 0-2 0,-1-5-2 0,1 5-8 16,0 0 1-16,0 0-7 0,0 0 4 0,-3-7-9 16,3 7-2-16,0 0-6 0,0 0-3 0,0-3 1 15,0 3-4-15,0 0-12 0,0 0-2 0,0-5 0 16,0 5 1-16,0-5-1 0,0 5 5 0,-1-4 1 16,1 4 0-16,0-5-5 0,0 5 7 0,0 0-5 15,0 0-4-15,0-4 1 0,0 4-2 0,0 0-7 16,0 0-3-16,0 0-10 0,0 0 1 0,0 0-2 15,0 0-5-15,0 0-2 0,0 0-3 0,0 0-5 16,0 0-6-16,0 0 1 0,0 0-1 0,0 0-4 16,0 0 0-16,-1 21 2 0,-2-8-6 0,2 6 4 15,-4 5 0-15,1 5-3 0,0-2-1 0,3 2 1 16,-4 5-4-16,1 0 1 0,0-2 0 0,2 0 2 16,0 5-2-16,-3-4 4 0,2 2-7 0,1-1 5 15,-2-3-1-15,3 2 0 0,-2-3-1 0,0-1 0 16,0-3 0-16,1-3 2 0,0-3-1 0,0-3-4 0,-1-1 2 15,3-2 4-15,-1-6-9 0,0 1 3 0,0-2 0 16,1 1 2-16,-2-4-5 0,2 3-1 16,-1-4 5-16,1-3-8 0,0 5 4 0,0-5 2 15,-1 3-5-15,1-3 5 0,0 0-2 0,0 0-2 0,2-22 1 16,0 8 1-16,0-1-3 0,4-13 4 0,-2 1-3 16,1-2 1-16,-1-1 1 0,1-5 1 15,-1 0-1-15,2-12 3 0,-2 12 0 0,0-14-3 16,-3 3 1-16,2 12 0 0,2-1-2 0,-5-2 2 0,1 4 4 15,3 0-2-15,-4 3-1 0,0 4-4 0,2 9 5 16,-4 6 0-16,2-1-2 0,0 1 2 0,0 2-6 16,0 4 3-16,0 1 0 0,0-2-1 0,0 6-2 15,2-4 3-15,-2 4-5 0,0 0 3 0,12 7-2 16,-3 1 6-16,0 6 1 0,8 7-2 0,-3 2 2 16,1 3 0-16,3 4 2 0,1 2-4 0,4 8-1 15,-7-8 3-15,0 1 3 0,-2 1 0 16,7 11-4-16,-8-13 2 0,-1-1 3 0,1 0-3 0,1-1-1 15,-5-1 2-15,-1-3 0 0,2-1-3 0,-4-2 0 16,-2-5 0-16,0-1-1 0,-1 0-5 0,-1-5-8 16,-1 0-6-16,-1-3-15 0,-1 2-9 0,1-6-17 15,-2 2-16-15,-1-2-16 0,-1-1-9 0,0 1-15 16,-1-5-22-16,5 0-3 0,-10 0-132 0,2-3-298 16,-2-1 133-16</inkml:trace>
  <inkml:trace contextRef="#ctx0" brushRef="#br0" timeOffset="-35646.63">14843 8468 12 0,'-5'-3'135'0,"5"3"-16"0,0 0-15 16,0 0-15-16,0 0 8 0,0 0-17 0,-3-2 2 16,3 2-7-16,0 0-5 0,0 0-4 0,0 0-10 15,0 0-2-15,19 1 0 0,-11-1-7 0,0 0-5 16,3-3-4-16,1 1-8 0,4-6-2 0,-1 3-6 0,6-2-18 15,-3-2-2-15,6-3-23 0,0-2-23 0,2 2-21 16,-7 5-14-16,0-2-105 0,-1 2-197 16,1 1 88-16</inkml:trace>
  <inkml:trace contextRef="#ctx0" brushRef="#br0" timeOffset="-35329.674">15420 8258 8 0,'0'0'160'0,"0"0"-13"0,0 0-10 0,0 0-12 0,0 0-9 15,-10-1-21-15,10 1-2 0,-9 6-9 16,3-4-4-16,-2 3 0 0,-1 0-3 0,1 1-7 0,-2 2 3 16,0 0-3-16,0 3-3 0,0-1-5 0,0 4-3 15,3 0-4-15,-2 3-4 0,0-1 1 0,0 1-3 16,5 0-4-16,-1 1-4 0,1-2-3 0,3 2-6 15,-3-1-2-15,9 0-2 0,-5-1-5 0,4 0-3 16,-1-2-4-16,2-2 1 0,0 2-2 0,3-4-2 16,-1-1-4-16,5-1 1 0,-3-3-7 0,3 1-2 15,0-5-6-15,7 2-4 0,-2-5-14 16,2-3-16-16,1 0-13 0,-2-3-13 0,4-1-18 0,4-6-23 16,-1-1-3-16,-2-4-9 0,-1 2-15 0,-2 2-103 15,0-5-253-15,-5 7 112 0</inkml:trace>
  <inkml:trace contextRef="#ctx0" brushRef="#br0" timeOffset="-35077.587">15754 8262 90 0,'0'0'137'0,"-1"-4"-8"0,1 4-4 0,-4-4-5 16,4 4-14-16,-8 0-2 0,8 0 0 0,-9 4-10 16,0 1 6-16,4-1-7 0,-4 3-1 0,1 0-4 15,-2 2-3-15,1 2-3 0,-2 1-6 0,-1 0-4 16,1 4-5-16,2-3-2 0,1 3-6 0,-2 1-5 15,3 0-9-15,2 3 1 0,-1-3-9 0,2 2-4 16,2-1 1-16,0 1-7 0,2-5 1 0,2 3-7 16,-2 0 4-16,4-5-8 0,0 0-4 0,2-1-4 15,1-2 2-15,2 0-7 0,1-4-10 0,3 2-6 16,0-3-5-16,1-3-9 0,-1-1-24 0,2-4-28 16,3-1-9-16,3-4-26 0,-3-2-24 0,1 1-13 15,-3-2-120-15,-2-2-292 0,5-5 130 0</inkml:trace>
  <inkml:trace contextRef="#ctx0" brushRef="#br0" timeOffset="-33780.042">15953 8294 20 0,'0'0'140'0,"-14"7"-5"0,9-1-4 16,5 0-3-16,-4 3-11 0,0-1-3 0,2 3-6 15,-2 4-19-15,0 0 7 0,0 2-11 0,3 0-5 16,1 2-6-16,-3-2-2 0,3-2-12 0,0 3-5 15,3-6-4-15,-2 1-5 0,-1-1-7 0,5 1-1 16,-2-2-5-16,2 0-2 0,0-2 0 0,4-1-5 16,-5 0-4-16,2-4-2 0,5 2-4 0,-4-3-4 15,2-3 1-15,0 1-18 0,0-5 10 0,2 2-1 16,0-3-12-16,-5-2-1 0,3 1-5 0,-3-2 1 16,2 0-2-16,0-8 1 0,1 1 0 0,-3 0 2 15,-1-3-6-15,-1 0 8 0,-1-2-7 0,0 3 6 16,0 1-3-16,-2 4 2 0,1 0 5 0,1 2 0 15,-6 3 7-15,3 1 6 0,3 0 1 0,-1 2-2 16,0-2 0-16,-2 6-3 0,1-2 5 0,-1 2 4 16,0 0 9-16,0 0 2 0,8 13 2 0,-4-6-2 15,-3 4-4-15,2 1 3 0,2 0-5 0,0 1-1 16,0 1-1-16,0 2 5 0,-1-3-7 0,1 1-4 16,2-2 3-16,-2 0-2 0,1-4-3 0,-1 3 1 15,-1-3-1-15,0-1 2 0,1-4-4 0,3 3 1 16,-3-3-2-16,1 0 0 0,-1-1 0 0,2-2-1 15,2 0 1-15,1-2 0 0,-1-1-6 0,2-4 5 0,-2 2-3 16,0-5 4-16,1 3-3 0,-3-5-2 16,0 3-4-16,1-3-2 0,-3 2 1 0,2-7-4 15,-4 7-1-15,1-2-2 0,0 1 14 0,-4 0-4 16,1 0 1-16,-1 2-3 0,2 0 7 0,-2 1-3 16,0-1 10-16,0 1-13 0,0 1 1 0,0 1 0 0,-2-2 0 15,1 4 2-15,1 0 2 0,-2-2-3 16,2 2 5-16,-2 0 2 0,2 0 3 0,0 4-7 15,0-7 0-15,0 7 9 0,-1-5-1 0,1 5-4 0,-3-2 2 16,3 2-5-16,0 0 9 0,0 0-5 16,3-6-2-16,-3 6 5 0,0 0-6 0,0 0 10 0,0 0-4 15,0 0 4-15,0 0 0 0,0 0-3 0,0 0 3 16,0 0-1-16,0 0-2 0,-6-3 0 0,6 3-1 16,0 0 4-16,0 0-3 0,0 0 2 0,0 0-1 15,0 0 0-15,0 0-8 0,0 0 1 0,0 0 0 16,0 0 3-16,-14 6-4 0,14-6 3 0,-7 1-2 15,7-1 2-15,-2 4-7 0,2-4 6 0,-4 7-7 16,2-5-1-16,2-2-2 0,-1 5-1 0,1-2-4 16,0-3-4-16,0 4-4 0,1 1-4 0,2-1 6 15,0-1 5-15,-3-3-2 0,3 5-2 0,1-2 1 16,2 1 8-16,-3-1-8 0,4 0 4 0,0-1 0 16,0 0-1-16,4 5-2 0,-2-2 1 0,5-2 10 15,-4 2-6-15,3-1 1 0,0 2 2 0,-3 2 2 16,3 2 0-16,-2 0-4 0,2-2-1 0,1 4 6 15,-6-3-2-15,4 4-1 0,-2 2 4 0,-3-1-4 16,0-5 3-16,-1 3 2 0,-3 3 4 0,1-4-3 16,1 1-4-16,-3-2-14 0,1 3 20 0,-1-2-1 15,-1-2 3-15,2 2 3 0,-2-1-1 0,2-2-2 0,-2 1-1 16,-1-3-2-16,2 2 1 0,-2-1 1 16,0-1-5-16,2-2 2 0,-2 1 3 0,1 0-3 15,2 0 5-15,-2-4-12 0,-1-1-1 0,0 4-2 16,0-4 2-16,0 0-4 0,0 0-3 0,13-10-3 0,-7 2-10 15,2 1-12-15,2-6 14 0,2 0-14 16,-2-2-9-16,4 3 1 0,-2-4 8 0,0 3 6 16,0 1 2-16,-2-1 3 0,0 4-3 0,2-4 13 15,-2 5-4-15,-1-2 1 0,0 0 11 0,1 3 2 0,0-1 3 16,-1 1 9-16,-1 1 3 0,-3-2 7 16,1 1 10-16,1-1 0 0,-2 3 10 0,0-4 4 0,-1 0 1 15,0 1 10-15,-3 0 0 0,-1 3 0 16,5-2 6-16,-5 0 6 0,-5 0 10 0,5 0 3 0,0 1 9 15,-4 2 5-15,-1-1-1 0,1 2-8 0,-2-2-1 16,1 4-7-16,-5 1-6 0,3 0-5 0,-2 2-11 16,-5 3-1-16,1 1-2 0,-1 4-1 0,-1 1-8 15,1 1-5-15,2 2-2 0,2 0 4 0,-1 1-9 16,3 0-2-16,-1 1-1 0,5-4-2 0,-2-2-5 16,6 3-1-16,-1-1 3 0,1-3-13 0,0 3 0 15,1-3-6-15,4-1 0 0,-4-3-2 0,3 0 2 16,1-2-5-16,3 0 1 0,-1-2-3 0,1-2 1 15,2-2-3-15,1-1-8 0,1-2 0 0,-1 1-1 16,0-7-2-16,-1 4 3 0,-1 0 1 0,-1 0 0 16,2 0 1-16,-1 4 1 0,-4 0 1 0,0-2 4 15,2 3 1-15,-2 2 0 0,0-2-1 0,-5 3 0 16,0 0 2-16,13 4 2 0,-12-1 2 0,8-2 0 16,-4 3 0-16,0 0 1 0,2 1-2 0,-1 3-8 15,3-2-14-15,1-3-17 0,-1 5-17 0,-1-4-11 16,-1-3-9-16,1 1-9 0,5-2-10 0,-3-2-12 15,0-1-9-15,4-2-11 0,-3 0-6 0,6 0-12 16,-6-4-85-16,4 1-256 0,-5 0 113 0</inkml:trace>
  <inkml:trace contextRef="#ctx0" brushRef="#br0" timeOffset="-33080.487">17067 8308 62 0,'0'-9'89'0,"-1"3"2"15,1-1 3-15,-3 1 6 0,0 1 23 0,2 2 11 16,-2-1-2-16,-1 1-9 0,4 3-12 0,-6-1-13 0,6 1-5 15,-12 6-3-15,2 0 3 0,2 3-4 0,-1-1-9 16,-6 7-1-16,6-3-6 0,-3 3-6 16,4-1-6-16,-1 2-3 0,2 4-5 0,1-4-4 15,1-4-8-15,4 0-4 0,-1 4-1 0,2-4-7 0,0 0 2 16,0 1-10-16,0-5-2 0,3 3-2 0,-1-4-1 16,3 0-8-16,-1-4 1 0,1-1-7 0,6 0 1 15,1-2-7-15,0-3-7 0,-3-1-17 16,6-1-9-16,-1-4-18 0,3-2-7 0,-2 2-8 0,0-3-9 15,0-2-14-15,-1-1 1 0,-2 3 18 0,0-4 3 16,-1 3 0-16,-4 3 11 0,-1 1 2 0,0 1-5 16,-3 1 34-16,2 2 3 0,-2 0 4 0,-2 1 10 15,4 3 0-15,-5 1-4 0,4-4 10 0,-4 4 15 16,0 0-6-16,0 0 6 0,5 11 1 0,0-6-2 16,-5 2 5-16,4 2-3 0,-1 0-3 0,3 1 3 15,-1-1-5-15,0 1-15 0,4-2 19 0,-1 2 0 16,1-4-1-16,1 1-10 0,0-1 6 0,2-2 1 15,-1-1-9-15,-1-3 7 0,3 0 0 0,1-3-4 16,-2 1-2-16,6-1 4 0,-5-2 1 0,-1-2-4 16,2-3-2-16,-5 3 10 0,4-2-9 0,-7 0 1 15,2-2 1-15,1 2 1 0,-4-2-11 0,0-1 15 16,-1 0 6-16,-3 1-1 0,2-1-1 0,-3-3 5 16,0 5 9-16,-4-2 8 0,4 2 14 0,-1 1 14 15,-2 3 12-15,2-1 6 0,-2 3 0 0,2 0-10 16,-4 3-5-16,5 1-9 0,0 0-1 0,-11 5-8 15,9 2-5-15,-7 4-5 0,4 4 0 0,-5 9-7 16,6 4-1-16,0 2-3 0,4 3 1 0,-4 2-1 16,2 2-5-16,2-1-1 0,0 0 0 0,4 11 2 0,-4-12-8 15,0 2 1-15,4 9-2 0,-2-12 4 0,-2-2-2 16,4 3-2-16,-4-3 0 0,1 2-1 16,-1-7-3-16,0 4 3 0,5 1-4 0,-5-8 6 15,0 4-4-15,-5-2 1 0,4-5-5 0,1-2 6 0,-4 0-1 16,4-2-3-16,0 0-3 0,-2 1 1 15,0-6-1-15,2-1-2 0,-6-1-2 0,3-3-6 0,-1 3 3 16,1-5 0-16,-2 0 5 0,0 0-1 16,-1-2 11-16,-3 1-2 0,-2 1 3 0,2-3 5 0,-1-2 0 15,-2 0 0-15,-1 0-2 0,1 0 0 0,-6 0-2 16,5-2-2-16,-6-2-11 0,-3 3-13 0,4-2-31 16,-4-1-37-16,1-1-44 0,-3-5-52 15,-2-1-174-15,2-2-382 0,2-6 169 0</inkml:trace>
  <inkml:trace contextRef="#ctx0" brushRef="#br0" timeOffset="-31984.413">17933 8357 122 0,'-7'-8'180'0,"5"5"-3"0,-5-3-9 0,3 1-9 15,-1 2-9-15,0-1-13 0,1 0-13 0,-1 2-10 16,5 2-12-16,-9 0-14 0,9 0-5 0,-18 6-14 15,9 1-2-15,2 3-6 0,-5-2-8 0,3 4-4 16,-2 4-6-16,4-1-8 0,0 2 2 0,0-1-5 16,1-1-4-16,2 1-2 0,3 1-1 0,-2-7-4 15,3 2-10-15,2-3 0 0,0 3-5 0,0-4-9 16,6-3-2-16,-3 2 0 0,1-2-2 0,1-4-9 16,3-1-5-16,1-1-6 0,0-1-2 0,3-3-9 0,-1-2-6 15,2-3-10-15,-2 0-1 0,1-2-1 16,-2-1 3-16,-1 1 10 0,-1-2-1 0,-2-2 1 15,-3 5-2-15,-1-4 6 0,-1-1 2 0,-3 6 11 0,0-6-2 16,-3 3 4-16,0 1 15 0,-1 2 3 0,-1 4 7 16,0-1 15-16,1 2 1 0,1 0 11 0,-4 1 0 15,1 1 3-15,2 0-6 0,4 3-4 0,-10 5-1 16,4-3-3-16,4 3-1 0,-3-1-4 0,4 0-1 16,1 0-3-16,-3 4-14 0,3-3-2 0,3-1-1 15,-2 1-5-15,3-1-2 0,2 1-1 0,-2-4-1 16,3 0 2-16,-1 2-4 0,-1-3 3 0,5-4-2 15,-2 3 8-15,-3-4-7 0,3 0 8 0,1-2 1 16,-3 0 2-16,-1-4-2 0,0 1 5 0,-1 0-1 16,1 0 7-16,1-2 1 0,-2-4 5 0,0 4-14 15,-1-4 3-15,-1 3 4 0,0-2 2 0,0-2 2 16,-2 2 0-16,0-2-1 0,0 3 4 0,-4-2 0 16,2 5 6-16,-1-2 9 0,0 3 0 0,1-1 5 15,-1 4 1-15,1 2 6 0,1-2-6 0,-2 3-4 16,3 0 3-16,0 4-8 0,0 0 0 0,0 0 9 15,-11 7-13-15,6 4-6 0,1 4 1 0,-3 2-1 16,2 6 6-16,0 5-4 0,0 3 0 0,1 0 7 0,1 5-1 16,-2 13 0-16,5 5 2 0,-1-2 2 0,2 1-7 15,1 2 3-15,-4-1 1 0,2-1-2 16,2-2 3-16,-2 1-1 0,2-2 5 0,-2-16-6 0,3 4-1 16,1-4 3-16,1-2-3 0,-3-1-2 0,2-2-3 15,1-2 0-15,0-1 0 0,2-2 1 0,-2-4-5 16,0-3 1-16,0-7-5 0,1 1 1 0,-2-1-2 15,0-1-1-15,0-2-5 0,-1-2-1 0,1-1 0 16,-1-2 0-16,4-2 0 0,-7 0-1 0,6-6-7 16,-1 0-9-16,2-2-10 0,-1-3-11 0,-5 1-9 15,4-5-4-15,-3 1-11 0,-2-3 2 0,-3-9-2 16,-2 8-1-16,1-7 9 0,-5 1 1 0,0-2 10 16,-3 5 7-16,1 4 8 0,-3 2 16 0,4-1 11 15,-2 5 16-15,-3-1 14 0,6 5 13 0,-1-1 3 16,-1 1 5-16,2 3 4 0,2 1 3 0,0-4-3 0,3 5-10 15,0-1-7-15,1 2-6 0,3 1-3 16,0 0-3-16,0 0-1 0,7-7-5 0,0 5 0 16,6-3-2-16,6 1-6 0,6-8-4 0,5 3-4 0,3-2-11 15,3-3-20-15,0 2-48 0,16-13-36 0,-4 6-184 16,-2-3-325-16,-2 0 143 0</inkml:trace>
  <inkml:trace contextRef="#ctx0" brushRef="#br0" timeOffset="-31523.435">18581 8073 47 0,'2'-17'164'0,"-2"1"-7"0,0-2-10 0,0-1-10 16,0 1-8-16,0 2-4 0,0 4 1 15,-3 1 7-15,1 0-6 0,2 1 1 0,-3 3 3 16,3 2-3-16,-2-1 4 0,-1 1-10 0,2 2-11 0,1 3-10 15,-6-3-10-15,6 3-10 0,-8 8-11 0,-5 5-5 16,4 2-14-16,-5 11-3 0,-3 2-8 16,4 1-4-16,2 3-3 0,2 2-1 0,0 2-6 0,0-2-4 15,2 12 0-15,3 2 1 0,2-17-4 0,6 6-2 16,-2-3-2-16,3 0-2 0,4-5-1 16,-2 2-2-16,2-2 0 0,2-2 0 0,3-1-8 15,2-6-3-15,-2-5 5 0,-1-1-8 0,2-2-9 16,2-3-16-16,-3-4-11 0,3-2-20 0,4-3-16 0,0-4-25 15,6-3-28-15,-2-8-18 0,-2-3-9 0,0 1-20 16,0 0-11-16,-5-7-110 0,-4 2-321 0,2-8 142 16</inkml:trace>
  <inkml:trace contextRef="#ctx0" brushRef="#br0" timeOffset="-30368.717">18856 7961 178 0,'-2'-8'161'0,"2"2"-12"0,0 2-13 0,-3 1-14 16,3 3-9-16,0 0-10 0,0 0 4 0,-9 13-7 15,5-1-5-15,2 4-4 0,-3 3-3 0,0 8-9 16,-2-2 6-16,2 2-7 0,1 2-4 0,-2 2 6 16,2-2-2-16,0 0-5 0,2 2-4 0,-3-1-5 15,2-2-4-15,2 1-2 0,-1 3-7 0,1-3-7 16,2-4-3-16,5-1 0 0,-5-6-8 0,1 0-4 16,2-2 0-16,-3-6-4 0,5 2-6 0,-1 0-5 15,0-5-2-15,1 0-7 0,2-3-5 0,-2-2-5 16,5-2-9-16,1-2-9 0,0-4-7 0,6-2-14 15,-3 0-11-15,-1-4-7 0,5-8-13 0,-1-2 9 16,-6 2-3-16,3-2-3 0,-10 4 7 0,4-6 13 16,-4 4 3-16,-1 2 5 0,-1 1 10 0,-3 4 19 15,0 2 8-15,0 4 20 0,2 1 15 0,-4 1 0 0,2 0 0 16,0 5-3-16,-5-3-1 0,5 3-1 16,-7 10-2-16,3-3 7 0,-1 5-7 0,0-2-4 15,-4 7 2-15,5-2-2 0,2 6 2 0,-5-4-1 16,3 0-1-16,3 0-5 0,-3 0 1 0,4-6-2 0,-1 1-1 15,1 0 0-15,0-6-8 0,-3 1 3 0,3-1-7 16,3-2-3-16,-2 0-1 0,3 1 4 16,1-4-3-16,-5-1-2 0,12-6-2 0,-6 5-7 15,3-6-4-15,0 1-6 0,-1-1 8 0,-1 5 0 16,-2-5 3-16,1 4 1 0,-1 1-3 0,-3-1 2 0,2 2 2 16,-4 1 0-16,9 0 2 0,-9 0 8 0,8 2-5 15,-4 2 4-15,-3-1 0 0,1 0 6 16,2 1-10-16,-1-2 5 0,1 3 1 0,1 2 0 0,0-6 1 15,0 3 4-15,-1-1-4 0,2-1-3 0,2-2-2 16,-2 3-2-16,1-7 2 0,4 0-6 0,1 0-1 16,-1-2 7-16,4-6-5 0,-2 1 3 0,-1 1-13 15,3-2 11-15,-3-1 4 0,-1 0-2 0,-1 0 2 16,-2-1-2-16,1-2 1 0,-4 3 3 0,-1 0 3 16,-2 1-3-16,0 0 1 0,-2 1 5 0,0 0 8 15,-2 5 10-15,1 0 3 0,-1-1 7 0,0 2-1 16,-2 1-6-16,2 0-3 0,2 4 1 0,-6-1-3 15,6 1-2-15,0 0-6 0,-9 10-1 0,6-1 2 16,2-2-2-16,1 0-4 0,1 4-1 0,0 0-7 16,3-1-8-16,1 3-2 0,4 2-10 0,-1 0-3 15,0-2-4-15,4 1-7 0,0-2 1 0,-1 1-3 16,1-1-4-16,-3-4-6 0,0 1 2 0,2 0-5 16,-2-1-5-16,-5-3-1 0,1-1-6 0,0 0 21 15,0 1-11-15,-5-1 0 0,1-3-4 0,-1-1 3 16,-2 9 10-16,-2-5 0 0,-1-2 9 0,0-2 1 15,5 0 13-15,-12 2-4 0,3-2-2 0,3 0 3 16,-2 0 10-16,8 0 5 0,-16 0-5 0,11 0 14 16,-2-2-10-16,4 2 7 0,-3-3 8 0,2 0-6 15,-1-1 9-15,4-1-8 0,0 1-2 0,1-2 6 0,1-1 3 16,4 1-4-16,0-5 0 0,3-1-5 16,1 0 1-16,4-2 2 0,-2-1 3 0,3-1-3 15,-3 1 1-15,5-4 3 0,6-2 2 0,-8 5 4 16,-1 2 11-16,0 1 7 0,-1 0 5 0,-1 5 2 0,-4-2 1 15,2 2-6-15,0 1 9 0,-5 3 0 0,0-1-1 16,0 0 9-16,1 3-3 0,-2-2 8 16,0 3 6-16,1-2-4 0,-4 3-1 0,0 0-8 15,0 0-5-15,0 0 6 0,0 0-11 0,0 0-5 16,-15 12-1-16,11-10-9 0,0 2 3 0,0 2-4 16,2-1-13-16,-2 1 0 0,0-1-10 0,0 1-10 0,3 0-11 15,-4 0-5-15,5 1-7 0,-3-1-17 16,3 1-2-16,0 0 7 0,3-2-9 0,-1 0-2 0,3 0 10 15,-1 2 4-15,1-3 2 0,3 1-1 0,0 0 1 16,0 2 6-16,1-1-4 0,1-2 5 0,1 1 3 16,-2-1 4-16,1 2 4 0,0 1 6 0,-1-2 2 15,-4 0-1-15,2-1 3 0,0 1-1 0,-3 0 9 16,0 1 0-16,-3-2 17 0,2 2-10 0,-3 0 2 16,0-6 0-16,-3 7 8 0,3-1-4 0,-1-1 14 15,-3 1 4-15,3-3-10 0,-2 2 17 0,-4-1-4 16,6 2-6-16,1-6 2 0,-6 5-11 0,4-1 8 15,2-4-1-15,0 0-18 0,-7 2 8 0,7-2-12 16,0 0 1-16,0 0-15 0,0 0-2 16,0-14 2-16,4 7-13 0,1-1-9 0,4-6-1 0,0 1-24 15,0-3-23-15,3 0-47 0,-5-2-146 0,2 1 66 16</inkml:trace>
  <inkml:trace contextRef="#ctx0" brushRef="#br0" timeOffset="-30220.569">19687 8252 21 0,'5'-4'71'0,"0"3"8"0,-5 1 5 0,0 0 5 16,10 7-5-16,-6 1-1 0,-1 2-3 0,0-1 2 15,0 3-2-15,2 1 0 0,1-1-12 0,1 2-8 16,-1 3-7-16,2-1 4 0,1-2-13 0,-2-1 0 16,0-5-6-16,2 0-14 0,1-1 5 0,-1-2-10 15,1 0-6-15,4-5-31 0,-1-1-19 0,0-3-34 16,5-1-40-16,-8 0-64 0,5-7-188 0,-4 4 83 16</inkml:trace>
  <inkml:trace contextRef="#ctx0" brushRef="#br0" timeOffset="-30079.604">19941 8111 70 0,'-1'2'98'0,"-2"2"-50"0,3-4-49 0,-5 7-36 0,4-3-38 16,0-1 17-16</inkml:trace>
  <inkml:trace contextRef="#ctx0" brushRef="#br0" timeOffset="-29758.589">19973 7843 120 0,'-5'-3'240'0,"3"-1"-24"16,0 1-24-16,-4 1-18 0,6 2-14 0,0 0-15 15,0 0-6-15,-4 10-5 0,4 2-10 0,-1 0-10 16,-3 5-3-16,4 4-7 0,0 4-1 0,-2 4-7 16,1 3-6-16,-1-1-1 0,2 2-6 0,-1-1-8 15,1 3 0-15,4 13-6 0,-5-12-5 16,2 0 5-16,1 10-6 0,0 0-7 0,2 1-4 0,-2-13-2 16,-1 14-6-16,-1-1-7 0,0-17-2 0,0 6-4 15,-1-4-1-15,1 4-4 0,-2-5 2 0,1 0-6 16,0-4-3-16,-1-2-11 0,2-6-2 0,0 0-5 15,0-2-18-15,-2-7-36 0,2 1-33 0,-2-1-29 16,1-3-25-16,-1-1-11 0,1-3-18 0,-1 1-19 16,-2-2-20-16,4-2-154 0,-11 0-391 0,11 0 174 15</inkml:trace>
  <inkml:trace contextRef="#ctx0" brushRef="#br0" timeOffset="-29065.723">19737 8485 112 0,'1'-5'167'0,"2"-3"-7"16,2 4-19-16,4-4-13 0,3 1-17 15,-4-2-13-15,11-3-5 0,-1 0-6 0,1 3-13 16,8-7-1-16,1 0-3 0,-2 1-16 0,0 0-1 16,0 1-7-16,-3 4-1 0,-4 0-1 0,2 1-9 0,-5 0-5 15,1 1-4-15,-4 1 7 0,-3 2-2 16,-2 2 7-16,0-2 8 0,-2 3 3 0,-2-1 10 15,2 1 4-15,-3 0 1 0,0-1-4 0,0 0-7 16,-3 3-3-16,0 0-1 0,5-1-7 0,-5 1-4 0,0 0-4 16,0 0-3-16,5 8-4 0,-5-5-2 0,1 3-1 15,-2-2-2-15,2 2-6 0,-1 0 1 16,2 1-2-16,-1 1-3 0,-1-2-1 0,1-2 1 16,2 3-3-16,1 0-2 0,-2-2 2 0,2 0-1 0,0-1-3 15,1-1 1-15,1 0 0 0,0-1 0 0,4 0-9 16,-3-2 6-16,2 0-5 0,0-2 1 0,0 0 0 15,4-2 2-15,-4 0-1 0,1-3-6 0,-2 2 0 16,2-2 3-16,-2-1-1 0,-1 1 1 0,0 0 4 16,-2 0-3-16,-1 3 0 0,0-1 2 0,-2 0-2 15,2 2-2-15,0-1 2 0,-3 1 4 16,2 1 0-16,-3 2 1 0,2-3-5 0,-2 3 7 16,0 0-5-16,0 0 0 0,0 0-2 0,-10 14 3 0,8-9 0 15,-2 2-1-15,0-1-1 0,1 1-2 0,-2 1 2 16,4 0 0-16,-2 0 3 0,3-3-3 0,-1 2 0 15,-2-3 5-15,3 2-4 0,-2-2 0 0,2 1-3 16,0-1-3-16,2 2 4 0,1-5-3 0,-3-1 1 16,0 0 2-16,9 3 1 0,-9-3-4 0,9-4 4 15,-4 1-4-15,7-2-4 0,-2-2-7 0,0-1-1 16,4-3-9-16,1-1-8 0,-1 1-10 0,1-3-7 16,-3 2-3-16,4-1-1 0,0 2 3 0,-6-1 3 15,-2 2 5-15,3 3 3 0,1-1 3 0,-7 2-4 16,5 0 11-16,-2 4 9 0,0-1 0 0,1 3 1 15,-9 0 8-15,14 4 11 0,-8 0 8 0,4 1 1 0,-2 2-1 16,2 1 2-16,-1 1 3 0,4 1-1 16,-2 3 0-16,0-2-2 0,-1 1 3 0,0 0 0 15,5 1 2-15,-7-4-4 0,1 1 2 0,1-3-2 16,-1 1-3-16,0-4-3 0,4 3 1 0,-3-2 0 0,-1-2 0 16,4-2-9-16,-3-2-21 0,0 0-22 15,2-4-35-15,-3 1-35 0,1-3-44 0,-2 1-103 16,-3-4-287-16,-3-1 127 0</inkml:trace>
  <inkml:trace contextRef="#ctx0" brushRef="#br0" timeOffset="-28899.019">20192 7868 77 0,'-5'0'258'0,"5"0"-43"0,-8 2-38 0,8-2-49 0,-6 0-62 16,6 0-70-16,-4 3-150 0,4-3-165 0,0 0 74 16</inkml:trace>
  <inkml:trace contextRef="#ctx0" brushRef="#br0" timeOffset="-16422.399">16223 9569 129 0,'0'0'181'0,"0"0"-15"0,-2 4-15 0,2-4-9 16,0 0-12-16,6 5-14 0,-4-2-2 0,2-1-7 15,5 0-6-15,-3-1-3 0,3 1-3 0,2 0-9 16,0-2-3-16,-1 3-8 0,4-3-5 0,0 1-8 16,-1-1-5-16,1 0-13 0,-4 1-3 0,3-1-4 15,-1 0-10-15,-3 0-22 0,-2 3-28 0,0-3-32 16,-1 0-47-16,-6 0-17 0,9 0-24 0,-6 2-137 15,-3-2-302-15,0 0 134 0</inkml:trace>
  <inkml:trace contextRef="#ctx0" brushRef="#br0" timeOffset="-16250.53">16214 9806 93 0,'-2'4'149'16,"2"-4"-3"-16,2 5-6 0,-2-5-11 0,5 3-4 15,0-1-9-15,1-1-8 0,7-2-11 0,-2 1-6 16,6-2-18-16,5-1-2 0,1-1-13 0,5-1-24 16,0-2-40-16,2-1-24 0,0 1-43 0,1-3-43 0,-2 5-86 15,3-7-217-15,-4 3 97 0</inkml:trace>
  <inkml:trace contextRef="#ctx0" brushRef="#br0" timeOffset="-15872.436">16969 9458 30 0,'0'0'172'0,"0"0"-19"0,0 0-10 0,-8-3-14 16,8 3-12-16,0 0-16 0,0 0-11 0,0 0-5 16,0 0 6-16,0 0 0 0,0 0 3 0,14-2 6 15,-9 2 1-15,2-1 3 0,8-2 0 0,3 1-2 16,1-5 0-16,4 3-4 0,2-1 0 0,7-2-4 16,-2-1-5-16,2 2-7 0,4-1-7 0,-5-3 0 15,2 4-8-15,-1 1-8 0,-3-2-8 0,-10 3-7 16,2 1-2-16,-1-2-6 0,-7 3-6 0,-2 0-2 15,-2-1-7-15,-1 3-6 0,-3 0-12 0,2-2-15 16,-7 2-27-16,0 0-33 0,0 0-32 0,0 0-33 16,0 0-8-16,0 0-12 0,-26 2-7 0,13 1-12 15,0-1-143-15,-6 1-345 0,1 1 153 0</inkml:trace>
  <inkml:trace contextRef="#ctx0" brushRef="#br0" timeOffset="-15641.608">17167 9431 30 0,'0'4'144'0,"-1"-2"6"0,1-2-4 16,1 11-6-16,-1-6-2 0,5 7-11 0,-1 4-5 15,1-5-4-15,0 5-3 0,2-1-4 0,-4 4-7 0,4-1-3 16,-3 0-3-16,3 3-2 0,-3-3-8 16,5 1-2-16,-4-1-15 0,-1 0-6 0,1-1-8 15,2 1-8-15,-2-2 2 0,-3 1-3 0,1 0-9 16,2-5-2-16,-2 2-6 0,-2-5-14 0,3 3-19 0,-1-1-30 15,-3 0-24-15,3-5-29 0,-2 0-23 0,2 0-20 16,-1-3-16-16,2 0-31 0,0-2-101 16,-4-1-297-16,0 0 133 0</inkml:trace>
  <inkml:trace contextRef="#ctx0" brushRef="#br0" timeOffset="-14926.725">17539 9510 22 0,'0'0'172'0,"0"0"-15"0,1-4-20 0,-1 4-12 15,0 0-9-15,0 0-21 0,2-3-9 0,-2 3-9 16,0 0 1-16,0 0-10 0,0 0-4 0,0 0-1 16,0 0 1-16,0 0-9 0,0 0 0 0,0 0-3 15,0 0 1-15,0 0-3 0,0 0 3 0,0 0 0 16,0 0-1-16,0 0-1 0,0 0-5 0,0 0-2 15,0 0 1-15,0 0-11 0,0 0 10 0,0 0-3 16,0 0-4-16,0 0-3 0,0 0 2 0,0 0 3 16,0 0-4-16,0 0 1 0,0 0-3 0,0 0-4 15,0 0-3-15,0 0-3 0,0 0 3 0,0 0-1 16,11 1-10-16,-11-1 5 0,0 0-3 0,0 0-5 16,0 0 1-16,0 0 2 0,-1 9 10 0,2-4 2 15,0 0 9-15,2 7-6 0,-1 0-2 0,-2 5-3 16,3-3 1-16,-3 3-3 0,2 3-4 0,0-1-1 15,-1 1-3-15,1 4 1 0,0-5-1 0,2 0-3 16,-3 0-1-16,1-1-1 0,-2-2 0 0,4 1 3 16,-7-2-4-16,6-3-1 0,-3-3-2 0,0 1 7 15,0-4-10-15,0 0-1 0,0-1-5 0,0 0-7 0,0 0-9 16,0-3-4-16,0-2-16 0,0 5-8 16,0-5-21-16,-4 3-19 0,4-3-11 0,0 0-21 15,-4-10-5-15,4 2-6 0,0 1 8 0,0-4-5 16,-2-1 3-16,-1-5-4 0,0 0 7 0,0-3 13 0,-1-4 13 15,-3-1 17-15,-1 1 7 0,2-2 9 0,-1 2 19 16,3 4 15-16,0 3 11 0,0 0 15 0,0 1 16 16,0 3 12-16,1 4 6 0,3 0 9 15,-2 1-6-15,0 3-1 0,1-2-3 0,1 2-5 16,0 1-1-16,1 0-2 0,2 0 6 0,0-1-3 0,0 2 4 16,2-2 0-16,0 3 3 0,1-1-4 15,-1 1 2-15,3 0-1 0,-1 0 10 0,1 1-10 16,-1 1 0-16,4-2 7 0,0 4-3 0,-1-1-1 0,3 1-1 15,0 2 1-15,-3-3-2 0,4 3 3 0,-1 2-6 16,-3-2-4-16,2-1-1 0,-2 2 0 0,-1-1-8 16,0-1 7-16,-3 2-4 0,-2-1 6 0,3 0 3 15,-3 0 0-15,-1-2 7 0,-2 3 1 0,-1 0 1 16,-1 0 0-16,-2 2-8 0,-4 0-3 0,-2 3-2 16,-5 0-4-16,3-2-3 0,-4 2-12 0,0 0-15 15,-4-2-21-15,1 1-21 0,0-1-30 0,1-1-28 16,4-2-30-16,2 0-28 0,0 0-127 0,2-3-321 15,2 0 141-15</inkml:trace>
  <inkml:trace contextRef="#ctx0" brushRef="#br0" timeOffset="-14536.45">18372 9465 64 0,'-3'-4'155'0,"1"-2"-11"15,-3 3-6-15,4-2-3 0,-3 1 3 0,1-1 0 16,1 2 2-16,2 0-6 0,0 3-4 0,-4-4-4 15,4 4-9-15,-3-4-7 0,3 4-14 0,0 0-8 0,0 0-7 16,0 0-11-16,0 0-6 0,-4 9-4 16,3-2 0-16,-4 6-3 0,5 3-3 0,-1 3-7 15,1-1 1-15,0 2 2 0,1 6-3 0,3 0-4 16,1 0-4-16,-1 1-3 0,0-4-6 0,1 3-3 16,0-7 1-16,0-2-3 0,0 2-7 0,-1-1 1 0,0-2-4 15,-2-4-10-15,2-2-14 0,-3 0-19 16,3 0-15-16,-3-3-21 0,-1-3-12 0,0 0-15 15,-1 2-26-15,1-6-32 0,-2 1-29 0,2-1-160 0,0 0-364 16,-13-6 162-16</inkml:trace>
  <inkml:trace contextRef="#ctx0" brushRef="#br0" timeOffset="-14307.615">18159 9594 192 0,'0'0'184'0,"0"0"-22"16,0 0-11-16,0 0-14 0,0 0-6 0,16 8-9 16,-4-7-16-16,-2 0-4 0,4 0-2 0,0-1-9 15,4 2 2-15,2-4-9 0,2 2-2 0,1-1-4 16,-5 0-10-16,13-3-4 0,-3-2-4 0,-5 1-11 16,-3 2-2-16,7-4-7 0,-8 3-19 0,-1-2-31 15,-2-1-30-15,1 1-39 0,-5 0-41 0,3-3-42 16,-6 1-131-16,0 2-316 0,1-2 140 0</inkml:trace>
  <inkml:trace contextRef="#ctx0" brushRef="#br0" timeOffset="-13985.619">18777 9339 51 0,'0'0'212'16,"0"0"-17"-16,0 0-19 0,0 0-17 0,0 0-18 15,0 0-8-15,0 0-14 0,0 0-5 0,17-1-2 16,-7-1-4-16,3-1-7 0,-1 2-4 0,3-4 4 16,4 2 0-16,-1 0-4 0,3-2-3 0,7-1-6 0,-1-1-4 15,0 4-9-15,4-2-2 0,-2 0-8 16,-8 0-7-16,-1 2-8 0,2 2-5 0,-2-4-1 15,-4 2-5-15,-5 0-9 0,2 2-8 0,-7-2-10 16,1 2-21-16,-2 1-19 0,-5 0-18 0,7-1-31 0,-7 1-28 16,0 0-24-16,0 0-23 0,0 0-3 0,0 0-3 15,0 0-2-15,-32 2-15 0,21 0-92 16,-3 0-290-16,1-1 128 0</inkml:trace>
  <inkml:trace contextRef="#ctx0" brushRef="#br0" timeOffset="-13792.27">18948 9310 43 0,'-6'4'131'0,"2"-1"4"0,3 1-5 0,-3-1-6 16,4 4 2-16,-3-2-7 0,2 5-4 0,1 0-1 16,0 2-3-16,1 1-1 0,2 3 1 0,-2 2-2 15,3 5-5-15,0-4-2 0,1 1-7 0,-1 6-4 16,1-2-5-16,-4-4-14 0,6 3-5 0,-1-5-6 16,-1 1-7-16,-2-2-4 0,-1 0-5 0,5 1-10 15,-5-2-16-15,2-4-26 0,-1 0-39 0,-3-1-39 16,2-2-42-16,2-2-27 0,-1-1-40 0,0-1-97 15,0-2-316-15,1 0 140 0</inkml:trace>
  <inkml:trace contextRef="#ctx0" brushRef="#br0" timeOffset="-13224.441">19286 9411 112 0,'4'7'210'0,"-4"-1"-14"0,-2 3-12 16,0 1-11-16,2 2-16 0,-2 2-12 0,4 3-15 16,-4 0-7-16,2-2-18 0,2 2-5 0,-2-1-9 15,-2-3-10-15,2 1-10 0,0 1-7 0,-1-4-5 16,1 0-5-16,0-4-6 0,-1 2-8 0,1-4-1 16,0 0-3-16,0 2 2 0,-2-4 0 0,2-3 7 0,0 5 8 15,0-2 3-15,0-3-10 0,0 0 2 16,0 0-4-16,0 0-1 0,0 0-5 0,0 0-2 15,-12-11-5-15,11 4-2 0,-2-2-5 0,-1-1 3 16,3-2-4-16,-3-5-4 0,3 0-2 0,-1-3 1 0,2 2-5 16,-1 0 4-16,0 1-2 0,0 0 3 0,2 2 5 15,0 1 6-15,0 5-3 0,-1 1 1 16,2 3-3-16,-2 1 0 0,1-3-4 0,0 2-3 16,1 2-4-16,-2 3 1 0,0 0 0 0,11 2 3 0,-7 3 1 15,3-2-5-15,1 6 6 0,4 4-6 0,-1-3 1 16,3 6-7-16,-4-2 5 0,7 1-1 0,1 3 0 15,-4-4 3-15,5 5-6 0,-2-7-3 0,-2 0 8 16,2 0-7-16,1-2 2 0,0 0-2 0,-1-3-5 16,3-2 4-16,-4 2-3 0,2-2 0 0,1 0 3 15,-5-5-1-15,2 0-1 0,-2 0-4 0,1-2 5 16,-1-1-2-16,-2 0 3 0,0-4 5 0,-3 2-8 16,0-4 0-16,3 2 3 0,-2-6-1 0,-1-3-4 15,1 2 0-15,-2-3 2 0,-3-1 1 0,1-1-3 16,-2-1 4-16,1 1-2 0,-2 0-2 0,-1-1 1 15,-1 2 4-15,-2 0-1 0,1 2 3 0,-5 4 1 16,4 1 7-16,1 1 4 0,0 5 3 0,0-1-3 16,0 0-2-16,-2 2-14 0,0 1-4 0,2 3-28 15,0-4-24-15,0 4-32 0,0 0-39 0,-14 7-53 16,5-3-37-16,-1 3-43 0,0-1-181 0,-3 3-474 16,4 1 210-16</inkml:trace>
  <inkml:trace contextRef="#ctx0" brushRef="#br0" timeOffset="-12622.517">17508 10176 183 0,'-5'-2'197'0,"0"0"2"0,5 2-13 15,-5-3-16-15,5 3-16 0,-9 0-13 0,9 0-16 16,-2-2-14-16,2 2-12 0,0 0-6 0,-2-3-11 16,2 3-7-16,0 0-1 0,0 0-2 0,18-4 0 15,-8 4 0-15,8-3 3 0,9 2 2 0,4-3-3 16,3 2 8-16,17-4-1 0,3 2-1 0,3-1-2 15,11-1-3-15,22-2 1 0,0 2-8 0,6-1-6 16,-3-5-4-16,-1 3 0 0,4-4-4 0,5 4-5 16,8-1-3-16,-7-2-2 0,5 0-6 0,2-4 0 15,2 3 3-15,-2 4-9 0,-4-2-2 0,-1-1-1 0,-2 1-1 16,-4 3-3-16,0-4-3 0,-5 2-2 0,-3 0 1 16,-29 2-3-16,1 1-2 0,-4 0-3 15,-3 0-1-15,-16 2 3 0,-5 1-4 0,1-1 1 0,-6 3-4 16,-10 1 1-16,0-1 4 0,-10 0-8 0,3 1 5 15,-5-1-5-15,0 1 2 0,-1 1-4 0,-6 0-1 16,7-1-11-16,-7 1-19 0,0 0-26 16,4 0-37-16,-4 0-40 0,0 0-42 0,0 0-54 0,0 0-46 15,-30 0-184-15,17 1-495 0,-6-1 220 16</inkml:trace>
  <inkml:trace contextRef="#ctx0" brushRef="#br0" timeOffset="-11891.482">18285 10429 114 0,'4'-6'186'16,"1"-2"-14"-16,-1 4-13 0,-1 1-11 0,0-1-7 16,5 3-1-16,-8 1-1 0,13 4-4 0,-8-1-4 0,0 1-4 15,1 9-1-15,1-1-8 0,-1 8-4 16,1-1-9-16,0 6-1 0,-3-6-9 0,-1 1-5 15,0 5-9-15,1 2-9 0,-2-9-8 0,0 3-2 0,-1 3-7 16,1-7-5-16,-2-5-7 0,0 1-3 16,1-1-2-16,-2 1-4 0,1-5-6 0,0-1-3 15,0-2-1-15,0 0-3 0,-2 0 2 0,4 0-3 0,-2-5-3 16,0 5 4-16,0-5 11 0,0 3 12 0,0-3 8 16,0 0 4-16,0 0-5 0,0 0-12 0,0 0-1 15,0-20-3-15,0 10-6 0,0-5-2 0,-2-4-4 16,4-1-1-16,-1-3-4 0,3-4-4 0,-3 0 1 15,4 0-1-15,-1-3-4 0,1 0 1 0,2 4-4 16,-1 0 1-16,3 1 0 0,-3 8-2 0,1 2-1 16,0-2-2-16,0 8 0 0,-4-1-3 0,5 2 0 15,-3 3 0-15,-1 4 3 0,3 1-3 0,4 2 0 16,-1 2 3-16,4 6 0 0,-2 4-5 0,1 1 3 16,5 7 4-16,2 0-4 0,0 1 2 0,0 2-2 15,4-3 2-15,1 3-2 0,-5-2-1 0,5-2 4 0,-5 2-2 16,7-4-3-16,-5 1-1 0,2-6 2 15,-5-4 0-15,2 5-1 0,-2-6 3 0,0-4-5 16,-5 2 1-16,2-6 3 0,-4 1 4 0,2-2-6 0,-1-2 1 16,0-1 4-16,1-4 0 0,-2 1-4 0,2-4 1 15,-2-1 0-15,-1-3-1 0,-1-1 2 0,-2 0 1 16,-2-4-1-16,0-5 0 0,-1-2-2 16,-2-1 3-16,-2 0-2 0,1 0 0 0,-2-3-1 0,0 0 3 15,-4-1-3-15,2-1 0 0,-3 5 0 0,3 2 3 16,-1 5 0-16,-1 3-2 0,1 5 1 0,-1-1-2 15,2 3-15-15,1 5-18 0,-3 1-34 0,2 2-47 16,-6 2-56-16,8 0-59 0,-15 5-59 0,0 4-175 16,-1 1-503-16,1 4 223 0</inkml:trace>
  <inkml:trace contextRef="#ctx0" brushRef="#br0" timeOffset="-3068.454">9891 11921 33 0,'0'0'64'0,"0"0"2"0,0 0 0 16,10 2-9-16,-10-2-11 0,8-1 4 0,-8 1-7 0,13 1 4 16,-6-1-4-16,1 0-1 0,0 0-5 0,2-1-9 15,3 1 8-15,-2-1-5 0,3-1-2 0,2 1 1 16,4-2-1-16,3 1-15 0,5-2 12 16,0 0-7-16,2 0 0 0,3-1-4 0,-1-2 8 0,1 0-11 15,-1 0 0-15,1-1 2 0,2-4-6 0,0 0-2 16,0-1 9-16,3-1-7 0,-4 0-5 0,4-2 5 15,-5-1-5-15,2-1 0 0,-2 2 3 0,0-1 2 16,-3-1-5-16,-1 2 1 0,-1 0 5 0,-5 0-2 16,-5 5 3-16,4-7-10 0,-5 6 1 0,-4-1 5 15,3 1-4-15,-4-2-4 0,2-3-4 16,-3 1 12-16,-4 3-3 0,6-4 1 0,-8 1 9 0,-1-1 0 16,-3 1 5-16,3-4-8 0,-4 2 6 0,0-8-7 15,-1-1-3-15,-3 4 7 0,-5-5-9 0,2-1 2 16,0 0 3-16,-4 0-7 0,-1-1 4 0,-2 1 7 15,-1-1-9-15,1-5-1 0,-3 8 15 0,0-1-2 16,-3 3-8-16,2-3 1 0,-5 4 10 0,0-1 0 16,0 1-4-16,-1-2-2 0,-2 5-2 0,1-2 6 15,-1 2-6-15,-2-2-1 0,3 1 1 0,-5 1 6 16,3 1-3-16,2 0-6 0,-1 2 2 0,-1 1-2 16,-1 0-5-16,0 2 8 0,3 4-10 0,-2 0 4 15,-3-1 1-15,4 1 4 0,-3 1-8 0,0 5 0 16,1 0 0-16,0 4-2 0,-2-1 1 0,2 2 2 15,7 3-6-15,0 2 0 0,-8 0-3 0,3 5 6 16,-1-1 1-16,3 4-9 0,-3 1 8 0,3 5 0 0,-3 1-2 16,0 2 4-16,2 5-5 0,-2-1-3 15,-1-3 5-15,2 6 6 0,-7 5-16 0,9-7-4 16,-7 12 10-16,8-11 2 0,-4 11 0 0,8-10-5 16,-1 3 2-16,-5 7 6 0,9-7-3 0,-2 1-5 15,4-2 0-15,0 4 5 0,1-2-3 0,-4 2-7 16,7-5 15-16,2 2-9 0,2 4 1 0,-2-2-11 15,3 2 16-15,3 11 3 0,0-13 3 0,2 1-9 16,4 11 4-16,0-10-12 0,7 10 18 0,1-1 0 0,-3-11-1 16,5 11-10-16,0-11 2 0,6 9 0 0,-4-11 6 15,4 0-3-15,1-3 8 0,-2 1-1 16,5-3-3-16,3-3-4 0,-3-2 6 0,2 1 6 16,3-2 3-16,2-4-8 0,-3 3-2 0,-1-3 9 0,7-1-2 15,-7-3 1-15,4 1 2 0,3-4-1 0,-2-1-8 16,0-3 2-16,3 0 7 0,3-1-2 0,-1-4 2 15,0 2-7-15,0-6 1 0,-2 0-7 16,1-2 12-16,-2 0-8 0,-2-1-6 0,0-3 5 0,-5 0 2 16,0-1-4-16,-8 3 0 0,-3-2-4 0,2 1 9 15,-5-1-7-15,-2 2 2 0,-2-2-2 0,-1 4-3 16,-3-4-4-16,0 2-6 0,-1 0-6 16,-4 0-9-16,0 2-12 0,0-2 2 0,-2 0-12 0,0 1-19 15,-4 0-23-15,-3 0-28 0,1 2-67 0,-4 1-202 16,0-2 89-16</inkml:trace>
  <inkml:trace contextRef="#ctx0" brushRef="#br0" timeOffset="594.863">20360 9492 123 0,'0'0'206'0,"0"0"-17"0,0 4-19 15,0-4-14-15,0 0-18 0,0 0-8 0,16-3-9 16,-4 2-12-16,2-2-10 0,3 0-6 0,6-1-6 16,4-4-11-16,1 3-8 0,0-3 0 0,1 1-7 15,2 3-7-15,-1-3-4 0,0 4-7 0,-12-1-4 16,4 1-4-16,-4-2-16 0,0 3-22 0,-8 2-27 15,3-3-35-15,-7 3-21 0,1-2-34 0,-4 1-25 16,-3 1-137-16,0 0-304 0,0 0 136 0</inkml:trace>
  <inkml:trace contextRef="#ctx0" brushRef="#br0" timeOffset="755.471">20424 9637 143 0,'0'0'177'0,"5"4"-5"0,2-2-14 0,0-2-6 16,2 0-14-16,9-2-13 0,2 0-13 0,10-4-9 0,-2-3-11 16,3 1-22-16,0-1-39 0,4 1-58 0,-2-4-62 15,-3 3-138-15,-3 0-245 0,-9-1 109 0</inkml:trace>
  <inkml:trace contextRef="#ctx0" brushRef="#br0" timeOffset="1200.687">21091 9109 22 0,'6'-10'186'0,"-2"4"-9"0,0-2-9 0,1 3-17 16,-2 0-6-16,2 1-9 0,-5 1-5 0,4 0-10 0,-4 3-10 15,0 0-5-15,0 0 3 0,0 0-2 0,4 20 1 16,-7-6-10-16,-2 3-3 0,0 9-10 0,-1-8-2 15,-4 6-7-15,4-5-3 0,-3 6-8 0,2-1-8 16,3-7-1-16,0 1-1 0,-1 0-9 0,-1-1-6 16,4 0-3-16,-2 0 0 0,2-1-7 0,2-3-3 15,2-1-3-15,0 0-2 0,3-2 1 0,0-1 0 16,6 0 2-16,-2 2-5 0,0-5-1 0,9 1 0 16,-1-1 2-16,3-1-12 0,-1-3-10 0,1 0-16 15,6-1-28-15,-5-4-28 0,-2 1-30 0,0 2-33 16,0-6-25-16,-5-2-25 0,-1 3-20 0,-5 1-131 15,1-5-363-15,-3 4 161 0</inkml:trace>
  <inkml:trace contextRef="#ctx0" brushRef="#br0" timeOffset="1408.088">21321 9286 35 0,'-4'-3'195'0,"3"1"-4"0,1 2-12 0,-7-5-11 15,7 5-15-15,0 0-8 0,-9 7-5 0,5-3-3 16,-3 7-3-16,1 1-6 0,-4 3-5 0,5 4-6 0,-2 5-8 15,0 1-2-15,0 0-6 0,1 2-5 0,1-1-15 16,1-1-5-16,-1-1-8 0,3 0-1 16,0 2-13-16,0-6-5 0,-2-3-5 0,2 0-5 0,0 2-23 15,2-3-29-15,0-4-32 0,0 0-34 0,-2-2-38 16,2-4-28-16,2 0-26 0,0-2-32 16,2-2-128-16,-4-2-356 0,12-4 158 0</inkml:trace>
  <inkml:trace contextRef="#ctx0" brushRef="#br0" timeOffset="1742.293">21456 9333 38 0,'0'0'204'0,"0"0"-7"16,-12 13-9-16,9-5-11 0,-1 3-10 0,2 2-14 16,-2 3-10-16,2 1-15 0,0 0-9 0,1 3-15 15,1-2-8-15,0 0-11 0,1-1-6 0,2 0-8 16,2-3-11-16,0 1-4 0,-1-3-8 0,4-2-10 15,-2-1-5-15,3 0-7 0,1-3-2 0,-1-1-6 16,4-3-5-16,-3-3-2 0,5-3-1 0,2-1-6 0,2-2 3 16,-1-3-2-16,-1-2-1 0,-2 0 1 15,0 0-2-15,-3-3 2 0,-1-1-2 0,-4-2 0 16,2-1-1-16,-4-5 0 0,-2-3 0 0,-3 2 4 16,-2-3 5-16,-3 2 3 0,2 8 3 0,-4 0 9 15,2 1 11-15,-4 1 10 0,-1 5-2 0,0-1-4 16,-1 4-3-16,2 1-5 0,-4 2-4 0,2 4-4 15,-1 1 0-15,-3 2-9 0,2 2-18 0,-5 6-18 0,3 0-28 16,2 2-20-16,-1 0-37 0,3 0-28 0,3-1-28 16,0 0-37-16,1 3-137 0,1-2-362 0,3-2 160 15</inkml:trace>
  <inkml:trace contextRef="#ctx0" brushRef="#br0" timeOffset="2105.267">21920 9114 197 0,'4'-4'251'0,"-4"0"-21"0,0 4-22 0,2-4-22 16,-2 4-14-16,0 0-22 0,-2 14-7 0,2-2-8 16,0 3-12-16,-4 4-8 0,1 0-12 0,3 8-7 15,-1-8-11-15,1 7-8 0,1 2-7 0,2-4-7 16,1-7-6-16,0 4-4 0,1-4-10 0,3 0-1 15,2 0-8-15,-3-1-4 0,1-5-5 0,0 0-5 16,2-6 0-16,-1 1-6 0,4-6-6 0,1 0-1 16,7-3-3-16,-2-2 1 0,-2-4-3 0,2-2-1 15,-3 1 0-15,-2-5 2 0,4 2 0 0,-2-8-2 0,0 3 3 16,-3-5-1-16,-5 5-2 0,2-9 0 16,-8-1-2-16,1 1 6 0,-2 1-3 0,-7-3-1 15,2 4 1-15,-5 0-1 0,0 8-1 0,0 2-3 0,0 2-1 16,-5 4-4-16,-3 1-1 0,2 7-5 0,-3 1-9 15,-3 1-15-15,-5 7-22 0,-1 4-25 0,-6 2-29 16,6 1-35-16,-1 3-39 0,-3 3-163 16,2 3-379-16,0 0 169 0</inkml:trace>
  <inkml:trace contextRef="#ctx0" brushRef="#br0" timeOffset="2483.194">20677 10043 23 0,'-6'0'194'0,"6"0"-19"15,-4 0-16-15,4 0-15 0,0 0-12 0,0 0-13 16,0 0-12-16,28-7-4 0,-9 2-4 0,11 2-8 15,2-2 1-15,2-3-2 0,3 0 6 0,17-5-3 16,2 0 1-16,-2 2 1 0,0-1 0 0,8-2 0 16,-2 4 2-16,5-2 2 0,27-3-4 0,-29 2-5 15,25-3-8-15,-24 9-5 0,0-3-5 0,-2 0-5 16,2 3-7-16,-5 0-7 0,-1 0-3 0,-2 0-8 16,-18 5-3-16,2-1-2 0,-4 2-2 0,-3-1-6 0,-1 0-3 15,-13-1-5-15,-2 2-1 0,-3 1 2 16,-2 0-7-16,-5-1-5 0,-1 1-11 0,-1 0-8 15,0-2-16-15,-5 2-18 0,9 0-22 0,-9 0-30 0,0 0-32 16,0 0-28-16,0 0-33 0,-14 7-29 0,5-2-169 16,-6-1-416-16,-2 2 185 0</inkml:trace>
  <inkml:trace contextRef="#ctx0" brushRef="#br0" timeOffset="2974.19">21141 10361 111 0,'4'-12'207'0,"-3"1"-21"16,3-1-16-16,1 3-15 0,-2 2-16 0,-3-1-15 15,2 3-14-15,1 0-9 0,-1 0-11 0,-2 3-2 16,0 2-5-16,2-6-8 0,-2 6-5 0,0 0-8 16,0 0-4-16,-12 0-9 0,12 0-2 0,-9 6-2 15,4-2-5-15,1 0-4 0,-1 0-3 0,-1-1-5 16,2 2-3-16,0 0 3 0,-1-1-6 0,1 3 0 16,2-2-5-16,0 3-1 0,-2-2-1 0,3 1-3 15,1 3-4-15,0 0 2 0,1 1 1 0,3 1-4 16,0-3 1-16,-3 2-2 0,7-3-1 0,-3 1 1 15,5-1-3-15,-2 1 2 0,4-4-6 0,3 3 2 0,2 2 0 16,-1-3-3-16,4 2 0 0,-1-4 1 16,0 0-2-16,1 2-2 0,-1-2 4 0,-1 0-3 0,-8 1-1 15,3 0 3-15,0-1 1 0,-7-1 1 0,2 0-1 16,-2 1 2-16,-2-2-3 0,1 2 2 16,-3-2 9-16,-2 4-3 0,-3-2 0 0,-1 2 0 0,-2-2 5 15,-3 0-4-15,0 4-2 0,-8-1 2 0,3-1 1 16,-5-1 0-16,-6 1 2 0,-1 0-6 0,7-2-23 15,-10-1-18-15,4 2-21 0,-3-5-31 0,5-1-29 16,-4 0-37-16,7-1-165 0,-3-2-346 0,5-2 153 16</inkml:trace>
  <inkml:trace contextRef="#ctx0" brushRef="#br0" timeOffset="3686.305">21251 10248 121 0,'28'-9'197'0,"2"-3"-10"0,0 2-16 16,3 4-13-16,-4 1-18 0,-3 1-15 0,4 1-11 15,-9 1-12-15,1 3-11 0,-4 0-11 0,1 2-7 16,-8 1-5-16,2 0-5 0,-2 0-5 0,-6 1-4 16,3 4-3-16,-5 3 2 0,1 4 2 0,-4 0 0 15,0 1 7-15,-4 1-1 0,-2 1 1 0,1-1-5 0,-3 0-1 16,3 2-6-16,-4-2-4 0,4 0-3 15,-3-1-5-15,3 0-2 0,1-1-4 0,-1 0-5 0,2-3-6 16,2-3-2-16,2 1-7 0,2-2-7 0,-3-2-6 16,4 1-1-16,-3-4-3 0,3 1 1 0,0 2-3 15,3-4 0-15,0-3-5 0,-1 0 0 16,2-1-1-16,4-3-5 0,-1-2-2 0,1-1 12 0,3-2-15 16,-2-3-1-16,-2 1-3 0,1-2-1 0,-2 0 0 15,-3-3-8-15,-1 1-3 0,-2-1-1 0,-2-2 0 16,-4-2 3-16,-4-4 7 0,2 5 2 0,-4 2 7 15,-1 0 8-15,-3 1 16 0,1 2 3 0,-2 0 16 16,-2 3 6-16,2 3 0 0,-4-1 5 0,3 2-2 16,0 4-1-16,4 1-1 0,-2-2-3 0,0 2-2 15,4 1-3-15,2 0-4 0,-1 1-3 0,7 0-5 16,-9 2-10-16,4 1-6 0,5-3-6 0,-3 5-4 16,3-5 0-16,3 5-3 0,-3-5 5 0,12 3 2 15,-1-1 3-15,3-2 0 0,0 0 3 0,2-2-3 16,5 1-1-16,1-2 4 0,-1 1 1 0,2 0 0 15,-2 1 3-15,0 1-2 0,0-1 0 0,0 2 5 16,-2 0-3-16,0 1 9 0,-1 4-5 0,-4 1 0 16,-1-2 8-16,-5 4 1 0,6 4 4 0,-9 1 2 0,6 3 0 15,-4 0 1-15,-2 1 0 0,0 2-1 16,-3 0-1-16,3-4 1 0,-2 4-1 0,2-1-2 16,-2-2-2-16,2 0 0 0,-1-2-4 0,0-3 2 15,3-2-1-15,0 2-6 0,-1-4-3 0,2 1-3 0,0-2-1 16,1-1-7-16,3-3-4 0,3-2-3 0,-5-2-3 15,7-1-4-15,-4-5 2 0,6 2 4 0,-2 1-3 16,-6-5 6-16,2-2 1 0,0-1 0 0,-2-1 4 16,-3-1 4-16,0-2 2 0,-3-4 0 0,-2 2 1 15,-3-3 1-15,-1-5 8 0,-1 6 4 0,-5-4 4 16,1 4 2-16,-3 4-3 0,1 1 4 16,-2-1-4-16,-1 1-1 0,-3 3-7 0,2 0-11 0,-1 2-20 15,2 4-32-15,-1 0-44 0,-2-1-46 0,4 2-178 16,-3 0-353-16,1 1 157 0</inkml:trace>
  <inkml:trace contextRef="#ctx0" brushRef="#br0" timeOffset="4074.392">22488 9449 166 0,'0'0'183'0,"0"0"-15"0,-6 3-19 0,6-3-13 16,2 5-6-16,-2-5-4 0,4 12-7 0,1-5-5 16,3 3-6-16,-3 0-4 0,1 0-3 0,5 5-8 15,0-1-2-15,0 0-6 0,2 1-3 0,1-1-11 16,-1-2-3-16,1 3-9 0,0-1-9 0,0-2 0 16,-1 0-5-16,1-1-8 0,-4 2-10 0,2-7-18 15,-2 2-27-15,-2-2-27 0,-4-1-25 0,1-3-26 16,1 1-37-16,-1-1-20 0,-1-2-157 0,-4 0-335 15,0 0 149-15</inkml:trace>
  <inkml:trace contextRef="#ctx0" brushRef="#br0" timeOffset="4274.819">22699 9421 156 0,'-4'-1'218'16,"4"1"-21"-16,0 0-14 0,-13 6-20 0,7-4-11 15,1 5-14-15,-2 1-16 0,2 2-13 0,-5 6-5 16,2-2-13-16,-1 3-10 0,0 5-7 0,-6 3-10 16,4 0-7-16,-5 2-10 0,0-1-11 0,-1 2-21 15,-2 2-28-15,0-3-28 0,0-1-40 0,2-1-29 16,-2 1-41-16,-1-2-118 0,1-2-291 0,4-6 129 16</inkml:trace>
  <inkml:trace contextRef="#ctx0" brushRef="#br0" timeOffset="5305.394">22954 9465 202 0,'0'4'199'0,"0"-4"-18"0,0 0-17 0,0 0-7 0,0 0-10 16,18-5-9-16,-4 2-12 0,2-1-9 0,5 1-14 16,-4 1-7-16,7-2-12 0,6-1-8 0,-5-2-7 15,3 3-8-15,0-2-6 0,-6 1-3 0,-4 2-22 16,1 0-26-16,-2-1-19 0,-4 4-23 0,-4-2-22 16,1-1-24-16,-3 3-15 0,-3-1-7 0,-4 1-15 15,7 0-19-15,-7 0-93 0,0 0-253 0,0 0 111 16</inkml:trace>
  <inkml:trace contextRef="#ctx0" brushRef="#br0" timeOffset="5601.677">23014 9624 19 0,'-10'8'190'0,"1"-3"-9"0,4-1-6 15,0 1-8-15,-1-1-11 0,2-1-16 0,-1 0-16 16,3 1-10-16,0-1-10 0,2-3-5 0,-3 5 1 15,3-5-5-15,3 4-4 0,-2 0-1 0,2 0-3 16,1-2 2-16,4-1-1 0,3 1-2 0,0 1-1 16,4-2-3-16,2-2 0 0,4-2-10 0,0 3-4 0,7-4-3 15,-7 1-3-15,1 0-7 0,-1-1-17 0,0-2-2 16,1 2-4-16,-4 2-3 0,-1-3-4 16,-4 4-3-16,-3-2-1 0,-1 2 0 0,-3 1-1 15,1-1-4-15,-2-1 1 0,-5 2-3 0,8-2-2 0,-8 2-4 16,5-1-3-16,-5 1-16 0,0 0-10 0,0-4-35 15,0 4-32-15,0 0-32 0,0 0-25 0,-8-5-40 16,3 4-25-16,0-1-165 0,-3-1-406 16,2-3 181-16</inkml:trace>
  <inkml:trace contextRef="#ctx0" brushRef="#br0" timeOffset="6284.289">22664 9462 39 0,'9'-8'147'0,"3"1"-19"15,-1-2-12-15,4-1-3 0,-3 3-17 0,3 0-3 16,-1-1-14-16,-2 1-1 0,-2 5-21 0,-1-3-4 16,-4 2-4-16,2 1-5 0,0 2-5 0,-7 0 9 15,0 0 3-15,0 7-6 0,-5 1-1 0,-9 1-5 16,-2 6 14-16,-4 4-14 0,-5 1 8 0,-1-2-6 16,1 2 6-16,-1-3-2 0,-1 0 4 0,2-3-5 15,-4082 1-1-15,8166-3-2 0,-4075 0-4 0,-2-2-3 16,4 0-3-16,2-1-1 0,2-3-7 0,1 2-3 15,3-4-12-15,1 0-7 0,2 1-1 0,2-2 1 0,1-3 2 16,0 0-4-16,10 0 3 0,3-5-3 16,1 0-4-16,8-3 2 0,4-4-7 0,0-2-1 15,-7 4-4-15,4-3 4 0,-4 1-6 0,-6 1-2 16,0 1 12-16,-3 4-4 0,-1 1-4 0,-2-1 10 16,-4 5 5-16,2-3-2 0,-5 4 3 0,0 0 0 15,0 0 3-15,0 0-3 0,-16 17 6 0,8-7 0 16,-6 2 0-16,5 3 3 0,-4-3 0 0,3 2-2 15,-1-2-2-15,4 0-3 0,-3 1 5 0,6-1-2 0,-1-1-1 16,1-2 0-16,2 0 8 0,0-2-11 0,1 0 0 16,1-1 1-16,1-1 6 0,-1 0-6 15,2 1-1-15,0-4-2 0,2 1 3 0,1-1-7 16,-1-2-14-16,6 0-17 0,-1-2-26 0,2-1-28 0,1-1-46 16,1-1-140-16,-2 0-298 0,2-5 133 0</inkml:trace>
  <inkml:trace contextRef="#ctx0" brushRef="#br0" timeOffset="6687.224">22488 9774 1 0,'0'0'188'0,"-5"2"-6"16,5-2-13-16,0 0-8 0,0 0-16 0,0 0-8 0,0 0-8 15,-3 2-9-15,3-2-7 0,0 0-10 0,0 0-9 16,-5 5-12-16,4-2-4 0,-2 0-8 16,-2-1-9-16,4 3-8 0,1-5-4 0,-7 5-5 15,6-3-5-15,1-2-6 0,-2 5-1 0,2-5-3 0,0 0-6 16,1 3-3-16,-1-3-2 0,0 0-2 0,9 4-4 16,-9-4-9-16,10-4-13 0,-3 3-12 0,-1 0-25 15,0-2-30-15,6-2-42 0,-1 0-56 0,-1-2-118 16,1 0-316-16,-1-3 140 0</inkml:trace>
  <inkml:trace contextRef="#ctx0" brushRef="#br0" timeOffset="13643.172">23957 9271 38 0,'0'-5'104'0,"4"0"-17"0,-1-2-10 0,-1 2-9 16,1-1 0-16,1-2-11 0,0 3 7 0,-3-2 0 15,0 2 5-15,3-3-1 0,-3 1 2 0,2-3 1 16,-2 1 1-16,-2-1 1 0,1 1 4 16,0-1 4-16,-3 2 4 0,3-2-3 0,-5 4 2 0,3-2-1 15,-2 1-4-15,-1 1-3 0,-2-2-3 0,-3 0-8 16,2 6-5-16,3-4-2 0,-5 2-9 0,-3 2-3 15,0 0-8-15,0 0-4 0,-2 2-3 0,-4 0-1 16,5 2-4-16,2 1-3 0,-1-2-2 0,1 2-2 16,1 1 0-16,0 1-4 0,2-2 1 0,1 2-2 15,-4 0-6-15,7 2 3 0,-2-2-4 0,1 0-1 16,2 2 1-16,-1-1-1 0,1 5 2 0,0-2-3 16,3 1 1-16,1-1 0 0,0 1 0 0,4 1-3 15,-3-2-1-15,4 3 3 0,3 0-1 0,-2-3-1 0,6 3-2 16,-3-3 0-16,6 1 2 0,-2 2 0 0,7-4 2 15,-3 5-5-15,9-2 3 0,-7-3-4 16,6 4 1-16,-7-4 4 0,1 1-6 0,-2-1 3 16,2 1 3-16,2 0-2 0,-6-1-4 0,2 1-6 0,-1 0 3 15,-4-1 4-15,-2-1-2 0,0 1 0 0,0 1 0 16,-1-4-1-16,-2 4 4 0,1-1-7 16,-2-1 5-16,-2 0-3 0,-2-2 4 0,-1 3-5 0,-2-1-9 15,-1 0 0-15,-2-1 0 0,-3 3-5 0,-3-2-2 16,-5 1-2-16,-2 1 5 0,-1-2 0 0,-2 1 1 15,-2 1 5-15,-6-2-4 0,8-1 3 0,-10-2 7 16,3 0 9-16,-1-1-4 0,8-2 1 0,-2 0 9 16,3-1 3-16,1 0 6 0,4 0-1 0,1 0 2 15,2-2 5-15,0 2-3 0,3-3 2 0,1-1-5 16,2 0-3-16,1-2-9 0,4-1 5 0,0-3-3 16,5-2-2-16,3-5-2 0,5-4-1 0,2-3-2 15,7 2-1-15,-1-1 0 0,3 1-3 0,0-3 1 16,1 1 3-16,0 2 3 0,0 2-7 0,2 3 3 15,-1 0-1-15,-2-3-1 0,-6 9 1 0,-3 1 3 16,4 1-2-16,-6-1 6 0,-2 3-4 0,-2 0-2 16,-1 2 4-16,-3 2 7 0,0-1 1 0,-1 3 5 15,1-1-5-15,-3-1 5 0,0 1-4 0,-2 2-2 16,5-2-3-16,-5 2 0 0,0 0-1 0,4 8 4 16,-3-2 4-16,-2 2-2 0,1 2-1 0,-2 4 0 15,0-2-2-15,0 6 1 0,-1 0-5 0,1-1 2 16,0 2 3-16,-2-2-5 0,3 0 2 0,-2 0-4 15,2 0 3-15,1-2-1 0,0-2-2 0,4 0-1 16,-4-1 0-16,1 0-2 0,3-3 2 0,-4 1 0 0,4-4-2 16,1 3 0-16,-1-6 2 0,1 1-3 0,-1 1-2 15,5-3 6-15,-4-1-3 0,4-1-3 16,1 0 5-16,-1-1-4 0,-1-1-3 0,6-4 0 16,-5 2 1-16,0-3-2 0,1-2 0 0,-2 1 5 0,1-3 1 15,-2 1-2-15,1-5 1 0,-2-2-5 0,-2 3 2 16,-4-3-2-16,0 0-2 0,0-3 3 0,-2 3-8 15,-2 1 9-15,-1-4 0 0,-2 6-1 0,1-2 1 16,1 5 3-16,-2 1-2 0,1-1-1 0,-3 4-1 16,3 0-8-16,-1-1-15 0,1 6-29 0,-3 1-18 15,1 1-21-15,8 0-34 0,-14 3-26 0,5 2-38 16,3 2-100-16,2-3-317 0,0 1 140 16</inkml:trace>
  <inkml:trace contextRef="#ctx0" brushRef="#br0" timeOffset="13989.484">24484 9209 166 0,'0'0'188'0,"0"0"-20"0,5-3-18 0,-5 3-17 15,0 0-10-15,0 0-14 0,1 9-15 0,1-4-6 16,-2 1-9-16,1 0-9 0,0 2-3 0,1-1-9 15,1 2-5-15,-2-1-5 0,2-2-4 0,0 0-7 16,2 0-8-16,-3-1-9 0,1 0-2 0,3 0-1 16,-3-3-5-16,4-1-5 0,-3 1 6 0,3-1-2 15,-1-1-3-15,-6 0 1 0,14-5 3 0,-8-1 5 16,1 2-9-16,-2 1 2 0,0-1 0 0,0-4-3 16,0 0 7-16,-2 3-3 0,-2-2-2 0,0-2 2 15,-2-3 2-15,1 6-1 0,-1-2 3 0,2 0-1 16,-5 2 2-16,-1-2-10 0,0 3-1 0,0 0 2 15,0 2-10-15,-3-1-7 0,0 0-12 0,2 3-9 16,-5-1-23-16,0 2-15 0,3 2-20 0,-3-1-26 16,4 0-33-16,-2 3-99 0,1-3-265 0,3 1 118 0</inkml:trace>
  <inkml:trace contextRef="#ctx0" brushRef="#br0" timeOffset="14348.364">24784 8869 197 0,'0'-6'200'0,"1"1"-9"16,1 2-19-16,-2-3-17 0,2 2-12 0,-2 4-16 16,0-3-14-16,0 3-14 0,0 0-7 0,0 0-13 15,0 0 1-15,0 0-3 0,0 0-4 0,2 18-5 16,-4-4 0-16,-3 0-1 0,1 4-1 0,-1 2-4 15,-5 7 0-15,2 3 1 0,-2-1-4 0,-3 6 1 16,-2 10 1-16,4-9-1 0,-5 7-5 0,-4 1-6 16,2 0 4-16,4-9-6 0,-3 9-6 0,-2-1-1 15,0-1-1-15,3-10-2 0,1 1-6 0,-1-3-2 16,0 1-2-16,0 1-5 0,0-3-1 0,2-2 1 16,-1-1-6-16,2-2 4 0,-1 0-7 0,3-3 2 15,-2 1-2-15,1-7-3 0,6 0-4 0,-2-3-4 16,3-2-13-16,-4-1-13 0,4-3-22 0,3 5-24 15,-1-6-29-15,-1 2-30 0,1-2-35 0,3 0-25 16,3-3-44-16,-3-2-124 0,0 0-385 0,0 0 170 16</inkml:trace>
  <inkml:trace contextRef="#ctx0" brushRef="#br0" timeOffset="14664.511">24829 9397 181 0,'0'0'204'15,"-4"13"-25"-15,3-7-13 0,-3 4-16 0,-1-1-14 16,2-1-19-16,2 3-12 0,-3 0-7 16,4-4-14-16,-2 5-16 0,0-5-5 0,4 1-10 15,0-1-17-15,-2-3-10 0,4 1-4 0,0-2-6 0,-2 0-3 16,5-1-1-16,-1-3-4 0,-6 1 1 0,14-4 1 15,-2-1-5-15,-3-2 9 0,-3 1 7 0,0-2 2 16,1 0 13-16,-2-2 3 0,0 2 7 0,-2-3 8 16,-5 3 4-16,2-3-3 0,-5 1 0 0,0 2-6 15,-3 1-6-15,1 1-1 0,-3 0-7 0,-3 4-5 16,-5-1-15-16,-3 6-33 0,-5 2-45 0,-2 4-59 16,-1 1-72-16,0 1-137 0,2 0-356 15,2 0 158-15</inkml:trace>
  <inkml:trace contextRef="#ctx0" brushRef="#br0" timeOffset="16330.222">14781 11479 107 0,'-9'1'139'0,"2"2"-14"15,2-1-9-15,-3-1-21 0,3 3-4 0,0 3-6 16,1-2-13-16,1 0-6 0,1 2-8 0,0-3-2 0,2 0-8 15,2 3 1-15,-1-3-5 0,2-2 5 0,-2 2 1 16,3 0-1-16,0-1-3 0,1-1 2 16,4-2-6-16,2-1 4 0,-2 0-6 0,8-7-1 0,4 1-6 15,-4-3 1-15,11 0-6 0,0-4 0 0,0 0-4 16,-1-1-2-16,1-2-2 0,-1 2 2 0,-4 1-7 16,0-1 2-16,-5 4-6 0,-4-1-4 15,0 0-7-15,0 0-2 0,-7-1-1 0,4 1 0 0,-6 1 1 16,-1-1-1-16,-3 1-1 0,-1-4 0 0,2 4 6 15,-6 1 0-15,1 0-2 0,-2 1 0 0,0-2 4 16,-3 5 0-16,1 2 5 0,-2-2 0 0,-3 5-1 16,1 1 2-16,-1 4-2 0,-6 4 3 0,-1 2-3 15,-3 7 0-15,-2 2-1 0,0 3 1 0,0 4-1 16,3 3-2-16,-2 2 5 0,-1 7-3 0,6-7 0 16,1-1-2-16,7 1-1 0,-4-2-1 0,5-3 2 15,0-1-5-15,4-4 3 0,5-3 2 0,-2 0-2 16,4-2-4-16,3 0 3 0,0-6-5 0,2 0-1 15,0-3 1-15,6 0-3 0,-3-5-4 0,3-2-2 0,5 0-3 16,1-4-7-16,-2-1-8 0,2-2 2 16,-5 0-3-16,1-2 3 0,-2-2 2 0,-4 3 0 15,1-2 3-15,-1-1 4 0,-5 1 3 0,-2 2 3 16,1 0 5-16,-1 1 6 0,-4 1 9 0,2 2-2 0,-4 1-1 16,1 0 1-16,3 3 7 0,-11 0-2 15,11 0 4-15,-18 8 2 0,6 1-1 0,-4 4 6 16,2 1-6-16,-5 8 1 0,0-1 1 0,0-1 2 0,0 7-1 15,2-2 0-15,-1 3 1 0,0-1-3 0,4 0-1 16,1 2-1-16,1-1 2 0,3-2-6 0,0-1-1 16,2-1 1-16,5-6 2 0,-1 1-5 0,3 0 4 15,3-3-2-15,3 1 0 0,2-6 4 0,1 1-1 16,5 2-3-16,1-7 2 0,2 3 0 0,3-4 1 16,2-4-3-16,6 1-3 0,0-5-2 0,3-4-4 15,1 3-2-15,-3-7-15 0,0-1-11 0,3 0-23 16,-2-3-13-16,-2 0-17 0,0-3-25 0,-5 2-25 15,0-3-138-15,-4-2-292 0,-7 5 129 0</inkml:trace>
  <inkml:trace contextRef="#ctx0" brushRef="#br0" timeOffset="16698.146">15024 11739 48 0,'13'3'180'16,"-3"1"-9"-16,3 1-13 0,1 5-14 0,5 1-8 0,2 3-9 15,0 3-14-15,0 3-9 0,-5 3-10 0,2-4-9 16,0 3-8-16,-4 0-7 0,-1-1-6 16,-3-4-9-16,-2 0-3 0,-2-2-4 0,-2 2-5 0,0-5-2 15,-3 1-2-15,3-4-2 0,-3 0-4 0,-1-1 0 16,3-2-2-16,-6 0-2 0,3-1 5 0,-1-1 6 15,1-4 6-15,-4 5 8 0,4-5 1 0,-4 3 2 16,4-3-2-16,0 0-2 0,-5-8-4 0,4 1-1 16,1-3-3-16,0-2-9 0,-3-5 1 0,7 0 0 15,-1-2-4-15,-1-9-9 0,7 2 1 0,0-1-3 16,-2-1-2-16,-2 5-1 0,4 5-3 0,-3 1-8 16,-1 5-11-16,-1 2-13 0,4 0-20 0,-4 5-20 15,2-2-23-15,-2 4-19 0,2 0-30 0,-2 2-18 16,4-2-23-16,-8 3-21 0,11 3-128 0,-7 0-344 15,1 0 153-15</inkml:trace>
  <inkml:trace contextRef="#ctx0" brushRef="#br0" timeOffset="17018.193">15447 11797 87 0,'0'0'191'0,"0"-4"-18"15,0 4-21-15,0 0-14 0,0 0-14 0,0 0-5 16,9 11-3-16,-6-5-9 0,3 4-9 0,-3 0-6 15,3 1-3-15,0 3-10 0,3 3-6 0,0 0-3 0,0-2-4 16,1 0-10-16,-2 1-6 0,-2 0-6 16,2-2-3-16,-3 0-2 0,2-2-2 0,-1 0-8 15,-2-3-4-15,0 1 0 0,-2-2-3 0,0-2-3 0,-1-3-1 16,0 2-2-16,3-1 2 0,-3-1-1 0,-1-3 0 16,1 4 2-16,1-1 4 0,-2-3-1 0,0 0-1 15,0 0 0-15,0 0-4 0,0-11 0 16,0 6 0-16,1-1-5 0,0-5-1 0,-1 0-3 0,3 0 3 15,1-6-2-15,-2-1-4 0,2-2-4 0,1-4-5 16,3 6-6-16,-3-1-2 0,3-4-10 0,-1 7-7 16,3 1-10-16,3-2-15 0,-4 4-11 0,4 1-10 15,-3 6-18-15,4-3-28 0,-2 2-9 0,-2 3-34 16,0 2-111-16,2 0-295 0,-2 5 130 0</inkml:trace>
  <inkml:trace contextRef="#ctx0" brushRef="#br0" timeOffset="17731.195">15889 11796 99 0,'0'0'173'0,"-8"4"-6"0,5-1-12 15,-3 2-9-15,2 1-8 0,-2 2-7 0,1 3-9 16,-3-1-13-16,1 7-5 0,2-1-2 0,0 1-14 16,0 1-6-16,2-3-6 0,-2 3-6 0,4 0-8 0,-2-1-6 15,6 2-8-15,-6-4 3 0,6-3-12 0,0 0-2 16,-2-1-3-16,4 0-5 0,-2-2 1 15,1-3-5-15,1 0-4 0,1-1 2 0,1-4-8 16,0 0-1-16,4-1-4 0,-3 0-5 0,3-2-3 0,-2-3-8 16,4-2-2-16,-3 0-6 0,3-4-8 0,-4 3 2 15,-3-3-4-15,2 0-3 0,-3-6-10 0,-1 0 1 16,0 2-3-16,-4-2 4 0,-4-1 3 16,0-1 0-16,0 1 2 0,-2 0 7 0,-3 1 9 0,3 3 5 15,-1 5 12-15,1-1 1 0,-1 0 6 0,1 5 4 16,-3 2-4-16,1 1-1 0,3 0 3 0,5 2-3 15,-14 5 0-15,7-1-1 0,0 3-1 0,1 0-3 16,-1 2-1-16,1-1 4 0,3-2-5 0,1 1 3 16,-1-2-1-16,3 4 0 0,-2-3-1 0,4 1 1 15,0 0-5-15,-1-3 4 0,3 1 0 0,0-1 2 16,2-3 3-16,0 0-1 0,3-1 3 0,-9 0-1 16,17-3-1-16,-2-3 3 0,-2 3 1 0,2-3 1 15,2-5 4-15,2 1-2 0,0 1 0 0,3-7-1 16,0 1 3-16,1-1-3 0,-2 0 1 0,-4 3-3 15,-2 1 0-15,2-3-1 0,-3 1-2 0,-4 0 0 16,2-1-4-16,-1 3 1 0,-7 5 15 0,3 0 10 16,-5-1 8-16,2 4-4 0,-3-1-1 0,-1 1-5 15,0 4 0-15,-7-3-2 0,7 3-7 0,-11 3 0 0,0 2-2 16,2 0-2-16,-3-1 0 0,3 3-3 16,-2 0-2-16,3 2-2 0,-1-2 7 0,-1 3-11 15,2 0-10-15,3-1-4 0,0 0-13 0,2 2-3 0,0 1-11 16,4-1 2-16,3 0-3 0,0-1-3 0,3 0-2 15,1 1 2-15,3-4-4 0,1 5 4 0,3-4 4 16,2 1 3-16,-2-1 0 0,2 0 3 16,-1-2 1-16,-4 0 5 0,1 0 0 0,-3 0 5 0,2 0-3 15,-2 0 0-15,-3-2-7 0,2 4-3 0,0-1-3 16,-2 0 4-16,-4 3 0 0,3-2 2 0,-4 0 2 16,-1 3 6-16,-1-2-1 0,2 3 7 0,-4-3-1 15,1-1-4-15,1 4 2 0,-2-2 3 0,-2 0-1 16,2 0 6-16,1-1 2 0,0-2-3 0,0 0 6 15,2-1-5-15,-1 1-3 0,2-2-7 0,1-1-6 16,2-1-10-16,0-1-23 0,9-4-32 0,-3-1-133 16,6-1-243-16,0 0 108 0</inkml:trace>
  <inkml:trace contextRef="#ctx0" brushRef="#br0" timeOffset="19039.308">16894 12043 50 0,'0'0'162'16,"12"-4"-6"-16,1 1-6 0,4-4-7 0,3 0-8 16,-1-3-1-16,9-2-10 0,-6-1-12 0,4-2 1 15,-2 1-3-15,-2-1-7 0,0 2-5 0,-6-1-1 16,-2 2-6-16,-5-3-4 0,3 1-7 0,-5-3-4 15,2-2-5-15,-8 2-2 0,2-1 0 0,-3-1-7 0,-3 2-2 16,-3-3 1-16,-1 4-1 0,-3-1-5 0,0 2 0 16,-1 0-3-16,1 3-7 0,2 6-2 15,-4-4-6-15,2 3-3 0,4 1-1 0,-4 3-9 0,3 1-3 16,1-1-7-16,1 2-11 0,5 1-6 0,-13 4-10 16,8-2-17-16,0 1-13 0,1 3-11 0,1-2-9 15,1 0 1-15,2 2 3 0,-3-1-1 16,6 1 4-16,-1-1 7 0,2 0 1 0,0-1 5 0,4 3 6 15,0-2 6-15,3 2 2 0,-2-3-2 0,3 2 4 16,-3 1 1-16,3-3 7 0,3 4 0 0,1-1 1 16,-5 0 7-16,5 1-6 0,0 2 8 0,-3-1-2 15,2 2 3-15,-2 0-3 0,1 1 5 0,-1-2-3 16,0 4 3-16,-1-4 0 0,0 2 3 0,1-1-1 16,-3 1 1-16,-1-4 0 0,1 1 3 0,-1 0-5 15,1 0 2-15,0-2 1 0,1 0 0 0,-2-1 0 16,1-1 3-16,-3 1-1 0,1-5 2 0,1 2-4 15,0-3-1-15,1-1 1 0,-1-2-2 0,4-1-2 16,-5-1-1-16,3-1-3 0,-2-1 7 0,0-3-8 16,3-2 8-16,-3-2-1 0,-3 2 2 0,0-5-4 15,-1 3 1-15,-3-6 2 0,0 2 1 0,-2 1 5 16,-2 1 10-16,-1 4 13 0,2 0 10 0,-4 0 4 16,2 3 8-16,0 1 2 0,-2 4-3 0,-1 0-4 0,1 0-8 15,-5 6 3-15,-3 0-1 0,4 3 3 16,-5 6-5-16,0 2-4 0,-2 0 1 0,1 6-5 15,2-2-1-15,2-1-5 0,3 1-2 0,-1-3-3 0,3 2 3 16,3-4-3-16,0-2-2 0,1 0-6 0,1-1 1 16,2-4-1-16,4 3 1 0,-3-3-5 0,0-1-2 15,3-3 0-15,0 1 2 0,-5-2 1 0,13-2-2 16,-4 1-1-16,0-3-1 0,-4 0 1 0,8-2-1 16,-7 0 1-16,2 2-3 0,-3-1 1 0,2 2-1 15,-1 1-1-15,-1-2 0 0,-2 3-1 0,-3 1 2 16,9-2 0-16,-9 2 0 0,11 2-1 0,-7 1-1 15,0 1-1-15,0 1 4 0,1 1-1 0,0 1 2 16,2 0 0-16,-2 0-4 0,3 0 1 0,0 1-5 16,1-4-4-16,-2 2-9 0,0-2-10 0,0-1-5 15,6-2-8-15,-2-1-7 0,0-3-3 0,3-1-17 16,2-3 0-16,1 0-2 0,1-2 12 0,-4-1 3 16,3-3 7-16,-3 1 4 0,-1-2 2 0,-1-3 1 15,-1 1 12-15,-1-1-2 0,0-5 4 0,2-2 8 16,0-1 0-16,-3-1 5 0,-2-2 1 0,2-1 4 15,-2-2 4-15,-3 0 5 0,1 0 15 0,-1 2 13 16,-4 1 24-16,0 10 23 0,-2 3 19 0,2 2 6 0,0 5 2 16,0 0-11-16,0 3-7 0,0 0-13 0,0 5-6 15,-7 1-7-15,-4075-1-4 0,8153 21-4 16,-4080-4-4-16,1 6-3 0,-1 4-5 0,3 5-3 0,-2-2-5 16,3 1-2-16,-1 1-1 0,3-2-3 0,-2 2-2 15,5-3-2-15,2-2 2 0,-2-2-4 0,3 1-2 16,-2-7 1-16,3 1-5 0,-1-4 3 0,1-2 1 15,1-2-3-15,0-3-1 0,0 0-1 0,1-1-1 16,-1-2-3-16,4-1 0 0,4-4 0 0,-8 1-6 16,8-5-9-16,-2-1-5 0,2-2-17 0,4-1-11 15,-7-5-12-15,6-1-14 0,-5-3-3 0,-2-1-10 16,0 0 2-16,-2-2 8 0,1-5 7 0,-4 6 6 16,-2 4 12-16,0 2 8 0,-1 0 16 0,0 2 16 15,1 3 5-15,-2 2-1 0,-2 1-1 0,2 4 7 16,0 0-3-16,0 0 0 0,0 0 8 0,-5 18 2 15,4-5-2-15,1 4 1 0,2-1 0 0,1 2 1 16,0 1 2-16,1-2-5 0,2-1-3 0,-2 1 2 16,1-5-3-16,0-1 4 0,1 0-1 0,1-2-2 15,-4-3-2-15,2-1-5 0,3 1-2 0,0-4-12 0,0-1-13 16,-2-2-19-16,3-2-21 0,0-1-29 16,1-4-27-16,-1-1-33 0,-1 0-143 0,-4-3-327 15,-3 0 145-15</inkml:trace>
  <inkml:trace contextRef="#ctx0" brushRef="#br0" timeOffset="19214.5">17618 11641 92 0,'-8'1'229'0,"3"1"-21"0,2 1-10 16,-1 0-15-16,4 0-8 0,0-3-13 0,11 5-13 0,2-5-14 15,7 1-15-15,12-3-9 0,7-1-14 0,14-4-18 16,6 0-30-16,0 0-33 0,-3-3-44 0,4-2-69 15,-1-1-216-15,-4 1-340 0,-4-2 151 0</inkml:trace>
  <inkml:trace contextRef="#ctx0" brushRef="#br0" timeOffset="19911.367">18560 11775 59 0,'0'0'155'15,"-3"3"-12"-15,3-3-13 0,0 0-8 0,0 0-2 16,6 5-13-16,-6-5-2 0,8 2 1 0,-4-1-2 16,-4-1-1-16,8 3-2 0,0-2 2 0,-8-1-1 15,7 1 4-15,-2-1-4 0,-5 0-8 0,12-1 0 16,-5 0-9-16,1-1-3 0,4 0-9 0,-1 2-5 15,3-5-4-15,4 3-11 0,1-3-5 0,-1 1-4 0,1 0-3 16,-2-2-5-16,2 2-2 0,-7 2-6 0,2-3-2 16,-4 4-4-16,1 1-10 0,-6-1-18 0,3-2-15 15,-4 3-7-15,-4 0-16 0,0 0-18 0,0 0-18 16,0 0-12-16,0 0-13 0,-17 11-8 0,5-8-1 16,-6 4-1-16,1-2-1 0,-3 2 6 0,-1 0-2 15,2 0 8-15,1-1 10 0,-2 1-4 0,2 0 19 16,0 1 9-16,0-1 13 0,3 1 4 0,-2-3 18 15,7 3 12-15,1-3 11 0,-2-1 13 0,7 1 17 16,-3 0 0-16,2-1 9 0,3 3 7 0,-1-3 15 16,3 2 12-16,0-1 9 0,0 0 9 0,4 0 5 15,1-1 4-15,1 1 0 0,5-1-6 0,2-2-7 16,6 0-7-16,1-1-6 0,11-1-30 0,3 0-54 16,-1-5-89-16,-1-2-178 0,1-3-313 0,0-5 139 15</inkml:trace>
  <inkml:trace contextRef="#ctx0" brushRef="#br0" timeOffset="36289.355">19356 11658 60 0,'0'-5'190'0,"0"5"-15"16,0 0 2-16,0 0-8 0,0 0-12 0,-4-6-13 16,4 6-15-16,0 0-12 0,0-4-14 0,0 4-3 0,0 0-14 15,0-6-4-15,-4 4-9 0,4 2-4 16,0-6-9-16,0 1-3 0,0 5-6 0,-2-6-1 15,2 1-3-15,-2-2-6 0,4-1-1 0,-4 0 1 0,4 3-3 16,0-5-2-16,2 3 0 0,-4-1-5 0,4 0 1 16,1-1-2-16,-4 1-3 0,3-1-3 0,1 4-1 15,0 1 0-15,-1-1-7 0,0 1 1 0,1 3-2 16,-5 1 5-16,14 4 6 0,-5 3 3 0,0 4 1 16,0-2-5-16,1 8-2 0,1 5 1 0,-6-3-3 15,5 4-1-15,-4 2-6 0,-3-5 1 0,1 5-4 16,-7 1 1-16,3-6-3 0,-2-2-5 0,-2 1-6 15,-4-1-2-15,-2 0-4 0,0-1-6 0,-2-3 0 16,-2 2-7-16,1-3-3 0,-6-2-6 0,1-1-2 16,4-3 1-16,-5 0-7 0,7-4 5 0,-4 0-5 15,6-2 2-15,-2-2-2 0,2-3-3 0,1 0 0 16,3-1-2-16,-1-2 1 0,5 0 0 0,-2 0 4 16,3 0 2-16,-1-1 6 0,4 3 4 0,-1 0-4 15,-1 1 6-15,6-1 2 0,-1 3 7 0,2 2 0 16,0 0 1-16,5 1 0 0,-3 0 3 0,1 5 2 15,5-2 1-15,1 0 2 0,0 1-2 0,-3-1-2 16,6 0 3-16,-3 0 1 0,3-4 0 0,0 3 2 0,-4-3 6 16,6-3-3-16,-1 3-6 0,-2-3-1 0,1-4 4 15,0 0-5-15,-1 2 1 0,1-6 3 16,-5 1 1-16,4 1-3 0,-9 1 6 0,4-3-1 16,1 0-3-16,-5 1 4 0,-2 4 6 0,3 0 9 0,-5 1 19 15,0-1 15-15,-2 2 15 0,-1-1 4 0,-1 4-3 16,-1 1-8-16,0 0-4 0,0 0-7 0,0 0 3 15,0 12-3-15,-2-6 0 0,2 4-2 0,-4 1-5 16,3-3-6-16,1 2-2 0,-2 2-6 0,2-3 0 16,0 0-3-16,0-2 0 0,2 2-6 0,-1-4-2 15,2 3-3-15,0-3-5 0,0-1-2 0,1-1 0 16,2-1-5-16,2-2 1 0,-2 0-2 0,5-1-2 16,-1-3 1-16,0 0-4 0,0-2 2 0,0-2-2 15,-1-3-1-15,0 2 3 0,-3-2 2 0,2-3-3 16,-4 3-3-16,0-4 5 0,-7-3 1 0,3 1-1 15,-4-1 1-15,-2-7 2 0,-1 8 2 0,0 1 0 16,-2 2 8-16,-5 0 7 0,0 0-1 0,2 5 5 16,-2-1 2-16,0 2-4 0,-2 3-1 0,3 0 5 15,-5 4-8-15,0 2-8 0,0 2-8 0,-1 2-16 16,5 1-17-16,-4 2-25 0,7 0-34 0,-3 4-30 16,7-5-37-16,1 2-31 0,1 2-159 0,1-3-380 15,4 1 168-15</inkml:trace>
  <inkml:trace contextRef="#ctx0" brushRef="#br0" timeOffset="36623.596">20064 11601 146 0,'0'0'212'0,"-8"8"-11"0,7-3-17 15,-3 0-14-15,0 2-16 0,0 0-18 0,3 1-12 16,-3 2-11-16,4-1-16 0,0-2-9 0,0-1-10 16,0 2-15-16,0-1-9 0,4-2-8 0,0 2-9 15,-3-4-5-15,3-1-4 0,1 1-7 0,2-3-3 16,-7 0 3-16,11-3-7 0,-6 0 4 0,-1-1-9 16,3 2 3-16,-2-4 1 0,1 1-2 0,-1-4 0 15,-2 3 0-15,-1 0-2 0,2-5 0 0,-4 1 3 16,1 2-2-16,-1 1-4 0,-1 1 0 0,0-1 2 15,-2-1-1-15,-1 2-3 0,0 1-4 0,-3 2-10 16,2-1-11-16,-3 1-22 0,3 3-18 0,-4 0-25 16,3-1-22-16,-1 1-25 0,7 0-27 0,-10 1-103 15,5 2-282-15,5-3 124 0</inkml:trace>
  <inkml:trace contextRef="#ctx0" brushRef="#br0" timeOffset="36924.189">20543 11163 130 0,'1'-5'216'16,"-1"2"-8"-16,0 3-21 0,0 0-18 16,-5-2-18-16,5 2-12 0,-10 15-5 0,1-3-10 0,-1 5-6 15,-2 11-3-15,-3-2-7 0,2 7-3 0,-7 9-6 16,-2 7-3-16,4-2 2 0,0-4-6 0,2 6 2 15,-5 0-6-15,1 1-6 0,3-5-3 0,2 2-6 16,1-1-2-16,1-12-6 0,0 12-7 0,4-10-7 16,-2-2-3-16,-5-2-3 0,6 3-9 0,-1 0-1 15,-2-2-4-15,-1 0-4 0,4-2-12 0,-3-2-17 16,1 0-23-16,2-1-25 0,-1-3-31 0,3-6-34 16,-1-4-29-16,2-3-28 0,0-4-20 0,3-2-18 15,-1-2-156-15,5-3-397 0,0-1 175 0</inkml:trace>
  <inkml:trace contextRef="#ctx0" brushRef="#br0" timeOffset="37201.582">20426 11881 89 0,'0'5'190'0,"0"1"-10"0,-2 0-9 15,0 0-19-15,0 1-16 0,2 0-11 0,0 1-17 16,-1 1-8-16,4-3-16 0,-3 1-9 0,2-3-11 0,0 1-8 15,5-3-9-15,-2-1-4 0,-5-1-8 0,9-1-5 16,0-1-4-16,1-3-5 0,-1 0-5 16,0-5-2-16,0 3 2 0,0-2-7 0,-1-6 7 15,5 1-6-15,-7-1-5 0,2 0 5 0,-6 3 0 0,1-1-2 16,-3 1 2-16,0 3 2 0,-3-3 5 0,-2 2 1 16,2 5 0-16,-3-1-1 0,-3 3-3 0,-5-1-4 15,-4 4 0-15,0 2 0 0,-1 2-10 0,0 1-15 16,-1 1-35-16,0 2-37 0,1-2-54 0,0 3-141 15,3-3-305-15,-1 2 136 0</inkml:trace>
  <inkml:trace contextRef="#ctx0" brushRef="#br0" timeOffset="106006.182">22029 11386 25 0,'0'-5'186'0,"0"3"-15"0,0 2-11 0,0-10-12 16,0 8-13-16,0-4-13 0,0 0-8 0,0-2-3 15,0 3-11-15,0-2-3 0,0-3 0 0,0 0 1 16,0 2-6-16,-1-4-1 0,-3 2-8 0,3-3-3 16,-2 1 1-16,-2 2 4 0,0-1-7 0,-4 1-4 15,1-1-4-15,-1 4-1 0,-1-2-1 0,-3 4-11 0,-2 1-7 16,-3 1-2-16,-4 2-13 0,1 2-7 15,-5 5 4-15,-2-2-5 0,0 7-5 0,1 1 0 16,-1 0-2-16,3 4-4 0,5-5-1 0,0 4-3 16,-2 1-1-16,8-4 1 0,2 2-3 0,4-1-2 0,0 2 2 15,2-2 0-15,3-5-5 0,-1 4 0 0,4 0-2 16,0-2-4-16,3 0 0 0,1-3 1 0,3 3-5 16,0-3 2-16,0-1 0 0,2-1-1 15,3-4-1-15,1 2-1 0,2-3-1 0,-3 0 1 0,8-3-2 16,-5 2-1-16,6-4 5 0,-7-1-1 0,6 1-5 15,-3-4 5-15,-2 1-2 0,-7 1-1 0,6-2 4 16,-4 3-1-16,-1-5 2 0,-1 5-1 16,1-2 1-16,-4 3 2 0,0 0 1 0,1 1 0 0,-3 1 2 15,1 0-1-15,-3 2 1 0,-1 1 0 0,0 0 0 16,0 0 3-16,5 9-4 0,-5 0 3 0,-1 2 3 16,-2 6-4-16,-2-2 3 0,1 9-1 0,-2-4-1 15,2-2 0-15,-1 6-1 0,0 1-1 0,0 0 1 16,-1-6 1-16,4 0-4 0,-4 5 2 0,3-5 2 15,-1-1-2-15,2-2-2 0,-2 2-12 0,1-1-17 16,1-2-15-16,0-1-19 0,2-2-20 0,0 0-19 16,0-1-19-16,0 0-11 0,3-4-15 0,-2 1-10 15,3-2-16-15,0-3-112 0,0 2-310 0,1-4 138 16</inkml:trace>
  <inkml:trace contextRef="#ctx0" brushRef="#br0" timeOffset="106346.273">22069 11448 46 0,'-1'-1'187'0,"1"1"-7"0,0 0-8 0,0 0-6 15,-15 7-14-15,8 3-11 0,-3 2-10 0,3 4-9 16,-2 3-9-16,0-1-9 0,-1 0-8 0,2 7-5 16,3-7-10-16,-2 6-10 0,0-3-7 0,2-5-4 0,1 3-6 15,4-1-5-15,0-1-5 0,0 0-6 0,0-2-4 16,0-4-6-16,0 2 0 0,1-3 0 15,2-1-3-15,1-3-5 0,-1 0 1 0,2-1-2 0,0 0-5 16,1-2-1-16,-2-1 3 0,6-2-6 0,0-2 1 16,2-2-1-16,-2-3-2 0,2-1 0 0,-3 2-2 15,1-9 0-15,1 3-3 0,-2-5 0 0,0 0-2 16,0-6-3-16,-1-2-6 0,-2 1-2 0,-3-2-3 16,4-2-4-16,-7 0 1 0,0 1-2 0,-3 1-5 15,0 10 1-15,2-4-3 0,-3 9 0 0,0 1-6 16,0 1-6-16,-1 2-11 0,1 4-12 0,-3 2-12 15,-1 2-16-15,8-1-19 0,-14 7-16 0,4 1-38 16,2-1-101-16,-1 7-283 0,0 1 126 0</inkml:trace>
  <inkml:trace contextRef="#ctx0" brushRef="#br0" timeOffset="106703.261">22415 11479 129 0,'0'0'190'16,"0"0"-13"-16,0 0-18 0,-13 7-18 0,12 0-19 15,-3 0-2-15,3 0-12 0,-3 3-13 0,2-1-10 16,0-2-8-16,0-2-7 0,0 4-9 0,2-1-13 15,0 0-2-15,0-2-14 0,0 0-2 0,4 0 0 0,-4-1 1 16,2 1-14-16,0-2-8 0,-1-2-4 0,3 1 8 16,-2-1 1-16,-2-2-3 0,3 2 2 15,-3-2-2-15,0 0-7 0,0 0 5 0,9-7-2 0,-5 6-4 16,-3-4 10-16,-1-1-10 0,0 2 3 0,0-1 2 16,-1 0-6-16,-2 1-4 0,2 0-5 0,-3 0-5 15,3-1-8-15,-4 2-11 0,-3 1-14 0,5 0-32 16,-3 0 3-16,0-1-22 0,6 3-28 0,-13 7-112 15,6-4-255-15,3-1 114 0</inkml:trace>
  <inkml:trace contextRef="#ctx0" brushRef="#br0" timeOffset="107070.196">22827 11192 126 0,'0'-3'163'0,"0"3"-16"16,3-6-16-16,-3 6-11 0,0 0-18 0,0 0-1 16,-11 14-12-16,7-5 1 0,-4 2-11 0,-2 6-10 15,-3 4 0-15,-1 3-3 0,0 2-5 0,-1 1 6 16,-3 8 1-16,-6 8 1 0,3 0-2 0,1 1 0 15,-2-3-1-15,-1 3-2 0,1-2-5 0,5-8-3 16,-5 8 2-16,5-10-4 0,-2 0-8 0,2-3-1 16,1 3-9-16,-1 1-2 0,-1-5-4 0,3 0-1 0,4-2-5 15,-1-1-3-15,-1-1 1 0,4-5-7 16,-1-2-11-16,4 0-8 0,1-3-21 0,1-2-15 16,1 0-11-16,1-5-8 0,0 3-13 0,2-3-8 15,0-2-5-15,0 0-7 0,2-3-18 0,3 2-9 0,-5-4-10 16,12-3-20-16,-4 1-85 0,-1-4-252 0,4-2 111 15</inkml:trace>
  <inkml:trace contextRef="#ctx0" brushRef="#br0" timeOffset="107303.231">22672 11812 124 0,'4'8'125'0,"-2"-2"-3"0,-2 5-11 0,0 3-11 15,0-2-1-15,3 2-17 0,-6 0-4 0,3-2-6 16,3 0-21-16,-1-1 3 0,0 1-5 0,0-2-5 15,2 1-4-15,1-2-6 0,-2-4-1 0,3 1-5 16,2-1 3-16,-2-1 1 0,1-1-7 0,-1-3-10 16,3 0 6-16,-1 0 7 0,-2-3 11 0,0 1 7 15,2-3 14-15,-2 0 9 0,0-2 5 0,-1 0 5 16,-2-3 1-16,-1 2-8 0,-2-1-11 0,-3-3-9 16,-1 2-16-16,-3 0-26 0,-6-1-35 0,0 1-49 15,-3 0-48-15,-4 3-188 0,0 0-334 0,-8 3 148 16</inkml:trace>
  <inkml:trace contextRef="#ctx0" brushRef="#br0" timeOffset="139318.932">19362 12252 44 0,'0'0'72'0,"0"0"-13"0,0 0 6 0,0 0-13 0,0 0 2 15,0 0-9-15,0 0 4 0,0 0-19 0,0 0 9 16,0 0 3-16,0 0-13 0,0 0-12 0,0 0 13 16,0 0-4-16,0 0-4 0,0 0 3 15,14-7-10-15,-10 6 10 0,-4 1-1 0,13-1-5 0,-4 1 5 16,-3 0-5-16,6-2-4 0,1 2 0 0,-1-1 4 16,-1-1 0-16,4 2 10 0,5-1-5 0,1 1 0 15,-1-2 3-15,-3-1-5 0,1 4 0 0,6-1-13 16,-6 2 9-16,5-2-9 0,-4 0 5 0,3 0-6 15,-3 0 6-15,3 0-7 0,-5-3 3 0,2 3-1 16,-1 0-8-16,1 0 6 0,-2 1 1 0,-1-2-6 16,-2-1-12-16,3 4 22 0,-5-1 1 0,0-2-13 15,0 1 3-15,-1-2 4 0,-3 2 2 0,3 0-10 16,-3 0 1-16,-8 0 2 0,11 0 5 0,-11 0-1 16,10 0-4-16,-10 0 3 0,7 0 3 0,-7 0-7 15,5 0-1-15,-5 0-11 0,0 0-7 0,6-2-18 16,-6 2-20-16,0 0-23 0,0 0-92 0,0 0-185 0,-15-5 83 15</inkml:trace>
  <inkml:trace contextRef="#ctx0" brushRef="#br0" timeOffset="139795.308">19249 12288 60 0,'0'0'83'0,"-8"1"-14"16,8-1 7-16,0 0-11 0,0 0-9 0,0 0-4 15,0 0-4-15,18 4 2 0,-12-4-4 0,-1 0-12 16,4 0 1-16,-2 0-1 0,2 0 2 0,1 3-4 0,3-3 8 16,-2 0-5-16,1 1 6 0,-1-1-6 15,3 0 6-15,4 0-4 0,-3 0-4 0,2 0 9 16,1-1-2-16,-1 1 1 0,3 0 0 0,-1 0-5 16,-3 1-2-16,3-2-3 0,-1 1 6 0,-1 0-3 0,-4 1-3 15,1-1-2-15,-1 0-2 0,4 0 5 0,-7-1-4 16,5 1-1-16,-2 0-1 0,-1 0-6 15,0-3 2-15,0 3 0 0,-2 0 1 0,1-4-5 0,1 6 1 16,-5-2 3-16,0-2-3 0,1 2-4 0,-2-1 6 16,-6 1-6-16,13 0 4 0,-7-1-7 0,-6 1 6 15,9 0-5-15,-9 0-1 0,4 1-3 0,-4-1-3 16,0 0 2-16,10 0-6 0,-10 0-6 0,0 0-15 16,4-2-31-16,-4 2-37 0,0 0-32 0,-3-7-150 15,3 7-290-15,-6-8 128 0</inkml:trace>
  <inkml:trace contextRef="#ctx0" brushRef="#br0" timeOffset="146093.33">9413 9191 58 0,'0'0'65'0,"0"0"-3"15,0 0-6-15,0 0-2 0,0 0-8 0,0 0 0 16,4-5 0-16,-4 5-3 0,0 0-5 0,0 0-1 16,0 0-3-16,0 0-8 0,0 0-1 15,0 0 0-15,5 0 4 0,-5 0 1 0,0 0-7 0,0 0-6 16,0 0-1-16,0 0 6 0,9 0 2 0,-9 0-6 15,8-5 3-15,-8 5 2 0,6 0-9 0,-1-2 5 16,-1 0 1-16,-4 2-4 0,9-2-9 0,-5 2 10 16,3-1-4-16,-7 1-1 0,12-3-7 0,-6-1 9 15,1 2-3-15,0-3-7 0,0 3 9 0,1-1-7 16,1 0 0-16,-2 1-6 0,2-1 10 0,0 0-1 16,2 1-1-16,-3-2 0 0,1 2-2 0,0 1-2 15,1 1-4-15,-2-3 0 0,1 2 2 0,-3-2-3 16,3 0 2-16,-5 3 2 0,4-1-6 0,-8 1 7 15,11 0 0-15,-7-1 3 0,-4 1-23 0,5-2 18 16,-5 2 7-16,7-2-6 0,-7 2-7 0,0 0 6 16,5 0 3-16,-5 0-8 0,0 0 3 0,0 0 8 15,0 0-8-15,0 0 3 0,0 0 15 0,0 0 4 16,6-1-9-16,-6 1 1 0,0 0 6 0,0 0-5 16,0 0-1-16,0 0-3 0,0 0-4 0,0 0 1 15,0 0-9-15,0 0 9 0,0 0 0 0,0 0-5 0,0 0 9 16,0 0-12-16,0 0 8 0,0 0-12 0,0 0-11 15,0 0-18-15,0 0-30 0,0 0-49 0,0 0-70 16,0 0-195-16,-10-4 87 0</inkml:trace>
  <inkml:trace contextRef="#ctx0" brushRef="#br0" timeOffset="150285.608">6395 11162 24 0,'0'0'40'16,"14"-5"-2"-16,-14 5 2 0,5 0-9 0,-5 0 1 15,9-2-4-15,-9 2 2 0,9-2 2 0,-1 2-1 16,-2 0 0-16,2-2 0 0,-1-1-3 0,2 1 5 16,2-1 2-16,-1-1-9 0,1 1 6 0,6-3-9 15,-1 1 7-15,1-1-3 0,1 2 1 0,1-4-8 16,-2 2-3-16,6 1 1 0,-6-2-2 0,3 1 0 16,0-1-4-16,0-2-1 0,1 4 0 0,-3 0-2 15,0-5 5-15,-1 9-3 0,-5-4-3 0,1 1-2 16,-1 0 2-16,-2 1 0 0,3 2-2 0,-7 1 0 15,2-2-2-15,-2 0-12 0,0 0 9 0,0 1 4 16,-1 0-1-16,-5 1 4 0,6-2 16 0,-6 2-8 16,0 0 10-16,0 0-5 0,7-1 8 0,-7 1-3 15,0 0-4-15,0 0-3 0,0 0-3 0,0 0-5 16,7 0-7-16,-7 0-21 0,0 0-10 0,0 0-31 16,0 0-32-16,0 0-58 0,0 0-159 0,0 0 71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E32678-6121-4088-B916-A714A477CE88}" type="datetimeFigureOut">
              <a:rPr lang="en-US" smtClean="0"/>
              <a:t>12/29/2021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DA0D87-BAD6-49C8-8D53-3C2D4C50C23F}" type="slidenum">
              <a:rPr lang="en-US" smtClean="0"/>
              <a:t>‹#›</a:t>
            </a:fld>
            <a:endParaRPr lang="en-US"/>
          </a:p>
        </p:txBody>
      </p:sp>
    </p:spTree>
    <p:extLst>
      <p:ext uri="{BB962C8B-B14F-4D97-AF65-F5344CB8AC3E}">
        <p14:creationId xmlns:p14="http://schemas.microsoft.com/office/powerpoint/2010/main" val="243934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A0D87-BAD6-49C8-8D53-3C2D4C50C23F}" type="slidenum">
              <a:rPr lang="en-US" smtClean="0"/>
              <a:t>5</a:t>
            </a:fld>
            <a:endParaRPr lang="en-US"/>
          </a:p>
        </p:txBody>
      </p:sp>
    </p:spTree>
    <p:extLst>
      <p:ext uri="{BB962C8B-B14F-4D97-AF65-F5344CB8AC3E}">
        <p14:creationId xmlns:p14="http://schemas.microsoft.com/office/powerpoint/2010/main" val="401674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BB2-25DF-4DC3-B35B-0C20C4C17A0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029AA7A-A4D8-4A47-90C9-8FA0545CF12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230DD4-025A-4213-97C9-499850B26F77}"/>
              </a:ext>
            </a:extLst>
          </p:cNvPr>
          <p:cNvSpPr>
            <a:spLocks noGrp="1"/>
          </p:cNvSpPr>
          <p:nvPr>
            <p:ph type="dt" sz="half" idx="10"/>
          </p:nvPr>
        </p:nvSpPr>
        <p:spPr/>
        <p:txBody>
          <a:bodyPr/>
          <a:lstStyle/>
          <a:p>
            <a:fld id="{7E9B198E-6B1A-4A9C-99FF-6424AD8E0615}" type="datetime1">
              <a:rPr lang="en-US" smtClean="0"/>
              <a:t>12/29/2021</a:t>
            </a:fld>
            <a:endParaRPr lang="en-US"/>
          </a:p>
        </p:txBody>
      </p:sp>
      <p:sp>
        <p:nvSpPr>
          <p:cNvPr id="5" name="Footer Placeholder 4">
            <a:extLst>
              <a:ext uri="{FF2B5EF4-FFF2-40B4-BE49-F238E27FC236}">
                <a16:creationId xmlns:a16="http://schemas.microsoft.com/office/drawing/2014/main" id="{69637908-F005-45AF-AB71-3DAB607E08C4}"/>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5FA84637-7601-4920-9FA3-9D805646123D}"/>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35713753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231-2954-4F25-92A0-7B5B2AE010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FBDE4F-3869-45A4-8619-CF5277342F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629A6-1467-4050-87E1-2FCB31180611}"/>
              </a:ext>
            </a:extLst>
          </p:cNvPr>
          <p:cNvSpPr>
            <a:spLocks noGrp="1"/>
          </p:cNvSpPr>
          <p:nvPr>
            <p:ph type="dt" sz="half" idx="10"/>
          </p:nvPr>
        </p:nvSpPr>
        <p:spPr/>
        <p:txBody>
          <a:bodyPr/>
          <a:lstStyle/>
          <a:p>
            <a:fld id="{0C255AC1-C892-43BD-B732-51106811D660}" type="datetime1">
              <a:rPr lang="en-US" smtClean="0"/>
              <a:t>12/29/2021</a:t>
            </a:fld>
            <a:endParaRPr lang="en-US"/>
          </a:p>
        </p:txBody>
      </p:sp>
      <p:sp>
        <p:nvSpPr>
          <p:cNvPr id="5" name="Footer Placeholder 4">
            <a:extLst>
              <a:ext uri="{FF2B5EF4-FFF2-40B4-BE49-F238E27FC236}">
                <a16:creationId xmlns:a16="http://schemas.microsoft.com/office/drawing/2014/main" id="{9CA6E178-A164-4C9D-A6B9-7A0C1D514956}"/>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56C8BF73-83A4-4948-B8CD-FE4A24F9EFDB}"/>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732425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83F8-E560-4580-8985-98D18A06255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92A39-B35E-4DF8-BFD9-2ABB2E2A535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C1BB5-5164-4825-BBF4-A7EBC6A9BFBB}"/>
              </a:ext>
            </a:extLst>
          </p:cNvPr>
          <p:cNvSpPr>
            <a:spLocks noGrp="1"/>
          </p:cNvSpPr>
          <p:nvPr>
            <p:ph type="dt" sz="half" idx="10"/>
          </p:nvPr>
        </p:nvSpPr>
        <p:spPr/>
        <p:txBody>
          <a:bodyPr/>
          <a:lstStyle/>
          <a:p>
            <a:fld id="{3180F497-D56B-4EF6-895D-A302B3F740D2}" type="datetime1">
              <a:rPr lang="en-US" smtClean="0"/>
              <a:t>12/29/2021</a:t>
            </a:fld>
            <a:endParaRPr lang="en-US"/>
          </a:p>
        </p:txBody>
      </p:sp>
      <p:sp>
        <p:nvSpPr>
          <p:cNvPr id="5" name="Footer Placeholder 4">
            <a:extLst>
              <a:ext uri="{FF2B5EF4-FFF2-40B4-BE49-F238E27FC236}">
                <a16:creationId xmlns:a16="http://schemas.microsoft.com/office/drawing/2014/main" id="{9395A0C9-5F53-4102-89EC-5DDE161D1297}"/>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271B6733-2C6E-4CEB-BB71-8ABFC3722FF8}"/>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39300546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6D97F2D7-B34F-4467-B82A-05BAF9CF86D9}" type="datetime1">
              <a:rPr lang="en-US" smtClean="0">
                <a:solidFill>
                  <a:srgbClr val="696464"/>
                </a:solidFill>
              </a:rPr>
              <a:t>12/29/2021</a:t>
            </a:fld>
            <a:endParaRPr lang="en-US">
              <a:solidFill>
                <a:srgbClr val="696464"/>
              </a:solidFill>
            </a:endParaRPr>
          </a:p>
        </p:txBody>
      </p:sp>
      <p:sp>
        <p:nvSpPr>
          <p:cNvPr id="17" name="Footer Placeholder 16"/>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F8C1345-65FB-4F2C-9950-20B500EA74C9}"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14923191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377A3ED-AECC-46AD-986D-EE5E9E6D2150}"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130251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88ACCA6-614D-4407-AEFA-0FE22CC4A565}"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r>
              <a:rPr lang="en-US">
                <a:solidFill>
                  <a:srgbClr val="696464"/>
                </a:solidFill>
              </a:rPr>
              <a:t>Introduction to Data Analytics - Rohini R. Rao &amp; Manjunath Hegde</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278940220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D9EC9A0A-E55F-44E3-B9E4-C44107621958}"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835137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8846A0D-7D26-42BE-BC0D-2672080B1D5C}" type="datetime1">
              <a:rPr lang="en-US" smtClean="0">
                <a:solidFill>
                  <a:srgbClr val="696464"/>
                </a:solidFill>
              </a:rPr>
              <a:t>12/29/2021</a:t>
            </a:fld>
            <a:endParaRPr lang="en-US">
              <a:solidFill>
                <a:srgbClr val="696464"/>
              </a:solidFill>
            </a:endParaRPr>
          </a:p>
        </p:txBody>
      </p:sp>
      <p:sp>
        <p:nvSpPr>
          <p:cNvPr id="8" name="Footer Placeholder 7"/>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9" name="Slide Number Placeholder 8"/>
          <p:cNvSpPr>
            <a:spLocks noGrp="1"/>
          </p:cNvSpPr>
          <p:nvPr>
            <p:ph type="sldNum" sz="quarter" idx="12"/>
          </p:nvPr>
        </p:nvSpPr>
        <p:spPr/>
        <p:txBody>
          <a:bodyPr/>
          <a:lstStyle/>
          <a:p>
            <a:fld id="{FF8C1345-65FB-4F2C-9950-20B500EA74C9}"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7911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448647-F80F-4FAF-9E8D-615B092144DA}" type="datetime1">
              <a:rPr lang="en-US" smtClean="0">
                <a:solidFill>
                  <a:srgbClr val="696464"/>
                </a:solidFill>
              </a:rPr>
              <a:t>12/29/2021</a:t>
            </a:fld>
            <a:endParaRPr lang="en-US">
              <a:solidFill>
                <a:srgbClr val="696464"/>
              </a:solidFill>
            </a:endParaRPr>
          </a:p>
        </p:txBody>
      </p:sp>
      <p:sp>
        <p:nvSpPr>
          <p:cNvPr id="4" name="Footer Placeholder 3"/>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2656460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029ED7-A647-4A0D-9944-EC49B0FCF725}" type="datetime1">
              <a:rPr lang="en-US" smtClean="0">
                <a:solidFill>
                  <a:srgbClr val="696464"/>
                </a:solidFill>
              </a:rPr>
              <a:t>12/29/2021</a:t>
            </a:fld>
            <a:endParaRPr lang="en-US">
              <a:solidFill>
                <a:srgbClr val="696464"/>
              </a:solidFill>
            </a:endParaRPr>
          </a:p>
        </p:txBody>
      </p:sp>
      <p:sp>
        <p:nvSpPr>
          <p:cNvPr id="3" name="Footer Placeholder 2"/>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404207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B4FCC0-C57E-48AF-B652-FFF471885BAA}"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86236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2ACE-78F6-43FC-88D4-A060F0A3F6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F1CB46-9C69-4DBA-835E-F4166668E0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5D638F-8D48-4A69-932F-046F23F42E4D}"/>
              </a:ext>
            </a:extLst>
          </p:cNvPr>
          <p:cNvSpPr>
            <a:spLocks noGrp="1"/>
          </p:cNvSpPr>
          <p:nvPr>
            <p:ph type="dt" sz="half" idx="10"/>
          </p:nvPr>
        </p:nvSpPr>
        <p:spPr/>
        <p:txBody>
          <a:bodyPr/>
          <a:lstStyle/>
          <a:p>
            <a:fld id="{2B4C8E7D-A462-4CD4-A85E-10CAF0FE3926}" type="datetime1">
              <a:rPr lang="en-US" smtClean="0"/>
              <a:t>12/29/2021</a:t>
            </a:fld>
            <a:endParaRPr lang="en-US"/>
          </a:p>
        </p:txBody>
      </p:sp>
      <p:sp>
        <p:nvSpPr>
          <p:cNvPr id="5" name="Footer Placeholder 4">
            <a:extLst>
              <a:ext uri="{FF2B5EF4-FFF2-40B4-BE49-F238E27FC236}">
                <a16:creationId xmlns:a16="http://schemas.microsoft.com/office/drawing/2014/main" id="{2981BAFB-ACA6-4D42-890B-50C563301DC1}"/>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AD5B35E7-FF24-4CD5-939E-F1608F71A92C}"/>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3296336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C5AC578-F34B-41A2-BDB0-8AF4F6269405}" type="datetime1">
              <a:rPr lang="en-US" smtClean="0">
                <a:solidFill>
                  <a:srgbClr val="696464"/>
                </a:solidFill>
              </a:rPr>
              <a:t>12/29/2021</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r>
              <a:rPr lang="en-US">
                <a:solidFill>
                  <a:srgbClr val="696464"/>
                </a:solidFill>
              </a:rPr>
              <a:t>Introduction to Data Analytics - Rohini R. Rao &amp; Manjunath Hegde</a:t>
            </a:r>
          </a:p>
        </p:txBody>
      </p:sp>
      <p:sp>
        <p:nvSpPr>
          <p:cNvPr id="7" name="Slide Number Placeholder 6"/>
          <p:cNvSpPr>
            <a:spLocks noGrp="1"/>
          </p:cNvSpPr>
          <p:nvPr>
            <p:ph type="sldNum" sz="quarter" idx="12"/>
          </p:nvPr>
        </p:nvSpPr>
        <p:spPr>
          <a:xfrm>
            <a:off x="146304" y="6208776"/>
            <a:ext cx="457200" cy="457200"/>
          </a:xfrm>
        </p:spPr>
        <p:txBody>
          <a:bodyPr/>
          <a:lstStyle/>
          <a:p>
            <a:fld id="{FF8C1345-65FB-4F2C-9950-20B500EA74C9}"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822404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2498C5-C096-47E7-A497-DA868364688C}"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2419935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1550CA-3E6C-4658-8814-16D5B00C7337}" type="datetime1">
              <a:rPr lang="en-US" smtClean="0">
                <a:solidFill>
                  <a:srgbClr val="696464"/>
                </a:solidFill>
              </a:rPr>
              <a:t>12/29/2021</a:t>
            </a:fld>
            <a:endParaRPr lang="en-US">
              <a:solidFill>
                <a:srgbClr val="696464"/>
              </a:solidFill>
            </a:endParaRPr>
          </a:p>
        </p:txBody>
      </p:sp>
      <p:sp>
        <p:nvSpPr>
          <p:cNvPr id="5" name="Footer Placeholder 4"/>
          <p:cNvSpPr>
            <a:spLocks noGrp="1"/>
          </p:cNvSpPr>
          <p:nvPr>
            <p:ph type="ftr" sz="quarter" idx="11"/>
          </p:nvPr>
        </p:nvSpPr>
        <p:spPr/>
        <p:txBody>
          <a:bodyPr/>
          <a:lstStyle/>
          <a:p>
            <a:r>
              <a:rPr lang="en-US">
                <a:solidFill>
                  <a:srgbClr val="696464"/>
                </a:solidFill>
              </a:rPr>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pPr/>
              <a:t>‹#›</a:t>
            </a:fld>
            <a:endParaRPr lang="en-US"/>
          </a:p>
        </p:txBody>
      </p:sp>
    </p:spTree>
    <p:extLst>
      <p:ext uri="{BB962C8B-B14F-4D97-AF65-F5344CB8AC3E}">
        <p14:creationId xmlns:p14="http://schemas.microsoft.com/office/powerpoint/2010/main" val="308698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A709-C959-4A44-A702-1C94F2E09D2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813BE1-8FBC-4374-86C4-5800385DE14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B13B34-4753-4C27-A586-3D018DCEABF3}"/>
              </a:ext>
            </a:extLst>
          </p:cNvPr>
          <p:cNvSpPr>
            <a:spLocks noGrp="1"/>
          </p:cNvSpPr>
          <p:nvPr>
            <p:ph type="dt" sz="half" idx="10"/>
          </p:nvPr>
        </p:nvSpPr>
        <p:spPr/>
        <p:txBody>
          <a:bodyPr/>
          <a:lstStyle/>
          <a:p>
            <a:fld id="{0D04D675-BDD9-4EE2-BB73-FCD08768EEF1}" type="datetime1">
              <a:rPr lang="en-US" smtClean="0"/>
              <a:t>12/29/2021</a:t>
            </a:fld>
            <a:endParaRPr lang="en-US"/>
          </a:p>
        </p:txBody>
      </p:sp>
      <p:sp>
        <p:nvSpPr>
          <p:cNvPr id="5" name="Footer Placeholder 4">
            <a:extLst>
              <a:ext uri="{FF2B5EF4-FFF2-40B4-BE49-F238E27FC236}">
                <a16:creationId xmlns:a16="http://schemas.microsoft.com/office/drawing/2014/main" id="{D556BCE5-2458-44C1-8555-CA3173D6E802}"/>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9A1A9A56-B014-471D-BB85-200CFAFA1C16}"/>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491771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B230-9126-4D2D-863E-765F1EF701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6F14C8-6A46-4196-81A1-3F619C4EBFC7}"/>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08EA3E-5DE3-49C1-B6AD-2756A71559F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A9B965-7412-4227-B2AD-DBDF150362E5}"/>
              </a:ext>
            </a:extLst>
          </p:cNvPr>
          <p:cNvSpPr>
            <a:spLocks noGrp="1"/>
          </p:cNvSpPr>
          <p:nvPr>
            <p:ph type="dt" sz="half" idx="10"/>
          </p:nvPr>
        </p:nvSpPr>
        <p:spPr/>
        <p:txBody>
          <a:bodyPr/>
          <a:lstStyle/>
          <a:p>
            <a:fld id="{E82D426F-23CA-4DD1-B3A5-89D1B06D3810}" type="datetime1">
              <a:rPr lang="en-US" smtClean="0"/>
              <a:t>12/29/2021</a:t>
            </a:fld>
            <a:endParaRPr lang="en-US"/>
          </a:p>
        </p:txBody>
      </p:sp>
      <p:sp>
        <p:nvSpPr>
          <p:cNvPr id="6" name="Footer Placeholder 5">
            <a:extLst>
              <a:ext uri="{FF2B5EF4-FFF2-40B4-BE49-F238E27FC236}">
                <a16:creationId xmlns:a16="http://schemas.microsoft.com/office/drawing/2014/main" id="{E6D167A7-581E-4802-BD39-1917D5D0E800}"/>
              </a:ext>
            </a:extLst>
          </p:cNvPr>
          <p:cNvSpPr>
            <a:spLocks noGrp="1"/>
          </p:cNvSpPr>
          <p:nvPr>
            <p:ph type="ftr" sz="quarter" idx="11"/>
          </p:nvPr>
        </p:nvSpPr>
        <p:spPr/>
        <p:txBody>
          <a:bodyPr/>
          <a:lstStyle/>
          <a:p>
            <a:r>
              <a:rPr lang="en-US"/>
              <a:t>Introduction to Data Analytics - Rohini R. Rao &amp; Manjunath Hegde</a:t>
            </a:r>
          </a:p>
        </p:txBody>
      </p:sp>
      <p:sp>
        <p:nvSpPr>
          <p:cNvPr id="7" name="Slide Number Placeholder 6">
            <a:extLst>
              <a:ext uri="{FF2B5EF4-FFF2-40B4-BE49-F238E27FC236}">
                <a16:creationId xmlns:a16="http://schemas.microsoft.com/office/drawing/2014/main" id="{D6FF1E88-F033-413B-B92F-F68A1AD4F228}"/>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32808537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D7F9-3F5E-4210-833F-7EC7E30467BC}"/>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E5B960-2F74-49B0-B655-DD06FF54E03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ECB08E-C3D8-4620-A3E0-503C00596AC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58D153-8D52-427A-BD42-E2CCF83C5E5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F9164-EE62-4776-B6AD-9A469387B237}"/>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F65421-C012-4725-9499-F93CC1286907}"/>
              </a:ext>
            </a:extLst>
          </p:cNvPr>
          <p:cNvSpPr>
            <a:spLocks noGrp="1"/>
          </p:cNvSpPr>
          <p:nvPr>
            <p:ph type="dt" sz="half" idx="10"/>
          </p:nvPr>
        </p:nvSpPr>
        <p:spPr/>
        <p:txBody>
          <a:bodyPr/>
          <a:lstStyle/>
          <a:p>
            <a:fld id="{D6E2F449-C5DD-430A-B8E4-4799CCB261B3}" type="datetime1">
              <a:rPr lang="en-US" smtClean="0"/>
              <a:t>12/29/2021</a:t>
            </a:fld>
            <a:endParaRPr lang="en-US"/>
          </a:p>
        </p:txBody>
      </p:sp>
      <p:sp>
        <p:nvSpPr>
          <p:cNvPr id="8" name="Footer Placeholder 7">
            <a:extLst>
              <a:ext uri="{FF2B5EF4-FFF2-40B4-BE49-F238E27FC236}">
                <a16:creationId xmlns:a16="http://schemas.microsoft.com/office/drawing/2014/main" id="{2C73AFE4-3650-42BE-BC64-C8477269B519}"/>
              </a:ext>
            </a:extLst>
          </p:cNvPr>
          <p:cNvSpPr>
            <a:spLocks noGrp="1"/>
          </p:cNvSpPr>
          <p:nvPr>
            <p:ph type="ftr" sz="quarter" idx="11"/>
          </p:nvPr>
        </p:nvSpPr>
        <p:spPr/>
        <p:txBody>
          <a:bodyPr/>
          <a:lstStyle/>
          <a:p>
            <a:r>
              <a:rPr lang="en-US"/>
              <a:t>Introduction to Data Analytics - Rohini R. Rao &amp; Manjunath Hegde</a:t>
            </a:r>
          </a:p>
        </p:txBody>
      </p:sp>
      <p:sp>
        <p:nvSpPr>
          <p:cNvPr id="9" name="Slide Number Placeholder 8">
            <a:extLst>
              <a:ext uri="{FF2B5EF4-FFF2-40B4-BE49-F238E27FC236}">
                <a16:creationId xmlns:a16="http://schemas.microsoft.com/office/drawing/2014/main" id="{6B2E0EE3-BA97-456A-9E51-F19DA79B85E6}"/>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26855863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8E35-4C8D-4A11-8ED4-5E8EBD338A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31177B-A6EB-4F02-BBE3-7CA253438335}"/>
              </a:ext>
            </a:extLst>
          </p:cNvPr>
          <p:cNvSpPr>
            <a:spLocks noGrp="1"/>
          </p:cNvSpPr>
          <p:nvPr>
            <p:ph type="dt" sz="half" idx="10"/>
          </p:nvPr>
        </p:nvSpPr>
        <p:spPr/>
        <p:txBody>
          <a:bodyPr/>
          <a:lstStyle/>
          <a:p>
            <a:fld id="{E965C16F-1412-46C3-905D-3AECD5E00D04}" type="datetime1">
              <a:rPr lang="en-US" smtClean="0"/>
              <a:t>12/29/2021</a:t>
            </a:fld>
            <a:endParaRPr lang="en-US"/>
          </a:p>
        </p:txBody>
      </p:sp>
      <p:sp>
        <p:nvSpPr>
          <p:cNvPr id="4" name="Footer Placeholder 3">
            <a:extLst>
              <a:ext uri="{FF2B5EF4-FFF2-40B4-BE49-F238E27FC236}">
                <a16:creationId xmlns:a16="http://schemas.microsoft.com/office/drawing/2014/main" id="{26D47609-907C-43C6-9C8F-5D561757613F}"/>
              </a:ext>
            </a:extLst>
          </p:cNvPr>
          <p:cNvSpPr>
            <a:spLocks noGrp="1"/>
          </p:cNvSpPr>
          <p:nvPr>
            <p:ph type="ftr" sz="quarter" idx="11"/>
          </p:nvPr>
        </p:nvSpPr>
        <p:spPr/>
        <p:txBody>
          <a:bodyPr/>
          <a:lstStyle/>
          <a:p>
            <a:r>
              <a:rPr lang="en-US"/>
              <a:t>Introduction to Data Analytics - Rohini R. Rao &amp; Manjunath Hegde</a:t>
            </a:r>
          </a:p>
        </p:txBody>
      </p:sp>
      <p:sp>
        <p:nvSpPr>
          <p:cNvPr id="5" name="Slide Number Placeholder 4">
            <a:extLst>
              <a:ext uri="{FF2B5EF4-FFF2-40B4-BE49-F238E27FC236}">
                <a16:creationId xmlns:a16="http://schemas.microsoft.com/office/drawing/2014/main" id="{9126DCC1-AD82-45B7-9C65-884C381C884A}"/>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1692115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CF8AE9-64CE-42AB-A5CD-C4D510A9107B}"/>
              </a:ext>
            </a:extLst>
          </p:cNvPr>
          <p:cNvSpPr>
            <a:spLocks noGrp="1"/>
          </p:cNvSpPr>
          <p:nvPr>
            <p:ph type="dt" sz="half" idx="10"/>
          </p:nvPr>
        </p:nvSpPr>
        <p:spPr/>
        <p:txBody>
          <a:bodyPr/>
          <a:lstStyle/>
          <a:p>
            <a:fld id="{86CDA2AE-8625-410F-821D-D976EED828F9}" type="datetime1">
              <a:rPr lang="en-US" smtClean="0"/>
              <a:t>12/29/2021</a:t>
            </a:fld>
            <a:endParaRPr lang="en-US"/>
          </a:p>
        </p:txBody>
      </p:sp>
      <p:sp>
        <p:nvSpPr>
          <p:cNvPr id="3" name="Footer Placeholder 2">
            <a:extLst>
              <a:ext uri="{FF2B5EF4-FFF2-40B4-BE49-F238E27FC236}">
                <a16:creationId xmlns:a16="http://schemas.microsoft.com/office/drawing/2014/main" id="{A002422C-2A8B-47A4-A8E4-4C11A25629B5}"/>
              </a:ext>
            </a:extLst>
          </p:cNvPr>
          <p:cNvSpPr>
            <a:spLocks noGrp="1"/>
          </p:cNvSpPr>
          <p:nvPr>
            <p:ph type="ftr" sz="quarter" idx="11"/>
          </p:nvPr>
        </p:nvSpPr>
        <p:spPr/>
        <p:txBody>
          <a:bodyPr/>
          <a:lstStyle/>
          <a:p>
            <a:r>
              <a:rPr lang="en-US"/>
              <a:t>Introduction to Data Analytics - Rohini R. Rao &amp; Manjunath Hegde</a:t>
            </a:r>
          </a:p>
        </p:txBody>
      </p:sp>
      <p:sp>
        <p:nvSpPr>
          <p:cNvPr id="4" name="Slide Number Placeholder 3">
            <a:extLst>
              <a:ext uri="{FF2B5EF4-FFF2-40B4-BE49-F238E27FC236}">
                <a16:creationId xmlns:a16="http://schemas.microsoft.com/office/drawing/2014/main" id="{B14414C8-33F5-42D2-A18B-4A0E8A92356C}"/>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1453938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9277-5361-478D-86C5-DC46132BC1C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5B0A44-B2D9-45EF-95CA-FF82A70C56A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203489-F6AE-44A7-B388-6B8F875C009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65341C3-B108-42DF-84A8-6AD2B620E9FE}"/>
              </a:ext>
            </a:extLst>
          </p:cNvPr>
          <p:cNvSpPr>
            <a:spLocks noGrp="1"/>
          </p:cNvSpPr>
          <p:nvPr>
            <p:ph type="dt" sz="half" idx="10"/>
          </p:nvPr>
        </p:nvSpPr>
        <p:spPr/>
        <p:txBody>
          <a:bodyPr/>
          <a:lstStyle/>
          <a:p>
            <a:fld id="{3A06B409-6104-4707-B6EF-7AF430AD10C0}" type="datetime1">
              <a:rPr lang="en-US" smtClean="0"/>
              <a:t>12/29/2021</a:t>
            </a:fld>
            <a:endParaRPr lang="en-US"/>
          </a:p>
        </p:txBody>
      </p:sp>
      <p:sp>
        <p:nvSpPr>
          <p:cNvPr id="6" name="Footer Placeholder 5">
            <a:extLst>
              <a:ext uri="{FF2B5EF4-FFF2-40B4-BE49-F238E27FC236}">
                <a16:creationId xmlns:a16="http://schemas.microsoft.com/office/drawing/2014/main" id="{44973D1B-6C3B-4379-94CA-2CBE8AF03C8B}"/>
              </a:ext>
            </a:extLst>
          </p:cNvPr>
          <p:cNvSpPr>
            <a:spLocks noGrp="1"/>
          </p:cNvSpPr>
          <p:nvPr>
            <p:ph type="ftr" sz="quarter" idx="11"/>
          </p:nvPr>
        </p:nvSpPr>
        <p:spPr/>
        <p:txBody>
          <a:bodyPr/>
          <a:lstStyle/>
          <a:p>
            <a:r>
              <a:rPr lang="en-US"/>
              <a:t>Introduction to Data Analytics - Rohini R. Rao &amp; Manjunath Hegde</a:t>
            </a:r>
          </a:p>
        </p:txBody>
      </p:sp>
      <p:sp>
        <p:nvSpPr>
          <p:cNvPr id="7" name="Slide Number Placeholder 6">
            <a:extLst>
              <a:ext uri="{FF2B5EF4-FFF2-40B4-BE49-F238E27FC236}">
                <a16:creationId xmlns:a16="http://schemas.microsoft.com/office/drawing/2014/main" id="{463EFFAD-5D71-4986-AA5D-EE23D0427E67}"/>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41596061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1AA3-279B-4054-B8AE-A1DBE2BFCDF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390BED-B180-4882-B49D-CDD4E9EB4C6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4540D70-9538-4258-8DAE-4E103239A2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FD9150A-F38F-41A9-8598-C29A4E420595}"/>
              </a:ext>
            </a:extLst>
          </p:cNvPr>
          <p:cNvSpPr>
            <a:spLocks noGrp="1"/>
          </p:cNvSpPr>
          <p:nvPr>
            <p:ph type="dt" sz="half" idx="10"/>
          </p:nvPr>
        </p:nvSpPr>
        <p:spPr/>
        <p:txBody>
          <a:bodyPr/>
          <a:lstStyle/>
          <a:p>
            <a:fld id="{1541D489-105F-4F38-9CC4-C0CBA716C61C}" type="datetime1">
              <a:rPr lang="en-US" smtClean="0"/>
              <a:t>12/29/2021</a:t>
            </a:fld>
            <a:endParaRPr lang="en-US"/>
          </a:p>
        </p:txBody>
      </p:sp>
      <p:sp>
        <p:nvSpPr>
          <p:cNvPr id="6" name="Footer Placeholder 5">
            <a:extLst>
              <a:ext uri="{FF2B5EF4-FFF2-40B4-BE49-F238E27FC236}">
                <a16:creationId xmlns:a16="http://schemas.microsoft.com/office/drawing/2014/main" id="{69B3BFC5-3B3B-4242-BD9B-E67C5C33743F}"/>
              </a:ext>
            </a:extLst>
          </p:cNvPr>
          <p:cNvSpPr>
            <a:spLocks noGrp="1"/>
          </p:cNvSpPr>
          <p:nvPr>
            <p:ph type="ftr" sz="quarter" idx="11"/>
          </p:nvPr>
        </p:nvSpPr>
        <p:spPr/>
        <p:txBody>
          <a:bodyPr/>
          <a:lstStyle/>
          <a:p>
            <a:r>
              <a:rPr lang="en-US"/>
              <a:t>Introduction to Data Analytics - Rohini R. Rao &amp; Manjunath Hegde</a:t>
            </a:r>
          </a:p>
        </p:txBody>
      </p:sp>
      <p:sp>
        <p:nvSpPr>
          <p:cNvPr id="7" name="Slide Number Placeholder 6">
            <a:extLst>
              <a:ext uri="{FF2B5EF4-FFF2-40B4-BE49-F238E27FC236}">
                <a16:creationId xmlns:a16="http://schemas.microsoft.com/office/drawing/2014/main" id="{FCE8CD95-ACC5-4A16-8B34-876297B82D92}"/>
              </a:ext>
            </a:extLst>
          </p:cNvPr>
          <p:cNvSpPr>
            <a:spLocks noGrp="1"/>
          </p:cNvSpPr>
          <p:nvPr>
            <p:ph type="sldNum" sz="quarter" idx="12"/>
          </p:nvPr>
        </p:nvSpPr>
        <p:spPr/>
        <p:txBody>
          <a:bodyPr/>
          <a:lstStyle/>
          <a:p>
            <a:fld id="{FF8C1345-65FB-4F2C-9950-20B500EA74C9}" type="slidenum">
              <a:rPr lang="en-US" smtClean="0"/>
              <a:t>‹#›</a:t>
            </a:fld>
            <a:endParaRPr lang="en-US"/>
          </a:p>
        </p:txBody>
      </p:sp>
    </p:spTree>
    <p:extLst>
      <p:ext uri="{BB962C8B-B14F-4D97-AF65-F5344CB8AC3E}">
        <p14:creationId xmlns:p14="http://schemas.microsoft.com/office/powerpoint/2010/main" val="41540928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BAE25-D034-44BE-8BEF-C7C9CAE3AE8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24A33A-F750-460A-8E54-9887566D512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B58284-ED3E-4463-8004-B73B2020C44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4B1F0A3-F222-4CB7-9878-F57C3B58C2F1}" type="datetime1">
              <a:rPr lang="en-US" smtClean="0"/>
              <a:t>12/29/2021</a:t>
            </a:fld>
            <a:endParaRPr lang="en-US"/>
          </a:p>
        </p:txBody>
      </p:sp>
      <p:sp>
        <p:nvSpPr>
          <p:cNvPr id="5" name="Footer Placeholder 4">
            <a:extLst>
              <a:ext uri="{FF2B5EF4-FFF2-40B4-BE49-F238E27FC236}">
                <a16:creationId xmlns:a16="http://schemas.microsoft.com/office/drawing/2014/main" id="{3AB04CC0-502B-4270-99E4-E914B90EB4D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3A1C46E7-EAA7-46B7-ADF8-2364CC798EB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8C1345-65FB-4F2C-9950-20B500EA74C9}" type="slidenum">
              <a:rPr lang="en-US" smtClean="0"/>
              <a:t>‹#›</a:t>
            </a:fld>
            <a:endParaRPr lang="en-US"/>
          </a:p>
        </p:txBody>
      </p:sp>
    </p:spTree>
    <p:extLst>
      <p:ext uri="{BB962C8B-B14F-4D97-AF65-F5344CB8AC3E}">
        <p14:creationId xmlns:p14="http://schemas.microsoft.com/office/powerpoint/2010/main" val="372315179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EFDFA690-6F18-491B-AAAC-AEEA728CDEA1}" type="datetime1">
              <a:rPr lang="en-US" smtClean="0">
                <a:solidFill>
                  <a:srgbClr val="696464"/>
                </a:solidFill>
              </a:rPr>
              <a:t>12/29/2021</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solidFill>
                  <a:srgbClr val="696464"/>
                </a:solidFill>
              </a:rPr>
              <a:t>Introduction to Data Analytics - Rohini R. Rao &amp; Manjunath Hegde</a:t>
            </a: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F8C1345-65FB-4F2C-9950-20B500EA74C9}" type="slidenum">
              <a:rPr lang="en-US" smtClean="0"/>
              <a:pPr/>
              <a:t>‹#›</a:t>
            </a:fld>
            <a:endParaRPr lang="en-US"/>
          </a:p>
        </p:txBody>
      </p:sp>
    </p:spTree>
    <p:extLst>
      <p:ext uri="{BB962C8B-B14F-4D97-AF65-F5344CB8AC3E}">
        <p14:creationId xmlns:p14="http://schemas.microsoft.com/office/powerpoint/2010/main" val="318250885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diagramLayout" Target="../diagrams/layout1.xml"/><Relationship Id="rId7" Type="http://schemas.openxmlformats.org/officeDocument/2006/relationships/customXml" Target="../ink/ink7.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6.xml"/><Relationship Id="rId7" Type="http://schemas.openxmlformats.org/officeDocument/2006/relationships/slide" Target="slide5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17.xml"/><Relationship Id="rId4" Type="http://schemas.openxmlformats.org/officeDocument/2006/relationships/slide" Target="slide11.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8.w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0.emf"/><Relationship Id="rId4" Type="http://schemas.openxmlformats.org/officeDocument/2006/relationships/customXml" Target="../ink/ink2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diagramLayout" Target="../diagrams/layout3.xml"/><Relationship Id="rId7" Type="http://schemas.openxmlformats.org/officeDocument/2006/relationships/customXml" Target="../ink/ink25.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5.emf"/><Relationship Id="rId5" Type="http://schemas.openxmlformats.org/officeDocument/2006/relationships/customXml" Target="../ink/ink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hadoop360.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0"/>
            <a:ext cx="8229600" cy="2290155"/>
          </a:xfrm>
        </p:spPr>
        <p:txBody>
          <a:bodyPr>
            <a:normAutofit fontScale="90000"/>
          </a:bodyPr>
          <a:lstStyle/>
          <a:p>
            <a:r>
              <a:rPr lang="en-US" dirty="0"/>
              <a:t>Introduction to Data Analytics</a:t>
            </a:r>
            <a:br>
              <a:rPr lang="en-US" dirty="0"/>
            </a:br>
            <a:r>
              <a:rPr lang="en-US" dirty="0"/>
              <a:t>DSE-2151</a:t>
            </a:r>
            <a:br>
              <a:rPr lang="en-US" dirty="0"/>
            </a:br>
            <a:r>
              <a:rPr lang="en-US" dirty="0" err="1"/>
              <a:t>B.tech</a:t>
            </a:r>
            <a:r>
              <a:rPr lang="en-US" dirty="0"/>
              <a:t> Data Science &amp; Engineering</a:t>
            </a:r>
            <a:br>
              <a:rPr lang="en-US" dirty="0"/>
            </a:br>
            <a:r>
              <a:rPr lang="en-US" dirty="0"/>
              <a:t>3</a:t>
            </a:r>
            <a:r>
              <a:rPr lang="en-US" baseline="30000" dirty="0"/>
              <a:t>rd</a:t>
            </a:r>
            <a:r>
              <a:rPr lang="en-US" dirty="0"/>
              <a:t> Semester</a:t>
            </a:r>
            <a:br>
              <a:rPr lang="en-US"/>
            </a:br>
            <a:r>
              <a:rPr lang="en-US"/>
              <a:t>Introduction to DA</a:t>
            </a:r>
            <a:endParaRPr lang="en-US" dirty="0"/>
          </a:p>
        </p:txBody>
      </p:sp>
      <p:sp>
        <p:nvSpPr>
          <p:cNvPr id="3" name="Subtitle 2"/>
          <p:cNvSpPr>
            <a:spLocks noGrp="1"/>
          </p:cNvSpPr>
          <p:nvPr>
            <p:ph type="subTitle" idx="1"/>
          </p:nvPr>
        </p:nvSpPr>
        <p:spPr>
          <a:xfrm>
            <a:off x="1371600" y="3733800"/>
            <a:ext cx="6400800" cy="1600200"/>
          </a:xfrm>
        </p:spPr>
        <p:txBody>
          <a:bodyPr>
            <a:normAutofit fontScale="92500" lnSpcReduction="20000"/>
          </a:bodyPr>
          <a:lstStyle/>
          <a:p>
            <a:r>
              <a:rPr lang="en-US" dirty="0"/>
              <a:t>Rohini R. Rao &amp; Manjunath Hegde</a:t>
            </a:r>
          </a:p>
          <a:p>
            <a:r>
              <a:rPr lang="en-US" dirty="0" err="1"/>
              <a:t>Dept</a:t>
            </a:r>
            <a:r>
              <a:rPr lang="en-US" dirty="0"/>
              <a:t> of Computer Applications</a:t>
            </a:r>
          </a:p>
          <a:p>
            <a:r>
              <a:rPr lang="en-US" dirty="0"/>
              <a:t>Sept 2021</a:t>
            </a:r>
          </a:p>
          <a:p>
            <a:r>
              <a:rPr lang="en-US" dirty="0"/>
              <a:t>(Slide set 1 out of 5) </a:t>
            </a:r>
          </a:p>
          <a:p>
            <a:endParaRPr lang="en-US" dirty="0"/>
          </a:p>
        </p:txBody>
      </p:sp>
      <p:sp>
        <p:nvSpPr>
          <p:cNvPr id="4" name="Footer Placeholder 3">
            <a:extLst>
              <a:ext uri="{FF2B5EF4-FFF2-40B4-BE49-F238E27FC236}">
                <a16:creationId xmlns:a16="http://schemas.microsoft.com/office/drawing/2014/main" id="{8B73B8D9-0A44-40C8-AD7D-A48053D44EAD}"/>
              </a:ext>
            </a:extLst>
          </p:cNvPr>
          <p:cNvSpPr>
            <a:spLocks noGrp="1"/>
          </p:cNvSpPr>
          <p:nvPr>
            <p:ph type="ftr" sz="quarter" idx="11"/>
          </p:nvPr>
        </p:nvSpPr>
        <p:spPr>
          <a:xfrm>
            <a:off x="914400" y="6172200"/>
            <a:ext cx="73914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6464"/>
                </a:solidFill>
                <a:effectLst/>
                <a:uLnTx/>
                <a:uFillTx/>
                <a:latin typeface="Perpetua"/>
                <a:ea typeface="+mn-ea"/>
                <a:cs typeface="+mn-cs"/>
              </a:rPr>
              <a:t>Introduction to Data Analytics - Rohini R. Rao &amp; Manjunath Hegde</a:t>
            </a:r>
          </a:p>
        </p:txBody>
      </p:sp>
      <p:sp>
        <p:nvSpPr>
          <p:cNvPr id="5" name="Slide Number Placeholder 4">
            <a:extLst>
              <a:ext uri="{FF2B5EF4-FFF2-40B4-BE49-F238E27FC236}">
                <a16:creationId xmlns:a16="http://schemas.microsoft.com/office/drawing/2014/main" id="{33907F91-AE1A-44E0-A9F6-4F5847B849A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F8C1345-65FB-4F2C-9950-20B500EA74C9}" type="slidenum">
              <a:rPr kumimoji="0" lang="en-US"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27168227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2"/>
          <p:cNvSpPr>
            <a:spLocks noChangeArrowheads="1"/>
          </p:cNvSpPr>
          <p:nvPr/>
        </p:nvSpPr>
        <p:spPr bwMode="auto">
          <a:xfrm>
            <a:off x="4419600" y="4038600"/>
            <a:ext cx="1066800" cy="457200"/>
          </a:xfrm>
          <a:prstGeom prst="ellipse">
            <a:avLst/>
          </a:prstGeom>
          <a:solidFill>
            <a:schemeClr val="accent1"/>
          </a:solidFill>
          <a:ln w="9525">
            <a:solidFill>
              <a:schemeClr val="tx1"/>
            </a:solidFill>
            <a:miter lim="800000"/>
            <a:headEnd/>
            <a:tailEnd/>
          </a:ln>
        </p:spPr>
        <p:txBody>
          <a:bodyPr wrap="none" anchor="ctr"/>
          <a:lstStyle/>
          <a:p>
            <a:endParaRPr lang="en-IN"/>
          </a:p>
        </p:txBody>
      </p:sp>
      <p:sp>
        <p:nvSpPr>
          <p:cNvPr id="11268" name="AutoShape 3"/>
          <p:cNvSpPr>
            <a:spLocks noChangeArrowheads="1"/>
          </p:cNvSpPr>
          <p:nvPr/>
        </p:nvSpPr>
        <p:spPr bwMode="auto">
          <a:xfrm>
            <a:off x="2133600" y="3733800"/>
            <a:ext cx="1676400" cy="1143000"/>
          </a:xfrm>
          <a:prstGeom prst="flowChartDisplay">
            <a:avLst/>
          </a:prstGeom>
          <a:solidFill>
            <a:schemeClr val="accent1"/>
          </a:solidFill>
          <a:ln w="9525">
            <a:solidFill>
              <a:schemeClr val="tx1"/>
            </a:solidFill>
            <a:miter lim="800000"/>
            <a:headEnd/>
            <a:tailEnd/>
          </a:ln>
        </p:spPr>
        <p:txBody>
          <a:bodyPr wrap="none" anchor="ctr"/>
          <a:lstStyle/>
          <a:p>
            <a:endParaRPr lang="en-IN"/>
          </a:p>
        </p:txBody>
      </p:sp>
      <p:sp>
        <p:nvSpPr>
          <p:cNvPr id="11269" name="AutoShape 4"/>
          <p:cNvSpPr>
            <a:spLocks noChangeArrowheads="1"/>
          </p:cNvSpPr>
          <p:nvPr/>
        </p:nvSpPr>
        <p:spPr bwMode="auto">
          <a:xfrm>
            <a:off x="2133600" y="1752600"/>
            <a:ext cx="1676400" cy="1143000"/>
          </a:xfrm>
          <a:prstGeom prst="flowChartDisplay">
            <a:avLst/>
          </a:prstGeom>
          <a:solidFill>
            <a:schemeClr val="accent1"/>
          </a:solidFill>
          <a:ln w="9525">
            <a:solidFill>
              <a:schemeClr val="tx1"/>
            </a:solidFill>
            <a:miter lim="800000"/>
            <a:headEnd/>
            <a:tailEnd/>
          </a:ln>
        </p:spPr>
        <p:txBody>
          <a:bodyPr wrap="none" anchor="ctr"/>
          <a:lstStyle/>
          <a:p>
            <a:endParaRPr lang="en-IN"/>
          </a:p>
        </p:txBody>
      </p:sp>
      <p:sp>
        <p:nvSpPr>
          <p:cNvPr id="11270" name="AutoShape 5"/>
          <p:cNvSpPr>
            <a:spLocks noChangeArrowheads="1"/>
          </p:cNvSpPr>
          <p:nvPr/>
        </p:nvSpPr>
        <p:spPr bwMode="auto">
          <a:xfrm>
            <a:off x="685800" y="3124200"/>
            <a:ext cx="1371600" cy="457200"/>
          </a:xfrm>
          <a:prstGeom prst="flowChartAlternateProcess">
            <a:avLst/>
          </a:prstGeom>
          <a:solidFill>
            <a:schemeClr val="accent1"/>
          </a:solidFill>
          <a:ln w="9525">
            <a:solidFill>
              <a:schemeClr val="tx1"/>
            </a:solidFill>
            <a:miter lim="800000"/>
            <a:headEnd/>
            <a:tailEnd/>
          </a:ln>
        </p:spPr>
        <p:txBody>
          <a:bodyPr wrap="none" anchor="ctr"/>
          <a:lstStyle/>
          <a:p>
            <a:endParaRPr lang="en-IN"/>
          </a:p>
        </p:txBody>
      </p:sp>
      <p:sp>
        <p:nvSpPr>
          <p:cNvPr id="11271" name="AutoShape 6"/>
          <p:cNvSpPr>
            <a:spLocks noChangeArrowheads="1"/>
          </p:cNvSpPr>
          <p:nvPr/>
        </p:nvSpPr>
        <p:spPr bwMode="auto">
          <a:xfrm>
            <a:off x="685800" y="1143000"/>
            <a:ext cx="1371600" cy="457200"/>
          </a:xfrm>
          <a:prstGeom prst="flowChartAlternateProcess">
            <a:avLst/>
          </a:prstGeom>
          <a:solidFill>
            <a:schemeClr val="accent1"/>
          </a:solidFill>
          <a:ln w="9525">
            <a:solidFill>
              <a:schemeClr val="tx1"/>
            </a:solidFill>
            <a:miter lim="800000"/>
            <a:headEnd/>
            <a:tailEnd/>
          </a:ln>
        </p:spPr>
        <p:txBody>
          <a:bodyPr wrap="none" anchor="ctr"/>
          <a:lstStyle/>
          <a:p>
            <a:endParaRPr lang="en-IN"/>
          </a:p>
        </p:txBody>
      </p:sp>
      <p:sp>
        <p:nvSpPr>
          <p:cNvPr id="11272" name="Text Box 7"/>
          <p:cNvSpPr txBox="1">
            <a:spLocks noChangeArrowheads="1"/>
          </p:cNvSpPr>
          <p:nvPr/>
        </p:nvSpPr>
        <p:spPr bwMode="auto">
          <a:xfrm>
            <a:off x="838200" y="12192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Employee</a:t>
            </a:r>
          </a:p>
        </p:txBody>
      </p:sp>
      <p:sp>
        <p:nvSpPr>
          <p:cNvPr id="11273" name="Text Box 8"/>
          <p:cNvSpPr txBox="1">
            <a:spLocks noChangeArrowheads="1"/>
          </p:cNvSpPr>
          <p:nvPr/>
        </p:nvSpPr>
        <p:spPr bwMode="auto">
          <a:xfrm>
            <a:off x="2438400" y="21336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Company</a:t>
            </a:r>
          </a:p>
        </p:txBody>
      </p:sp>
      <p:sp>
        <p:nvSpPr>
          <p:cNvPr id="11274" name="Text Box 9"/>
          <p:cNvSpPr txBox="1">
            <a:spLocks noChangeArrowheads="1"/>
          </p:cNvSpPr>
          <p:nvPr/>
        </p:nvSpPr>
        <p:spPr bwMode="auto">
          <a:xfrm>
            <a:off x="838200" y="32004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Customer</a:t>
            </a:r>
          </a:p>
        </p:txBody>
      </p:sp>
      <p:sp>
        <p:nvSpPr>
          <p:cNvPr id="11275" name="Text Box 10"/>
          <p:cNvSpPr txBox="1">
            <a:spLocks noChangeArrowheads="1"/>
          </p:cNvSpPr>
          <p:nvPr/>
        </p:nvSpPr>
        <p:spPr bwMode="auto">
          <a:xfrm>
            <a:off x="2209800" y="990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a:t>
            </a:r>
          </a:p>
        </p:txBody>
      </p:sp>
      <p:sp>
        <p:nvSpPr>
          <p:cNvPr id="11276" name="Text Box 11"/>
          <p:cNvSpPr txBox="1">
            <a:spLocks noChangeArrowheads="1"/>
          </p:cNvSpPr>
          <p:nvPr/>
        </p:nvSpPr>
        <p:spPr bwMode="auto">
          <a:xfrm>
            <a:off x="2057400" y="3124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a:t>
            </a:r>
          </a:p>
        </p:txBody>
      </p:sp>
      <p:sp>
        <p:nvSpPr>
          <p:cNvPr id="11277" name="Text Box 12"/>
          <p:cNvSpPr txBox="1">
            <a:spLocks noChangeArrowheads="1"/>
          </p:cNvSpPr>
          <p:nvPr/>
        </p:nvSpPr>
        <p:spPr bwMode="auto">
          <a:xfrm>
            <a:off x="2362200" y="41148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Supermarket</a:t>
            </a:r>
          </a:p>
        </p:txBody>
      </p:sp>
      <p:sp>
        <p:nvSpPr>
          <p:cNvPr id="11278" name="AutoShape 13"/>
          <p:cNvSpPr>
            <a:spLocks noChangeArrowheads="1"/>
          </p:cNvSpPr>
          <p:nvPr/>
        </p:nvSpPr>
        <p:spPr bwMode="auto">
          <a:xfrm>
            <a:off x="4724400" y="2438400"/>
            <a:ext cx="457200" cy="533400"/>
          </a:xfrm>
          <a:prstGeom prst="smileyFace">
            <a:avLst>
              <a:gd name="adj" fmla="val 4653"/>
            </a:avLst>
          </a:prstGeom>
          <a:solidFill>
            <a:schemeClr val="accent1"/>
          </a:solidFill>
          <a:ln w="9525">
            <a:solidFill>
              <a:schemeClr val="tx1"/>
            </a:solidFill>
            <a:miter lim="800000"/>
            <a:headEnd/>
            <a:tailEnd/>
          </a:ln>
        </p:spPr>
        <p:txBody>
          <a:bodyPr wrap="none" anchor="ctr"/>
          <a:lstStyle/>
          <a:p>
            <a:endParaRPr lang="en-IN"/>
          </a:p>
        </p:txBody>
      </p:sp>
      <p:sp>
        <p:nvSpPr>
          <p:cNvPr id="11279" name="Line 14"/>
          <p:cNvSpPr>
            <a:spLocks noChangeShapeType="1"/>
          </p:cNvSpPr>
          <p:nvPr/>
        </p:nvSpPr>
        <p:spPr bwMode="auto">
          <a:xfrm>
            <a:off x="4953000" y="2971800"/>
            <a:ext cx="0" cy="685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80" name="Line 15"/>
          <p:cNvSpPr>
            <a:spLocks noChangeShapeType="1"/>
          </p:cNvSpPr>
          <p:nvPr/>
        </p:nvSpPr>
        <p:spPr bwMode="auto">
          <a:xfrm flipH="1">
            <a:off x="4724400" y="3657600"/>
            <a:ext cx="228600" cy="228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81" name="Line 16"/>
          <p:cNvSpPr>
            <a:spLocks noChangeShapeType="1"/>
          </p:cNvSpPr>
          <p:nvPr/>
        </p:nvSpPr>
        <p:spPr bwMode="auto">
          <a:xfrm>
            <a:off x="4953000" y="3657600"/>
            <a:ext cx="228600" cy="228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82" name="Line 17"/>
          <p:cNvSpPr>
            <a:spLocks noChangeShapeType="1"/>
          </p:cNvSpPr>
          <p:nvPr/>
        </p:nvSpPr>
        <p:spPr bwMode="auto">
          <a:xfrm>
            <a:off x="4724400" y="3048000"/>
            <a:ext cx="228600" cy="152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83" name="Line 18"/>
          <p:cNvSpPr>
            <a:spLocks noChangeShapeType="1"/>
          </p:cNvSpPr>
          <p:nvPr/>
        </p:nvSpPr>
        <p:spPr bwMode="auto">
          <a:xfrm flipH="1">
            <a:off x="4933950" y="3048000"/>
            <a:ext cx="304800" cy="152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84" name="AutoShape 19"/>
          <p:cNvSpPr>
            <a:spLocks noChangeArrowheads="1"/>
          </p:cNvSpPr>
          <p:nvPr/>
        </p:nvSpPr>
        <p:spPr bwMode="auto">
          <a:xfrm>
            <a:off x="5867400" y="1752600"/>
            <a:ext cx="1676400" cy="1143000"/>
          </a:xfrm>
          <a:prstGeom prst="flowChartDisplay">
            <a:avLst/>
          </a:prstGeom>
          <a:solidFill>
            <a:schemeClr val="accent1"/>
          </a:solidFill>
          <a:ln w="9525">
            <a:solidFill>
              <a:schemeClr val="tx1"/>
            </a:solidFill>
            <a:miter lim="800000"/>
            <a:headEnd/>
            <a:tailEnd/>
          </a:ln>
        </p:spPr>
        <p:txBody>
          <a:bodyPr wrap="none" anchor="ctr"/>
          <a:lstStyle/>
          <a:p>
            <a:endParaRPr lang="en-IN"/>
          </a:p>
        </p:txBody>
      </p:sp>
      <p:sp>
        <p:nvSpPr>
          <p:cNvPr id="11285" name="Text Box 20"/>
          <p:cNvSpPr txBox="1">
            <a:spLocks noChangeArrowheads="1"/>
          </p:cNvSpPr>
          <p:nvPr/>
        </p:nvSpPr>
        <p:spPr bwMode="auto">
          <a:xfrm>
            <a:off x="6172200" y="21336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Airline</a:t>
            </a:r>
          </a:p>
        </p:txBody>
      </p:sp>
      <p:sp>
        <p:nvSpPr>
          <p:cNvPr id="11286" name="AutoShape 21"/>
          <p:cNvSpPr>
            <a:spLocks noChangeArrowheads="1"/>
          </p:cNvSpPr>
          <p:nvPr/>
        </p:nvSpPr>
        <p:spPr bwMode="auto">
          <a:xfrm>
            <a:off x="5943600" y="3657600"/>
            <a:ext cx="1676400" cy="1143000"/>
          </a:xfrm>
          <a:prstGeom prst="flowChartDisplay">
            <a:avLst/>
          </a:prstGeom>
          <a:solidFill>
            <a:schemeClr val="accent1"/>
          </a:solidFill>
          <a:ln w="9525">
            <a:solidFill>
              <a:schemeClr val="tx1"/>
            </a:solidFill>
            <a:miter lim="800000"/>
            <a:headEnd/>
            <a:tailEnd/>
          </a:ln>
        </p:spPr>
        <p:txBody>
          <a:bodyPr wrap="none" anchor="ctr"/>
          <a:lstStyle/>
          <a:p>
            <a:endParaRPr lang="en-IN"/>
          </a:p>
        </p:txBody>
      </p:sp>
      <p:sp>
        <p:nvSpPr>
          <p:cNvPr id="11287" name="Text Box 22"/>
          <p:cNvSpPr txBox="1">
            <a:spLocks noChangeArrowheads="1"/>
          </p:cNvSpPr>
          <p:nvPr/>
        </p:nvSpPr>
        <p:spPr bwMode="auto">
          <a:xfrm>
            <a:off x="6248400" y="40386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Hospital</a:t>
            </a:r>
          </a:p>
        </p:txBody>
      </p:sp>
      <p:sp>
        <p:nvSpPr>
          <p:cNvPr id="11288" name="AutoShape 23"/>
          <p:cNvSpPr>
            <a:spLocks noChangeArrowheads="1"/>
          </p:cNvSpPr>
          <p:nvPr/>
        </p:nvSpPr>
        <p:spPr bwMode="auto">
          <a:xfrm>
            <a:off x="6400800" y="1066800"/>
            <a:ext cx="1371600" cy="457200"/>
          </a:xfrm>
          <a:prstGeom prst="flowChartAlternateProcess">
            <a:avLst/>
          </a:prstGeom>
          <a:solidFill>
            <a:schemeClr val="accent1"/>
          </a:solidFill>
          <a:ln w="9525">
            <a:solidFill>
              <a:schemeClr val="tx1"/>
            </a:solidFill>
            <a:miter lim="800000"/>
            <a:headEnd/>
            <a:tailEnd/>
          </a:ln>
        </p:spPr>
        <p:txBody>
          <a:bodyPr wrap="none" anchor="ctr"/>
          <a:lstStyle/>
          <a:p>
            <a:endParaRPr lang="en-IN"/>
          </a:p>
        </p:txBody>
      </p:sp>
      <p:sp>
        <p:nvSpPr>
          <p:cNvPr id="11289" name="Text Box 24"/>
          <p:cNvSpPr txBox="1">
            <a:spLocks noChangeArrowheads="1"/>
          </p:cNvSpPr>
          <p:nvPr/>
        </p:nvSpPr>
        <p:spPr bwMode="auto">
          <a:xfrm>
            <a:off x="6477000" y="11430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Passenger</a:t>
            </a:r>
          </a:p>
        </p:txBody>
      </p:sp>
      <p:sp>
        <p:nvSpPr>
          <p:cNvPr id="11290" name="Text Box 25"/>
          <p:cNvSpPr txBox="1">
            <a:spLocks noChangeArrowheads="1"/>
          </p:cNvSpPr>
          <p:nvPr/>
        </p:nvSpPr>
        <p:spPr bwMode="auto">
          <a:xfrm>
            <a:off x="7772400" y="1066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a:t>
            </a:r>
          </a:p>
        </p:txBody>
      </p:sp>
      <p:sp>
        <p:nvSpPr>
          <p:cNvPr id="11291" name="AutoShape 26"/>
          <p:cNvSpPr>
            <a:spLocks noChangeArrowheads="1"/>
          </p:cNvSpPr>
          <p:nvPr/>
        </p:nvSpPr>
        <p:spPr bwMode="auto">
          <a:xfrm>
            <a:off x="6400800" y="3124200"/>
            <a:ext cx="1371600" cy="457200"/>
          </a:xfrm>
          <a:prstGeom prst="flowChartAlternateProcess">
            <a:avLst/>
          </a:prstGeom>
          <a:solidFill>
            <a:schemeClr val="accent1"/>
          </a:solidFill>
          <a:ln w="9525">
            <a:solidFill>
              <a:schemeClr val="tx1"/>
            </a:solidFill>
            <a:miter lim="800000"/>
            <a:headEnd/>
            <a:tailEnd/>
          </a:ln>
        </p:spPr>
        <p:txBody>
          <a:bodyPr wrap="none" anchor="ctr"/>
          <a:lstStyle/>
          <a:p>
            <a:endParaRPr lang="en-IN"/>
          </a:p>
        </p:txBody>
      </p:sp>
      <p:sp>
        <p:nvSpPr>
          <p:cNvPr id="11292" name="Text Box 27"/>
          <p:cNvSpPr txBox="1">
            <a:spLocks noChangeArrowheads="1"/>
          </p:cNvSpPr>
          <p:nvPr/>
        </p:nvSpPr>
        <p:spPr bwMode="auto">
          <a:xfrm>
            <a:off x="6553200" y="32004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Patient</a:t>
            </a:r>
          </a:p>
        </p:txBody>
      </p:sp>
      <p:sp>
        <p:nvSpPr>
          <p:cNvPr id="11293" name="Text Box 28"/>
          <p:cNvSpPr txBox="1">
            <a:spLocks noChangeArrowheads="1"/>
          </p:cNvSpPr>
          <p:nvPr/>
        </p:nvSpPr>
        <p:spPr bwMode="auto">
          <a:xfrm>
            <a:off x="7772400" y="3124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a:latin typeface="Times New Roman" pitchFamily="18" charset="0"/>
              </a:rPr>
              <a:t>…</a:t>
            </a:r>
          </a:p>
        </p:txBody>
      </p:sp>
      <p:cxnSp>
        <p:nvCxnSpPr>
          <p:cNvPr id="11294" name="AutoShape 29"/>
          <p:cNvCxnSpPr>
            <a:cxnSpLocks noChangeShapeType="1"/>
          </p:cNvCxnSpPr>
          <p:nvPr/>
        </p:nvCxnSpPr>
        <p:spPr bwMode="auto">
          <a:xfrm rot="5400000" flipH="1">
            <a:off x="4204494" y="1681956"/>
            <a:ext cx="192088" cy="981075"/>
          </a:xfrm>
          <a:prstGeom prst="curved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95" name="AutoShape 30"/>
          <p:cNvCxnSpPr>
            <a:cxnSpLocks noChangeShapeType="1"/>
          </p:cNvCxnSpPr>
          <p:nvPr/>
        </p:nvCxnSpPr>
        <p:spPr bwMode="auto">
          <a:xfrm rot="-5400000">
            <a:off x="5395119" y="1796256"/>
            <a:ext cx="192088" cy="752475"/>
          </a:xfrm>
          <a:prstGeom prst="curved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96" name="AutoShape 31"/>
          <p:cNvCxnSpPr>
            <a:cxnSpLocks noChangeShapeType="1"/>
            <a:endCxn id="11268" idx="3"/>
          </p:cNvCxnSpPr>
          <p:nvPr/>
        </p:nvCxnSpPr>
        <p:spPr bwMode="auto">
          <a:xfrm rot="10800000" flipV="1">
            <a:off x="3810000" y="3352800"/>
            <a:ext cx="990600" cy="952500"/>
          </a:xfrm>
          <a:prstGeom prst="curved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97" name="AutoShape 32"/>
          <p:cNvCxnSpPr>
            <a:cxnSpLocks noChangeShapeType="1"/>
          </p:cNvCxnSpPr>
          <p:nvPr/>
        </p:nvCxnSpPr>
        <p:spPr bwMode="auto">
          <a:xfrm>
            <a:off x="5105400" y="3371850"/>
            <a:ext cx="914400" cy="876300"/>
          </a:xfrm>
          <a:prstGeom prst="curved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298" name="Text Box 33"/>
          <p:cNvSpPr txBox="1">
            <a:spLocks noChangeArrowheads="1"/>
          </p:cNvSpPr>
          <p:nvPr/>
        </p:nvSpPr>
        <p:spPr bwMode="auto">
          <a:xfrm>
            <a:off x="3886200" y="1676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1400" b="1"/>
              <a:t>Works in</a:t>
            </a:r>
          </a:p>
        </p:txBody>
      </p:sp>
      <p:sp>
        <p:nvSpPr>
          <p:cNvPr id="11299" name="Text Box 34"/>
          <p:cNvSpPr txBox="1">
            <a:spLocks noChangeArrowheads="1"/>
          </p:cNvSpPr>
          <p:nvPr/>
        </p:nvSpPr>
        <p:spPr bwMode="auto">
          <a:xfrm>
            <a:off x="4953000" y="16764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1400" b="1"/>
              <a:t>Travels in</a:t>
            </a:r>
          </a:p>
        </p:txBody>
      </p:sp>
      <p:sp>
        <p:nvSpPr>
          <p:cNvPr id="11300" name="Text Box 35"/>
          <p:cNvSpPr txBox="1">
            <a:spLocks noChangeArrowheads="1"/>
          </p:cNvSpPr>
          <p:nvPr/>
        </p:nvSpPr>
        <p:spPr bwMode="auto">
          <a:xfrm>
            <a:off x="3657600" y="32766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1400" b="1"/>
              <a:t>Buys from</a:t>
            </a:r>
          </a:p>
        </p:txBody>
      </p:sp>
      <p:sp>
        <p:nvSpPr>
          <p:cNvPr id="11301" name="Text Box 36"/>
          <p:cNvSpPr txBox="1">
            <a:spLocks noChangeArrowheads="1"/>
          </p:cNvSpPr>
          <p:nvPr/>
        </p:nvSpPr>
        <p:spPr bwMode="auto">
          <a:xfrm>
            <a:off x="5105400" y="32766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1400" b="1"/>
              <a:t>Treated by</a:t>
            </a:r>
          </a:p>
        </p:txBody>
      </p:sp>
      <p:sp>
        <p:nvSpPr>
          <p:cNvPr id="11302" name="Text Box 37"/>
          <p:cNvSpPr txBox="1">
            <a:spLocks noChangeArrowheads="1"/>
          </p:cNvSpPr>
          <p:nvPr/>
        </p:nvSpPr>
        <p:spPr bwMode="auto">
          <a:xfrm>
            <a:off x="4467225" y="4117975"/>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1400" b="1"/>
              <a:t>PERSON</a:t>
            </a:r>
          </a:p>
        </p:txBody>
      </p:sp>
      <p:sp>
        <p:nvSpPr>
          <p:cNvPr id="11303" name="Text Box 38"/>
          <p:cNvSpPr txBox="1">
            <a:spLocks noChangeArrowheads="1"/>
          </p:cNvSpPr>
          <p:nvPr/>
        </p:nvSpPr>
        <p:spPr bwMode="auto">
          <a:xfrm>
            <a:off x="1981200" y="2286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b="1"/>
              <a:t>MOTIVATING EXAMPLE</a:t>
            </a:r>
          </a:p>
        </p:txBody>
      </p:sp>
      <p:sp>
        <p:nvSpPr>
          <p:cNvPr id="11304" name="Text Box 39"/>
          <p:cNvSpPr txBox="1">
            <a:spLocks noChangeArrowheads="1"/>
          </p:cNvSpPr>
          <p:nvPr/>
        </p:nvSpPr>
        <p:spPr bwMode="auto">
          <a:xfrm>
            <a:off x="0" y="51054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dirty="0"/>
              <a:t>QUESTION :  ????</a:t>
            </a:r>
          </a:p>
        </p:txBody>
      </p:sp>
      <p:sp>
        <p:nvSpPr>
          <p:cNvPr id="2" name="Footer Placeholder 1"/>
          <p:cNvSpPr>
            <a:spLocks noGrp="1"/>
          </p:cNvSpPr>
          <p:nvPr>
            <p:ph type="ftr" sz="quarter" idx="11"/>
          </p:nvPr>
        </p:nvSpPr>
        <p:spPr/>
        <p:txBody>
          <a:bodyPr/>
          <a:lstStyle/>
          <a:p>
            <a:r>
              <a:rPr lang="en-US"/>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t>10</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B6D8E8D-AF9A-4998-A79F-665C842A18B3}"/>
                  </a:ext>
                </a:extLst>
              </p14:cNvPr>
              <p14:cNvContentPartPr/>
              <p14:nvPr/>
            </p14:nvContentPartPr>
            <p14:xfrm>
              <a:off x="-650520" y="813960"/>
              <a:ext cx="9846720" cy="5694840"/>
            </p14:xfrm>
          </p:contentPart>
        </mc:Choice>
        <mc:Fallback xmlns="">
          <p:pic>
            <p:nvPicPr>
              <p:cNvPr id="4" name="Ink 3">
                <a:extLst>
                  <a:ext uri="{FF2B5EF4-FFF2-40B4-BE49-F238E27FC236}">
                    <a16:creationId xmlns:a16="http://schemas.microsoft.com/office/drawing/2014/main" id="{CB6D8E8D-AF9A-4998-A79F-665C842A18B3}"/>
                  </a:ext>
                </a:extLst>
              </p:cNvPr>
              <p:cNvPicPr/>
              <p:nvPr/>
            </p:nvPicPr>
            <p:blipFill>
              <a:blip r:embed="rId3"/>
              <a:stretch>
                <a:fillRect/>
              </a:stretch>
            </p:blipFill>
            <p:spPr>
              <a:xfrm>
                <a:off x="-659880" y="804600"/>
                <a:ext cx="9865440" cy="5713560"/>
              </a:xfrm>
              <a:prstGeom prst="rect">
                <a:avLst/>
              </a:prstGeom>
            </p:spPr>
          </p:pic>
        </mc:Fallback>
      </mc:AlternateContent>
    </p:spTree>
    <p:extLst>
      <p:ext uri="{BB962C8B-B14F-4D97-AF65-F5344CB8AC3E}">
        <p14:creationId xmlns:p14="http://schemas.microsoft.com/office/powerpoint/2010/main" val="5807216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15962"/>
          </a:xfrm>
        </p:spPr>
        <p:txBody>
          <a:bodyPr>
            <a:normAutofit/>
          </a:bodyPr>
          <a:lstStyle/>
          <a:p>
            <a:r>
              <a:rPr lang="en-US" dirty="0"/>
              <a:t>Steps in data analysis projects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9877591"/>
              </p:ext>
            </p:extLst>
          </p:nvPr>
        </p:nvGraphicFramePr>
        <p:xfrm>
          <a:off x="889000" y="1143000"/>
          <a:ext cx="77724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t>11</a:t>
            </a:fld>
            <a:endParaRPr lang="en-US"/>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860775F-E5E1-4C6D-8EA1-B82947F044C3}"/>
                  </a:ext>
                </a:extLst>
              </p14:cNvPr>
              <p14:cNvContentPartPr/>
              <p14:nvPr/>
            </p14:nvContentPartPr>
            <p14:xfrm>
              <a:off x="1941840" y="1849680"/>
              <a:ext cx="7023240" cy="2948040"/>
            </p14:xfrm>
          </p:contentPart>
        </mc:Choice>
        <mc:Fallback xmlns="">
          <p:pic>
            <p:nvPicPr>
              <p:cNvPr id="5" name="Ink 4">
                <a:extLst>
                  <a:ext uri="{FF2B5EF4-FFF2-40B4-BE49-F238E27FC236}">
                    <a16:creationId xmlns:a16="http://schemas.microsoft.com/office/drawing/2014/main" id="{F860775F-E5E1-4C6D-8EA1-B82947F044C3}"/>
                  </a:ext>
                </a:extLst>
              </p:cNvPr>
              <p:cNvPicPr/>
              <p:nvPr/>
            </p:nvPicPr>
            <p:blipFill>
              <a:blip r:embed="rId8"/>
              <a:stretch>
                <a:fillRect/>
              </a:stretch>
            </p:blipFill>
            <p:spPr>
              <a:xfrm>
                <a:off x="1932480" y="1840320"/>
                <a:ext cx="7041960" cy="2966760"/>
              </a:xfrm>
              <a:prstGeom prst="rect">
                <a:avLst/>
              </a:prstGeom>
            </p:spPr>
          </p:pic>
        </mc:Fallback>
      </mc:AlternateContent>
    </p:spTree>
    <p:extLst>
      <p:ext uri="{BB962C8B-B14F-4D97-AF65-F5344CB8AC3E}">
        <p14:creationId xmlns:p14="http://schemas.microsoft.com/office/powerpoint/2010/main" val="2029017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944562"/>
          </a:xfrm>
        </p:spPr>
        <p:txBody>
          <a:bodyPr>
            <a:normAutofit fontScale="90000"/>
          </a:bodyPr>
          <a:lstStyle/>
          <a:p>
            <a:pPr algn="ctr"/>
            <a:r>
              <a:rPr lang="en-US" dirty="0"/>
              <a:t>Steps in a data analysis project</a:t>
            </a:r>
            <a:br>
              <a:rPr lang="en-US" dirty="0"/>
            </a:br>
            <a:r>
              <a:rPr lang="en-US" b="1" dirty="0"/>
              <a:t>Step 1– Problem Definition</a:t>
            </a:r>
            <a:endParaRPr lang="en-US" dirty="0"/>
          </a:p>
        </p:txBody>
      </p:sp>
      <p:sp>
        <p:nvSpPr>
          <p:cNvPr id="3" name="Content Placeholder 2"/>
          <p:cNvSpPr>
            <a:spLocks noGrp="1"/>
          </p:cNvSpPr>
          <p:nvPr>
            <p:ph idx="1"/>
          </p:nvPr>
        </p:nvSpPr>
        <p:spPr>
          <a:xfrm>
            <a:off x="914400" y="990600"/>
            <a:ext cx="7772400" cy="4800600"/>
          </a:xfrm>
        </p:spPr>
        <p:txBody>
          <a:bodyPr>
            <a:noAutofit/>
          </a:bodyPr>
          <a:lstStyle/>
          <a:p>
            <a:pPr lvl="1"/>
            <a:r>
              <a:rPr lang="en-US" sz="1600" b="1" dirty="0"/>
              <a:t>1.1. Objectives</a:t>
            </a:r>
          </a:p>
          <a:p>
            <a:pPr lvl="2"/>
            <a:r>
              <a:rPr lang="en-US" sz="1600" dirty="0"/>
              <a:t>to define the business or scientific problem to be solved</a:t>
            </a:r>
          </a:p>
          <a:p>
            <a:pPr lvl="2"/>
            <a:r>
              <a:rPr lang="en-US" sz="1600" dirty="0"/>
              <a:t>Helps to  create a focused plan to execute</a:t>
            </a:r>
          </a:p>
          <a:p>
            <a:pPr lvl="2"/>
            <a:r>
              <a:rPr lang="en-US" sz="1600" dirty="0"/>
              <a:t>Success criteria for the project should be defined and measurable</a:t>
            </a:r>
          </a:p>
          <a:p>
            <a:pPr lvl="2"/>
            <a:r>
              <a:rPr lang="en-US" sz="1600" dirty="0"/>
              <a:t>Collection of suitable information must be available</a:t>
            </a:r>
          </a:p>
          <a:p>
            <a:pPr lvl="2"/>
            <a:r>
              <a:rPr lang="en-US" sz="1600" b="1" dirty="0"/>
              <a:t>For example</a:t>
            </a:r>
            <a:r>
              <a:rPr lang="en-US" sz="1600" dirty="0"/>
              <a:t>: Make recommendations to improve sales on the web site by a specific amount. Sub Objectives are:</a:t>
            </a:r>
          </a:p>
          <a:p>
            <a:pPr marL="1325880" lvl="3" indent="-457200">
              <a:buAutoNum type="arabicPeriod"/>
            </a:pPr>
            <a:r>
              <a:rPr lang="en-US" sz="1600" dirty="0"/>
              <a:t>Identify categories of web site users (on the basis of demographic information) that are more likely to purchase from the web site.</a:t>
            </a:r>
          </a:p>
          <a:p>
            <a:pPr marL="1383030" lvl="3" indent="-514350">
              <a:buAutoNum type="arabicPeriod"/>
            </a:pPr>
            <a:r>
              <a:rPr lang="en-US" sz="1600" dirty="0"/>
              <a:t>Categorize users of the web site on the basis of usage information.</a:t>
            </a:r>
          </a:p>
          <a:p>
            <a:pPr marL="1383030" lvl="3" indent="-514350">
              <a:buAutoNum type="arabicPeriod"/>
            </a:pPr>
            <a:r>
              <a:rPr lang="en-US" sz="1600" dirty="0"/>
              <a:t>Determine if there are any relationships between buying patterns and web site usage patterns.</a:t>
            </a:r>
          </a:p>
          <a:p>
            <a:pPr lvl="1"/>
            <a:r>
              <a:rPr lang="en-US" sz="1600" b="1" dirty="0"/>
              <a:t>1.2. Deliverables</a:t>
            </a:r>
          </a:p>
          <a:p>
            <a:pPr lvl="2"/>
            <a:r>
              <a:rPr lang="en-US" sz="1600" dirty="0"/>
              <a:t>Will the solution be a report, a computer program to be used for making predictions, a new workflow or a set of business rules</a:t>
            </a:r>
          </a:p>
          <a:p>
            <a:pPr lvl="2"/>
            <a:r>
              <a:rPr lang="en-US" sz="1600" dirty="0"/>
              <a:t>When developing predictive models, it is useful to understand any required level of accuracy</a:t>
            </a:r>
          </a:p>
          <a:p>
            <a:pPr lvl="2"/>
            <a:r>
              <a:rPr lang="en-US" sz="1600" dirty="0"/>
              <a:t>It is also important to understand the consequences of answering questions incorrectly.</a:t>
            </a:r>
          </a:p>
          <a:p>
            <a:pPr lvl="2"/>
            <a:r>
              <a:rPr lang="en-US" sz="1600" dirty="0"/>
              <a:t>In many situations, the time to create a model can have an impact on the success of the project</a:t>
            </a:r>
          </a:p>
        </p:txBody>
      </p:sp>
      <p:sp>
        <p:nvSpPr>
          <p:cNvPr id="4" name="Footer Placeholder 3"/>
          <p:cNvSpPr>
            <a:spLocks noGrp="1"/>
          </p:cNvSpPr>
          <p:nvPr>
            <p:ph type="ftr" sz="quarter" idx="11"/>
          </p:nvPr>
        </p:nvSpPr>
        <p:spPr/>
        <p:txBody>
          <a:bodyPr/>
          <a:lstStyle/>
          <a:p>
            <a:r>
              <a:rPr lang="en-US"/>
              <a:t>Introduction to Data Analytics - Rohini R. Rao &amp; Manjunath Hegde</a:t>
            </a:r>
            <a:endParaRPr lang="en-US" dirty="0"/>
          </a:p>
        </p:txBody>
      </p:sp>
      <p:sp>
        <p:nvSpPr>
          <p:cNvPr id="7" name="Slide Number Placeholder 6"/>
          <p:cNvSpPr>
            <a:spLocks noGrp="1"/>
          </p:cNvSpPr>
          <p:nvPr>
            <p:ph type="sldNum" sz="quarter" idx="12"/>
          </p:nvPr>
        </p:nvSpPr>
        <p:spPr/>
        <p:txBody>
          <a:bodyPr/>
          <a:lstStyle/>
          <a:p>
            <a:fld id="{FF8C1345-65FB-4F2C-9950-20B500EA74C9}" type="slidenum">
              <a:rPr lang="en-US" smtClean="0"/>
              <a:t>12</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599907F-438F-4879-A827-0DCA2BA267ED}"/>
                  </a:ext>
                </a:extLst>
              </p14:cNvPr>
              <p14:cNvContentPartPr/>
              <p14:nvPr/>
            </p14:nvContentPartPr>
            <p14:xfrm>
              <a:off x="-335880" y="1798200"/>
              <a:ext cx="9414000" cy="4497120"/>
            </p14:xfrm>
          </p:contentPart>
        </mc:Choice>
        <mc:Fallback xmlns="">
          <p:pic>
            <p:nvPicPr>
              <p:cNvPr id="5" name="Ink 4">
                <a:extLst>
                  <a:ext uri="{FF2B5EF4-FFF2-40B4-BE49-F238E27FC236}">
                    <a16:creationId xmlns:a16="http://schemas.microsoft.com/office/drawing/2014/main" id="{E599907F-438F-4879-A827-0DCA2BA267ED}"/>
                  </a:ext>
                </a:extLst>
              </p:cNvPr>
              <p:cNvPicPr/>
              <p:nvPr/>
            </p:nvPicPr>
            <p:blipFill>
              <a:blip r:embed="rId3"/>
              <a:stretch>
                <a:fillRect/>
              </a:stretch>
            </p:blipFill>
            <p:spPr>
              <a:xfrm>
                <a:off x="-345240" y="1788840"/>
                <a:ext cx="9432720" cy="4515840"/>
              </a:xfrm>
              <a:prstGeom prst="rect">
                <a:avLst/>
              </a:prstGeom>
            </p:spPr>
          </p:pic>
        </mc:Fallback>
      </mc:AlternateContent>
    </p:spTree>
    <p:extLst>
      <p:ext uri="{BB962C8B-B14F-4D97-AF65-F5344CB8AC3E}">
        <p14:creationId xmlns:p14="http://schemas.microsoft.com/office/powerpoint/2010/main" val="9329192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6491-6C39-4A15-BAE6-B7949310B9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B0FA58-6461-4E39-9925-08E9D558432C}"/>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FE2F4004-E23D-4F41-B882-1D940CA87788}"/>
              </a:ext>
            </a:extLst>
          </p:cNvPr>
          <p:cNvSpPr>
            <a:spLocks noGrp="1"/>
          </p:cNvSpPr>
          <p:nvPr>
            <p:ph type="ftr" sz="quarter" idx="11"/>
          </p:nvPr>
        </p:nvSpPr>
        <p:spPr/>
        <p:txBody>
          <a:bodyPr/>
          <a:lstStyle/>
          <a:p>
            <a:r>
              <a:rPr lang="en-US"/>
              <a:t>Introduction to Data Analytics - Rohini R. Rao &amp; Manjunath Hegde</a:t>
            </a:r>
          </a:p>
        </p:txBody>
      </p:sp>
      <p:sp>
        <p:nvSpPr>
          <p:cNvPr id="5" name="Slide Number Placeholder 4">
            <a:extLst>
              <a:ext uri="{FF2B5EF4-FFF2-40B4-BE49-F238E27FC236}">
                <a16:creationId xmlns:a16="http://schemas.microsoft.com/office/drawing/2014/main" id="{2096F308-4135-4E7C-8C53-271A3240921A}"/>
              </a:ext>
            </a:extLst>
          </p:cNvPr>
          <p:cNvSpPr>
            <a:spLocks noGrp="1"/>
          </p:cNvSpPr>
          <p:nvPr>
            <p:ph type="sldNum" sz="quarter" idx="12"/>
          </p:nvPr>
        </p:nvSpPr>
        <p:spPr/>
        <p:txBody>
          <a:bodyPr/>
          <a:lstStyle/>
          <a:p>
            <a:fld id="{FF8C1345-65FB-4F2C-9950-20B500EA74C9}" type="slidenum">
              <a:rPr lang="en-US" smtClean="0"/>
              <a:t>13</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2D10B7-1ACA-47EF-ABE3-270976C8402D}"/>
                  </a:ext>
                </a:extLst>
              </p14:cNvPr>
              <p14:cNvContentPartPr/>
              <p14:nvPr/>
            </p14:nvContentPartPr>
            <p14:xfrm>
              <a:off x="561960" y="154080"/>
              <a:ext cx="8430120" cy="4619520"/>
            </p14:xfrm>
          </p:contentPart>
        </mc:Choice>
        <mc:Fallback xmlns="">
          <p:pic>
            <p:nvPicPr>
              <p:cNvPr id="6" name="Ink 5">
                <a:extLst>
                  <a:ext uri="{FF2B5EF4-FFF2-40B4-BE49-F238E27FC236}">
                    <a16:creationId xmlns:a16="http://schemas.microsoft.com/office/drawing/2014/main" id="{0B2D10B7-1ACA-47EF-ABE3-270976C8402D}"/>
                  </a:ext>
                </a:extLst>
              </p:cNvPr>
              <p:cNvPicPr/>
              <p:nvPr/>
            </p:nvPicPr>
            <p:blipFill>
              <a:blip r:embed="rId3"/>
              <a:stretch>
                <a:fillRect/>
              </a:stretch>
            </p:blipFill>
            <p:spPr>
              <a:xfrm>
                <a:off x="552600" y="144720"/>
                <a:ext cx="8448840" cy="4638240"/>
              </a:xfrm>
              <a:prstGeom prst="rect">
                <a:avLst/>
              </a:prstGeom>
            </p:spPr>
          </p:pic>
        </mc:Fallback>
      </mc:AlternateContent>
    </p:spTree>
    <p:extLst>
      <p:ext uri="{BB962C8B-B14F-4D97-AF65-F5344CB8AC3E}">
        <p14:creationId xmlns:p14="http://schemas.microsoft.com/office/powerpoint/2010/main" val="444930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1 – Problem Definition</a:t>
            </a:r>
            <a:endParaRPr lang="en-US" dirty="0"/>
          </a:p>
        </p:txBody>
      </p:sp>
      <p:sp>
        <p:nvSpPr>
          <p:cNvPr id="3" name="Content Placeholder 2"/>
          <p:cNvSpPr>
            <a:spLocks noGrp="1"/>
          </p:cNvSpPr>
          <p:nvPr>
            <p:ph idx="1"/>
          </p:nvPr>
        </p:nvSpPr>
        <p:spPr/>
        <p:txBody>
          <a:bodyPr>
            <a:noAutofit/>
          </a:bodyPr>
          <a:lstStyle/>
          <a:p>
            <a:pPr lvl="1"/>
            <a:r>
              <a:rPr lang="en-US" b="1" dirty="0"/>
              <a:t>1.3. Roles and responsibilities</a:t>
            </a:r>
          </a:p>
          <a:p>
            <a:pPr lvl="2"/>
            <a:r>
              <a:rPr lang="en-US" sz="1600" b="1" dirty="0"/>
              <a:t>Project leader</a:t>
            </a:r>
            <a:r>
              <a:rPr lang="en-US" sz="1600" dirty="0"/>
              <a:t>:  responsible for putting together a plan and ensuring the plan is executed.</a:t>
            </a:r>
          </a:p>
          <a:p>
            <a:pPr lvl="2"/>
            <a:r>
              <a:rPr lang="en-US" sz="1600" b="1" dirty="0"/>
              <a:t> Subject matter experts and/or business analysts</a:t>
            </a:r>
            <a:r>
              <a:rPr lang="en-US" sz="1600" dirty="0"/>
              <a:t>: have specific knowledge of the subject matter or business problems including</a:t>
            </a:r>
          </a:p>
          <a:p>
            <a:pPr lvl="3"/>
            <a:r>
              <a:rPr lang="en-US" sz="1600" dirty="0"/>
              <a:t>(1) how the data was collected,</a:t>
            </a:r>
          </a:p>
          <a:p>
            <a:pPr lvl="3"/>
            <a:r>
              <a:rPr lang="en-US" sz="1600" dirty="0"/>
              <a:t>(2) what the data values mean, </a:t>
            </a:r>
          </a:p>
          <a:p>
            <a:pPr lvl="3"/>
            <a:r>
              <a:rPr lang="en-US" sz="1600" dirty="0"/>
              <a:t>(3) the level of accuracy of the data, </a:t>
            </a:r>
          </a:p>
          <a:p>
            <a:pPr lvl="3"/>
            <a:r>
              <a:rPr lang="en-US" sz="1600" dirty="0"/>
              <a:t>(4) how to interpret the results of the analysis, </a:t>
            </a:r>
          </a:p>
          <a:p>
            <a:pPr lvl="3"/>
            <a:r>
              <a:rPr lang="en-US" sz="1600" dirty="0"/>
              <a:t>(5) the business issues being addressed by the project.</a:t>
            </a:r>
          </a:p>
          <a:p>
            <a:pPr lvl="2"/>
            <a:r>
              <a:rPr lang="en-US" sz="1600" dirty="0"/>
              <a:t> </a:t>
            </a:r>
            <a:r>
              <a:rPr lang="en-US" sz="1600" b="1" dirty="0"/>
              <a:t>Data analysis/data mining expert</a:t>
            </a:r>
            <a:r>
              <a:rPr lang="en-US" sz="1600" dirty="0"/>
              <a:t>:  familiar with statistics, data analysis methods and data mining approaches as well as issues of data preparation.</a:t>
            </a:r>
          </a:p>
          <a:p>
            <a:pPr lvl="2"/>
            <a:r>
              <a:rPr lang="en-US" sz="1600" b="1" dirty="0"/>
              <a:t>IT expert</a:t>
            </a:r>
            <a:r>
              <a:rPr lang="en-US" sz="1600" dirty="0"/>
              <a:t>: expertise in pulling data sets together (e.g., accessing databases, joining tables, pivoting tables, etc.) as well as knowledge of software and hardware issues important for the implementation and deployment steps.</a:t>
            </a:r>
          </a:p>
          <a:p>
            <a:pPr lvl="2"/>
            <a:r>
              <a:rPr lang="en-US" sz="1600" dirty="0"/>
              <a:t> </a:t>
            </a:r>
            <a:r>
              <a:rPr lang="en-US" sz="1600" b="1" dirty="0"/>
              <a:t>Consumer:</a:t>
            </a:r>
            <a:r>
              <a:rPr lang="en-US" sz="1600" dirty="0"/>
              <a:t>  will use the information derived from the data in making decisions, either as a one-off analysis or on a routine basis.</a:t>
            </a:r>
          </a:p>
        </p:txBody>
      </p:sp>
      <p:sp>
        <p:nvSpPr>
          <p:cNvPr id="4" name="Footer Placeholder 3"/>
          <p:cNvSpPr>
            <a:spLocks noGrp="1"/>
          </p:cNvSpPr>
          <p:nvPr>
            <p:ph type="ftr" sz="quarter" idx="11"/>
          </p:nvPr>
        </p:nvSpPr>
        <p:spPr/>
        <p:txBody>
          <a:bodyPr/>
          <a:lstStyle/>
          <a:p>
            <a:r>
              <a:rPr lang="en-US"/>
              <a:t>Introduction to Data Analytics - Rohini R. Rao &amp; Manjunath Hegde</a:t>
            </a:r>
            <a:endParaRPr lang="en-US" dirty="0"/>
          </a:p>
        </p:txBody>
      </p:sp>
      <p:sp>
        <p:nvSpPr>
          <p:cNvPr id="7" name="Slide Number Placeholder 6"/>
          <p:cNvSpPr>
            <a:spLocks noGrp="1"/>
          </p:cNvSpPr>
          <p:nvPr>
            <p:ph type="sldNum" sz="quarter" idx="12"/>
          </p:nvPr>
        </p:nvSpPr>
        <p:spPr/>
        <p:txBody>
          <a:bodyPr/>
          <a:lstStyle/>
          <a:p>
            <a:fld id="{FF8C1345-65FB-4F2C-9950-20B500EA74C9}" type="slidenum">
              <a:rPr lang="en-US" smtClean="0"/>
              <a:t>14</a:t>
            </a:fld>
            <a:endParaRPr lang="en-US"/>
          </a:p>
        </p:txBody>
      </p:sp>
    </p:spTree>
    <p:extLst>
      <p:ext uri="{BB962C8B-B14F-4D97-AF65-F5344CB8AC3E}">
        <p14:creationId xmlns:p14="http://schemas.microsoft.com/office/powerpoint/2010/main" val="31025603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1 – Problem Definition</a:t>
            </a:r>
            <a:endParaRPr lang="en-US" dirty="0"/>
          </a:p>
        </p:txBody>
      </p:sp>
      <p:sp>
        <p:nvSpPr>
          <p:cNvPr id="3" name="Content Placeholder 2"/>
          <p:cNvSpPr>
            <a:spLocks noGrp="1"/>
          </p:cNvSpPr>
          <p:nvPr>
            <p:ph idx="1"/>
          </p:nvPr>
        </p:nvSpPr>
        <p:spPr/>
        <p:txBody>
          <a:bodyPr>
            <a:noAutofit/>
          </a:bodyPr>
          <a:lstStyle/>
          <a:p>
            <a:r>
              <a:rPr lang="en-US" sz="2300" b="1" dirty="0"/>
              <a:t>1.4. Current situation</a:t>
            </a:r>
          </a:p>
          <a:p>
            <a:pPr lvl="1"/>
            <a:r>
              <a:rPr lang="en-US" sz="2300" dirty="0"/>
              <a:t>Define the constraints on the project </a:t>
            </a:r>
          </a:p>
          <a:p>
            <a:pPr lvl="1"/>
            <a:r>
              <a:rPr lang="en-US" sz="2300" dirty="0"/>
              <a:t>The sources and locations of the data to be identified.</a:t>
            </a:r>
          </a:p>
          <a:p>
            <a:pPr lvl="1"/>
            <a:r>
              <a:rPr lang="en-US" sz="2300" dirty="0"/>
              <a:t>Privacy or legal issues to be listed. </a:t>
            </a:r>
          </a:p>
          <a:p>
            <a:r>
              <a:rPr lang="en-US" sz="2300" b="1" dirty="0"/>
              <a:t>1.5. Timeline</a:t>
            </a:r>
          </a:p>
          <a:p>
            <a:pPr lvl="1"/>
            <a:r>
              <a:rPr lang="en-US" sz="2300" dirty="0"/>
              <a:t>Preliminary implementation plan should be put together. </a:t>
            </a:r>
          </a:p>
          <a:p>
            <a:pPr lvl="1"/>
            <a:r>
              <a:rPr lang="en-US" sz="2300" dirty="0"/>
              <a:t>Time to be set aside for iteration of activities as the solution is optimized</a:t>
            </a:r>
          </a:p>
          <a:p>
            <a:r>
              <a:rPr lang="en-US" sz="2300" b="1" dirty="0"/>
              <a:t>1.6. Costs and benefits</a:t>
            </a:r>
          </a:p>
          <a:p>
            <a:pPr lvl="1"/>
            <a:r>
              <a:rPr lang="en-US" sz="2300" dirty="0"/>
              <a:t>budget based on the plan could be used, alongside the business success criteria, to understanding the cost/benefits for the project</a:t>
            </a:r>
          </a:p>
        </p:txBody>
      </p:sp>
      <p:sp>
        <p:nvSpPr>
          <p:cNvPr id="4" name="Footer Placeholder 3"/>
          <p:cNvSpPr>
            <a:spLocks noGrp="1"/>
          </p:cNvSpPr>
          <p:nvPr>
            <p:ph type="ftr" sz="quarter" idx="11"/>
          </p:nvPr>
        </p:nvSpPr>
        <p:spPr/>
        <p:txBody>
          <a:bodyPr/>
          <a:lstStyle/>
          <a:p>
            <a:r>
              <a:rPr lang="en-US"/>
              <a:t>Introduction to Data Analytics - Rohini R. Rao &amp; Manjunath Hegde</a:t>
            </a:r>
            <a:endParaRPr lang="en-US" dirty="0"/>
          </a:p>
        </p:txBody>
      </p:sp>
      <p:sp>
        <p:nvSpPr>
          <p:cNvPr id="7" name="Slide Number Placeholder 6"/>
          <p:cNvSpPr>
            <a:spLocks noGrp="1"/>
          </p:cNvSpPr>
          <p:nvPr>
            <p:ph type="sldNum" sz="quarter" idx="12"/>
          </p:nvPr>
        </p:nvSpPr>
        <p:spPr/>
        <p:txBody>
          <a:bodyPr/>
          <a:lstStyle/>
          <a:p>
            <a:fld id="{FF8C1345-65FB-4F2C-9950-20B500EA74C9}" type="slidenum">
              <a:rPr lang="en-US" smtClean="0"/>
              <a:t>15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9659C59-CD50-468A-95A7-6EAE3421767B}"/>
                  </a:ext>
                </a:extLst>
              </p14:cNvPr>
              <p14:cNvContentPartPr/>
              <p14:nvPr/>
            </p14:nvContentPartPr>
            <p14:xfrm>
              <a:off x="6348240" y="233640"/>
              <a:ext cx="2835360" cy="3452760"/>
            </p14:xfrm>
          </p:contentPart>
        </mc:Choice>
        <mc:Fallback xmlns="">
          <p:pic>
            <p:nvPicPr>
              <p:cNvPr id="5" name="Ink 4">
                <a:extLst>
                  <a:ext uri="{FF2B5EF4-FFF2-40B4-BE49-F238E27FC236}">
                    <a16:creationId xmlns:a16="http://schemas.microsoft.com/office/drawing/2014/main" id="{39659C59-CD50-468A-95A7-6EAE3421767B}"/>
                  </a:ext>
                </a:extLst>
              </p:cNvPr>
              <p:cNvPicPr/>
              <p:nvPr/>
            </p:nvPicPr>
            <p:blipFill>
              <a:blip r:embed="rId3"/>
              <a:stretch>
                <a:fillRect/>
              </a:stretch>
            </p:blipFill>
            <p:spPr>
              <a:xfrm>
                <a:off x="6338880" y="224280"/>
                <a:ext cx="2854080" cy="3471480"/>
              </a:xfrm>
              <a:prstGeom prst="rect">
                <a:avLst/>
              </a:prstGeom>
            </p:spPr>
          </p:pic>
        </mc:Fallback>
      </mc:AlternateContent>
    </p:spTree>
    <p:extLst>
      <p:ext uri="{BB962C8B-B14F-4D97-AF65-F5344CB8AC3E}">
        <p14:creationId xmlns:p14="http://schemas.microsoft.com/office/powerpoint/2010/main" val="42208634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lstStyle/>
          <a:p>
            <a:pPr algn="ctr"/>
            <a:r>
              <a:rPr lang="en-US" dirty="0"/>
              <a:t> Sample Project timeline</a:t>
            </a:r>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16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905000" y="-457200"/>
            <a:ext cx="5257800" cy="830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4071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data analysis projects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128345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t>17</a:t>
            </a:fld>
            <a:endParaRPr lang="en-US"/>
          </a:p>
        </p:txBody>
      </p:sp>
    </p:spTree>
    <p:extLst>
      <p:ext uri="{BB962C8B-B14F-4D97-AF65-F5344CB8AC3E}">
        <p14:creationId xmlns:p14="http://schemas.microsoft.com/office/powerpoint/2010/main" val="2435074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rmAutofit fontScale="92500" lnSpcReduction="10000"/>
          </a:bodyPr>
          <a:lstStyle/>
          <a:p>
            <a:pPr lvl="1"/>
            <a:r>
              <a:rPr lang="en-US" sz="3100" b="1" dirty="0"/>
              <a:t>2.1. Pull together data table</a:t>
            </a:r>
          </a:p>
          <a:p>
            <a:pPr marL="594360" lvl="2" indent="0">
              <a:buNone/>
            </a:pPr>
            <a:r>
              <a:rPr lang="en-US" sz="2800" b="1" dirty="0"/>
              <a:t>2.1.1. Query databases to access data</a:t>
            </a:r>
          </a:p>
          <a:p>
            <a:pPr marL="594360" lvl="2" indent="0">
              <a:buNone/>
            </a:pPr>
            <a:r>
              <a:rPr lang="en-US" sz="2800" b="1" dirty="0"/>
              <a:t>2.1.2. Integrate multiple data sets and format as a data table</a:t>
            </a:r>
            <a:endParaRPr lang="en-US" b="1" dirty="0"/>
          </a:p>
          <a:p>
            <a:pPr lvl="2"/>
            <a:r>
              <a:rPr lang="en-US" sz="2600" b="1" dirty="0"/>
              <a:t>Data sources include:</a:t>
            </a:r>
          </a:p>
          <a:p>
            <a:pPr lvl="3"/>
            <a:r>
              <a:rPr lang="en-US" sz="2300" dirty="0"/>
              <a:t>Surveys or polls – sampling &amp; bias</a:t>
            </a:r>
          </a:p>
          <a:p>
            <a:pPr lvl="3"/>
            <a:r>
              <a:rPr lang="en-US" sz="2300" dirty="0"/>
              <a:t>Experiments - For example, when studying the effects of a new drug, a double blind study is usually used</a:t>
            </a:r>
          </a:p>
          <a:p>
            <a:pPr lvl="3"/>
            <a:r>
              <a:rPr lang="en-US" sz="2300" dirty="0"/>
              <a:t>Observational and other studies – when unethical to get experimental data</a:t>
            </a:r>
          </a:p>
          <a:p>
            <a:pPr lvl="3"/>
            <a:r>
              <a:rPr lang="en-US" sz="2300" dirty="0"/>
              <a:t>Operational database</a:t>
            </a:r>
          </a:p>
          <a:p>
            <a:pPr lvl="3"/>
            <a:r>
              <a:rPr lang="en-US" sz="2300" dirty="0"/>
              <a:t>Data warehouse or Historical data base </a:t>
            </a:r>
          </a:p>
          <a:p>
            <a:pPr lvl="3"/>
            <a:r>
              <a:rPr lang="en-US" sz="2300" dirty="0"/>
              <a:t>Purchased data base</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18</a:t>
            </a:fld>
            <a:endParaRPr lang="en-US"/>
          </a:p>
        </p:txBody>
      </p:sp>
    </p:spTree>
    <p:extLst>
      <p:ext uri="{BB962C8B-B14F-4D97-AF65-F5344CB8AC3E}">
        <p14:creationId xmlns:p14="http://schemas.microsoft.com/office/powerpoint/2010/main" val="3551856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600" dirty="0"/>
              <a:t>Steps in a data analysis project</a:t>
            </a:r>
            <a:br>
              <a:rPr lang="en-US" sz="2600" dirty="0"/>
            </a:br>
            <a:r>
              <a:rPr lang="en-US" sz="2600" b="1" dirty="0"/>
              <a:t>Step 2 – Data Preparation</a:t>
            </a:r>
            <a:br>
              <a:rPr lang="en-US" sz="2600" b="1" dirty="0"/>
            </a:br>
            <a:r>
              <a:rPr lang="en-US" sz="2600" b="1" dirty="0"/>
              <a:t>Data Sources</a:t>
            </a:r>
            <a:endParaRPr lang="en-US" sz="2600" dirty="0"/>
          </a:p>
        </p:txBody>
      </p:sp>
      <p:sp>
        <p:nvSpPr>
          <p:cNvPr id="3" name="Content Placeholder 2"/>
          <p:cNvSpPr>
            <a:spLocks noGrp="1"/>
          </p:cNvSpPr>
          <p:nvPr>
            <p:ph idx="1"/>
          </p:nvPr>
        </p:nvSpPr>
        <p:spPr/>
        <p:txBody>
          <a:bodyPr>
            <a:normAutofit/>
          </a:bodyPr>
          <a:lstStyle/>
          <a:p>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19</a:t>
            </a:fld>
            <a:endParaRPr 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17166" y="1555751"/>
            <a:ext cx="8309668" cy="4800600"/>
          </a:xfrm>
          <a:prstGeom prst="rect">
            <a:avLst/>
          </a:prstGeom>
          <a:noFill/>
        </p:spPr>
      </p:pic>
    </p:spTree>
    <p:extLst>
      <p:ext uri="{BB962C8B-B14F-4D97-AF65-F5344CB8AC3E}">
        <p14:creationId xmlns:p14="http://schemas.microsoft.com/office/powerpoint/2010/main" val="27202668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normAutofit/>
          </a:bodyPr>
          <a:lstStyle/>
          <a:p>
            <a:r>
              <a:rPr lang="en-US" dirty="0">
                <a:hlinkClick r:id="rId2" action="ppaction://hlinksldjump"/>
              </a:rPr>
              <a:t>Evolution of database systems</a:t>
            </a:r>
          </a:p>
          <a:p>
            <a:r>
              <a:rPr lang="en-US" dirty="0">
                <a:hlinkClick r:id="rId3" action="ppaction://hlinksldjump"/>
              </a:rPr>
              <a:t>Need for making sense of data</a:t>
            </a:r>
          </a:p>
          <a:p>
            <a:r>
              <a:rPr lang="en-US" dirty="0">
                <a:hlinkClick r:id="rId4" action="ppaction://hlinksldjump"/>
              </a:rPr>
              <a:t>Definition </a:t>
            </a:r>
          </a:p>
          <a:p>
            <a:pPr lvl="1"/>
            <a:r>
              <a:rPr lang="en-US" dirty="0">
                <a:hlinkClick r:id="rId4" action="ppaction://hlinksldjump"/>
              </a:rPr>
              <a:t>Data science</a:t>
            </a:r>
          </a:p>
          <a:p>
            <a:pPr lvl="1"/>
            <a:r>
              <a:rPr lang="en-US" dirty="0">
                <a:hlinkClick r:id="rId4" action="ppaction://hlinksldjump"/>
              </a:rPr>
              <a:t>Data Analytics </a:t>
            </a:r>
          </a:p>
          <a:p>
            <a:r>
              <a:rPr lang="en-US" dirty="0">
                <a:hlinkClick r:id="rId4" action="ppaction://hlinksldjump"/>
              </a:rPr>
              <a:t>Steps to data analysis</a:t>
            </a:r>
            <a:endParaRPr lang="en-US" dirty="0"/>
          </a:p>
          <a:p>
            <a:pPr lvl="1"/>
            <a:r>
              <a:rPr lang="en-US" dirty="0">
                <a:hlinkClick r:id="rId2" action="ppaction://hlinksldjump"/>
              </a:rPr>
              <a:t>Stage – 1 Problem Definition</a:t>
            </a:r>
            <a:endParaRPr lang="en-US" dirty="0"/>
          </a:p>
          <a:p>
            <a:pPr lvl="1"/>
            <a:r>
              <a:rPr lang="en-US" dirty="0">
                <a:hlinkClick r:id="rId5" action="ppaction://hlinksldjump"/>
              </a:rPr>
              <a:t>Stage – 2 Data Preparation</a:t>
            </a:r>
            <a:endParaRPr lang="en-US" dirty="0"/>
          </a:p>
          <a:p>
            <a:pPr lvl="1"/>
            <a:r>
              <a:rPr lang="en-US" dirty="0">
                <a:hlinkClick r:id="rId6" action="ppaction://hlinksldjump"/>
              </a:rPr>
              <a:t>Stage – 3 Implementation of the Analysis</a:t>
            </a:r>
            <a:endParaRPr lang="en-US" dirty="0"/>
          </a:p>
          <a:p>
            <a:pPr lvl="1"/>
            <a:r>
              <a:rPr lang="en-US" dirty="0">
                <a:hlinkClick r:id="rId7" action="ppaction://hlinksldjump"/>
              </a:rPr>
              <a:t>Stage – 4 Deployment</a:t>
            </a:r>
            <a:endParaRPr lang="en-US" dirty="0"/>
          </a:p>
          <a:p>
            <a:r>
              <a:rPr lang="en-US" dirty="0"/>
              <a:t>Case study</a:t>
            </a:r>
          </a:p>
          <a:p>
            <a:pPr lvl="1"/>
            <a:r>
              <a:rPr lang="en-US" dirty="0">
                <a:hlinkClick r:id="rId8" action="ppaction://hlinksldjump"/>
              </a:rPr>
              <a:t>Case study 1 : Google Flu trends</a:t>
            </a:r>
            <a:endParaRPr lang="en-US" dirty="0"/>
          </a:p>
          <a:p>
            <a:pPr lvl="1"/>
            <a:r>
              <a:rPr lang="en-US" dirty="0">
                <a:hlinkClick r:id="rId9" action="ppaction://hlinksldjump"/>
              </a:rPr>
              <a:t>Case study 2 : Breakfast Cereal Data Set</a:t>
            </a:r>
            <a:endParaRPr lang="en-US" dirty="0"/>
          </a:p>
          <a:p>
            <a:pPr marL="320040" lvl="1" indent="0">
              <a:buNone/>
            </a:pPr>
            <a:endParaRPr lang="en-US" dirty="0"/>
          </a:p>
          <a:p>
            <a:pPr lvl="1"/>
            <a:endParaRPr lang="en-US" dirty="0"/>
          </a:p>
        </p:txBody>
      </p:sp>
      <p:sp>
        <p:nvSpPr>
          <p:cNvPr id="4" name="Footer Placeholder 3"/>
          <p:cNvSpPr>
            <a:spLocks noGrp="1"/>
          </p:cNvSpPr>
          <p:nvPr>
            <p:ph type="ftr" sz="quarter" idx="11"/>
          </p:nvPr>
        </p:nvSpPr>
        <p:spPr/>
        <p:txBody>
          <a:bodyPr/>
          <a:lstStyle/>
          <a:p>
            <a:r>
              <a:rPr lang="en-US"/>
              <a:t>Introduction to Data Analytics - Rohini R. Rao &amp; Manjunath Hegde</a:t>
            </a:r>
          </a:p>
        </p:txBody>
      </p:sp>
      <p:sp>
        <p:nvSpPr>
          <p:cNvPr id="7" name="Slide Number Placeholder 6"/>
          <p:cNvSpPr>
            <a:spLocks noGrp="1"/>
          </p:cNvSpPr>
          <p:nvPr>
            <p:ph type="sldNum" sz="quarter" idx="12"/>
          </p:nvPr>
        </p:nvSpPr>
        <p:spPr/>
        <p:txBody>
          <a:bodyPr/>
          <a:lstStyle/>
          <a:p>
            <a:fld id="{FF8C1345-65FB-4F2C-9950-20B500EA74C9}" type="slidenum">
              <a:rPr lang="en-US" smtClean="0"/>
              <a:t>2</a:t>
            </a:fld>
            <a:endParaRPr lang="en-US"/>
          </a:p>
        </p:txBody>
      </p:sp>
    </p:spTree>
    <p:extLst>
      <p:ext uri="{BB962C8B-B14F-4D97-AF65-F5344CB8AC3E}">
        <p14:creationId xmlns:p14="http://schemas.microsoft.com/office/powerpoint/2010/main" val="32033480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rmAutofit/>
          </a:bodyPr>
          <a:lstStyle/>
          <a:p>
            <a:pPr marL="274320" lvl="1" indent="-274320">
              <a:spcBef>
                <a:spcPts val="580"/>
              </a:spcBef>
              <a:buClr>
                <a:schemeClr val="accent1"/>
              </a:buClr>
              <a:buFont typeface="Arial" pitchFamily="34" charset="0"/>
              <a:buChar char="•"/>
              <a:defRPr/>
            </a:pPr>
            <a:r>
              <a:rPr lang="en-US" sz="3100" b="1" dirty="0"/>
              <a:t>2.1. Pull together data table</a:t>
            </a:r>
          </a:p>
          <a:p>
            <a:pPr>
              <a:buFont typeface="Arial" pitchFamily="34" charset="0"/>
              <a:buChar char="•"/>
              <a:defRPr/>
            </a:pPr>
            <a:r>
              <a:rPr lang="en-US" b="1" dirty="0"/>
              <a:t>Data sets :</a:t>
            </a:r>
          </a:p>
          <a:p>
            <a:pPr lvl="1">
              <a:buFont typeface="Arial" pitchFamily="34" charset="0"/>
              <a:buChar char="•"/>
              <a:defRPr/>
            </a:pPr>
            <a:r>
              <a:rPr lang="en-US" dirty="0"/>
              <a:t>contain data objects which represents an entity</a:t>
            </a:r>
          </a:p>
          <a:p>
            <a:pPr lvl="1">
              <a:buFont typeface="Arial" pitchFamily="34" charset="0"/>
              <a:buChar char="•"/>
              <a:defRPr/>
            </a:pPr>
            <a:r>
              <a:rPr lang="en-US" dirty="0"/>
              <a:t>Data object is described by data fields called attributes</a:t>
            </a:r>
          </a:p>
          <a:p>
            <a:pPr lvl="1">
              <a:buFont typeface="Arial" pitchFamily="34" charset="0"/>
              <a:buChar char="•"/>
              <a:defRPr/>
            </a:pPr>
            <a:r>
              <a:rPr lang="en-US" dirty="0"/>
              <a:t>Attributes are also called as dimension, feature , variable</a:t>
            </a:r>
          </a:p>
          <a:p>
            <a:pPr lvl="1">
              <a:buFont typeface="Arial" pitchFamily="34" charset="0"/>
              <a:buChar char="•"/>
              <a:defRPr/>
            </a:pPr>
            <a:r>
              <a:rPr lang="en-US" dirty="0"/>
              <a:t>Values for a given attribute is observation</a:t>
            </a:r>
          </a:p>
          <a:p>
            <a:pPr lvl="1">
              <a:buFont typeface="Arial" pitchFamily="34" charset="0"/>
              <a:buChar char="•"/>
              <a:defRPr/>
            </a:pPr>
            <a:r>
              <a:rPr lang="en-US" dirty="0"/>
              <a:t>A set of attribute values are also called as attribute vector</a:t>
            </a:r>
          </a:p>
          <a:p>
            <a:pPr lvl="1">
              <a:buFont typeface="Arial" pitchFamily="34" charset="0"/>
              <a:buChar char="•"/>
              <a:defRPr/>
            </a:pPr>
            <a:endParaRPr lang="en-US" dirty="0"/>
          </a:p>
          <a:p>
            <a:pPr marL="594360" lvl="2" indent="0">
              <a:buNone/>
            </a:pPr>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20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495800"/>
            <a:ext cx="7239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9697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C8A2DF-B773-4D96-8428-EA83DE451BD5}"/>
              </a:ext>
            </a:extLst>
          </p:cNvPr>
          <p:cNvSpPr>
            <a:spLocks noGrp="1" noChangeArrowheads="1"/>
          </p:cNvSpPr>
          <p:nvPr>
            <p:ph type="title"/>
          </p:nvPr>
        </p:nvSpPr>
        <p:spPr/>
        <p:txBody>
          <a:bodyPr/>
          <a:lstStyle/>
          <a:p>
            <a:pPr eaLnBrk="1" hangingPunct="1"/>
            <a:r>
              <a:rPr lang="en-US" altLang="en-US"/>
              <a:t>What is a Data Warehouse ?</a:t>
            </a:r>
          </a:p>
        </p:txBody>
      </p:sp>
      <p:sp>
        <p:nvSpPr>
          <p:cNvPr id="7171" name="Rectangle 3">
            <a:extLst>
              <a:ext uri="{FF2B5EF4-FFF2-40B4-BE49-F238E27FC236}">
                <a16:creationId xmlns:a16="http://schemas.microsoft.com/office/drawing/2014/main" id="{F5BB3B32-E854-4989-A702-277C79DD0FAE}"/>
              </a:ext>
            </a:extLst>
          </p:cNvPr>
          <p:cNvSpPr>
            <a:spLocks noGrp="1" noChangeArrowheads="1"/>
          </p:cNvSpPr>
          <p:nvPr>
            <p:ph type="body" idx="1"/>
          </p:nvPr>
        </p:nvSpPr>
        <p:spPr/>
        <p:txBody>
          <a:bodyPr/>
          <a:lstStyle/>
          <a:p>
            <a:pPr eaLnBrk="1" hangingPunct="1">
              <a:lnSpc>
                <a:spcPct val="90000"/>
              </a:lnSpc>
            </a:pPr>
            <a:r>
              <a:rPr lang="en-US" altLang="en-US" sz="2000" dirty="0"/>
              <a:t>provides architectures and tools for business executives to systematically organize, understand and use their data to make strategic decisions.</a:t>
            </a:r>
          </a:p>
          <a:p>
            <a:pPr eaLnBrk="1" hangingPunct="1">
              <a:lnSpc>
                <a:spcPct val="90000"/>
              </a:lnSpc>
            </a:pPr>
            <a:endParaRPr lang="en-US" altLang="en-US" sz="2000" dirty="0"/>
          </a:p>
          <a:p>
            <a:pPr eaLnBrk="1" hangingPunct="1">
              <a:lnSpc>
                <a:spcPct val="90000"/>
              </a:lnSpc>
            </a:pPr>
            <a:r>
              <a:rPr lang="en-US" altLang="en-US" sz="2000" dirty="0"/>
              <a:t>Separate from organization’s operational databases.</a:t>
            </a:r>
          </a:p>
          <a:p>
            <a:pPr eaLnBrk="1" hangingPunct="1">
              <a:lnSpc>
                <a:spcPct val="90000"/>
              </a:lnSpc>
            </a:pPr>
            <a:endParaRPr lang="en-US" altLang="en-US" sz="2000" dirty="0"/>
          </a:p>
          <a:p>
            <a:pPr eaLnBrk="1" hangingPunct="1">
              <a:lnSpc>
                <a:spcPct val="90000"/>
              </a:lnSpc>
            </a:pPr>
            <a:r>
              <a:rPr lang="en-US" altLang="en-US" sz="2000" dirty="0"/>
              <a:t>Supports information processing by providing a solid platform of consolidated historical data for analysis.</a:t>
            </a:r>
          </a:p>
          <a:p>
            <a:pPr eaLnBrk="1" hangingPunct="1">
              <a:lnSpc>
                <a:spcPct val="90000"/>
              </a:lnSpc>
              <a:buFontTx/>
              <a:buNone/>
            </a:pPr>
            <a:endParaRPr lang="en-US" altLang="en-US" sz="2000" dirty="0"/>
          </a:p>
          <a:p>
            <a:pPr eaLnBrk="1" hangingPunct="1">
              <a:lnSpc>
                <a:spcPct val="90000"/>
              </a:lnSpc>
            </a:pPr>
            <a:r>
              <a:rPr lang="en-US" altLang="en-US" sz="2000" dirty="0"/>
              <a:t>A semantically consistent data store that serves as a physical implementation of a decision support data model and stores that information on which an enterprise needs to make strategic decisions</a:t>
            </a:r>
            <a:r>
              <a:rPr lang="en-US" altLang="en-US" sz="2400" dirty="0"/>
              <a:t>.</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A256998-B78B-451D-87EE-6202F56D93B2}"/>
              </a:ext>
            </a:extLst>
          </p:cNvPr>
          <p:cNvSpPr>
            <a:spLocks noGrp="1" noChangeArrowheads="1"/>
          </p:cNvSpPr>
          <p:nvPr>
            <p:ph type="title"/>
          </p:nvPr>
        </p:nvSpPr>
        <p:spPr/>
        <p:txBody>
          <a:bodyPr/>
          <a:lstStyle/>
          <a:p>
            <a:pPr eaLnBrk="1" hangingPunct="1"/>
            <a:r>
              <a:rPr lang="en-US" altLang="en-US"/>
              <a:t>Data Warehouse Architecture</a:t>
            </a:r>
          </a:p>
        </p:txBody>
      </p:sp>
      <p:pic>
        <p:nvPicPr>
          <p:cNvPr id="10243" name="Picture 4">
            <a:extLst>
              <a:ext uri="{FF2B5EF4-FFF2-40B4-BE49-F238E27FC236}">
                <a16:creationId xmlns:a16="http://schemas.microsoft.com/office/drawing/2014/main" id="{05866334-C1F9-4034-811A-026AD54D848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5138" y="1600200"/>
            <a:ext cx="8450262" cy="4876800"/>
          </a:xfrm>
          <a:noFill/>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DCB8F97-6CEC-4051-9739-D3B7E30E0D96}"/>
                  </a:ext>
                </a:extLst>
              </p14:cNvPr>
              <p14:cNvContentPartPr/>
              <p14:nvPr/>
            </p14:nvContentPartPr>
            <p14:xfrm>
              <a:off x="1342440" y="1583280"/>
              <a:ext cx="7654680" cy="4771440"/>
            </p14:xfrm>
          </p:contentPart>
        </mc:Choice>
        <mc:Fallback xmlns="">
          <p:pic>
            <p:nvPicPr>
              <p:cNvPr id="2" name="Ink 1">
                <a:extLst>
                  <a:ext uri="{FF2B5EF4-FFF2-40B4-BE49-F238E27FC236}">
                    <a16:creationId xmlns:a16="http://schemas.microsoft.com/office/drawing/2014/main" id="{8DCB8F97-6CEC-4051-9739-D3B7E30E0D96}"/>
                  </a:ext>
                </a:extLst>
              </p:cNvPr>
              <p:cNvPicPr/>
              <p:nvPr/>
            </p:nvPicPr>
            <p:blipFill>
              <a:blip r:embed="rId4"/>
              <a:stretch>
                <a:fillRect/>
              </a:stretch>
            </p:blipFill>
            <p:spPr>
              <a:xfrm>
                <a:off x="1333080" y="1573920"/>
                <a:ext cx="7673400" cy="4790160"/>
              </a:xfrm>
              <a:prstGeom prst="rect">
                <a:avLst/>
              </a:prstGeom>
            </p:spPr>
          </p:pic>
        </mc:Fallback>
      </mc:AlternateContent>
    </p:spTree>
    <p:extLst>
      <p:ext uri="{BB962C8B-B14F-4D97-AF65-F5344CB8AC3E}">
        <p14:creationId xmlns:p14="http://schemas.microsoft.com/office/powerpoint/2010/main" val="400843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B807EC2-0A37-4463-9518-56CC9C0648B7}"/>
              </a:ext>
            </a:extLst>
          </p:cNvPr>
          <p:cNvSpPr>
            <a:spLocks noGrp="1" noChangeArrowheads="1"/>
          </p:cNvSpPr>
          <p:nvPr>
            <p:ph type="title"/>
          </p:nvPr>
        </p:nvSpPr>
        <p:spPr/>
        <p:txBody>
          <a:bodyPr/>
          <a:lstStyle/>
          <a:p>
            <a:pPr eaLnBrk="1" hangingPunct="1"/>
            <a:r>
              <a:rPr lang="en-US" altLang="en-US"/>
              <a:t>Data warehouse key features</a:t>
            </a:r>
          </a:p>
        </p:txBody>
      </p:sp>
      <p:sp>
        <p:nvSpPr>
          <p:cNvPr id="8195" name="Rectangle 3">
            <a:extLst>
              <a:ext uri="{FF2B5EF4-FFF2-40B4-BE49-F238E27FC236}">
                <a16:creationId xmlns:a16="http://schemas.microsoft.com/office/drawing/2014/main" id="{54053F6E-73BE-412B-A674-29637492BF3D}"/>
              </a:ext>
            </a:extLst>
          </p:cNvPr>
          <p:cNvSpPr>
            <a:spLocks noGrp="1" noChangeArrowheads="1"/>
          </p:cNvSpPr>
          <p:nvPr>
            <p:ph type="body" idx="1"/>
          </p:nvPr>
        </p:nvSpPr>
        <p:spPr/>
        <p:txBody>
          <a:bodyPr>
            <a:normAutofit lnSpcReduction="10000"/>
          </a:bodyPr>
          <a:lstStyle/>
          <a:p>
            <a:pPr eaLnBrk="1" hangingPunct="1">
              <a:lnSpc>
                <a:spcPct val="80000"/>
              </a:lnSpc>
            </a:pPr>
            <a:r>
              <a:rPr lang="en-US" altLang="en-US" sz="1800"/>
              <a:t>According to Willian H. Inmon , a Data Warehouse is </a:t>
            </a:r>
          </a:p>
          <a:p>
            <a:pPr lvl="1" eaLnBrk="1" hangingPunct="1">
              <a:lnSpc>
                <a:spcPct val="80000"/>
              </a:lnSpc>
            </a:pPr>
            <a:r>
              <a:rPr lang="en-US" altLang="en-US" sz="1800"/>
              <a:t>Subject- oriented</a:t>
            </a:r>
          </a:p>
          <a:p>
            <a:pPr lvl="1" eaLnBrk="1" hangingPunct="1">
              <a:lnSpc>
                <a:spcPct val="80000"/>
              </a:lnSpc>
            </a:pPr>
            <a:r>
              <a:rPr lang="en-US" altLang="en-US" sz="1800"/>
              <a:t>Integrated</a:t>
            </a:r>
          </a:p>
          <a:p>
            <a:pPr lvl="1" eaLnBrk="1" hangingPunct="1">
              <a:lnSpc>
                <a:spcPct val="80000"/>
              </a:lnSpc>
            </a:pPr>
            <a:r>
              <a:rPr lang="en-US" altLang="en-US" sz="1800"/>
              <a:t>Time-variant</a:t>
            </a:r>
          </a:p>
          <a:p>
            <a:pPr lvl="1" eaLnBrk="1" hangingPunct="1">
              <a:lnSpc>
                <a:spcPct val="80000"/>
              </a:lnSpc>
            </a:pPr>
            <a:r>
              <a:rPr lang="en-US" altLang="en-US" sz="1800"/>
              <a:t>Non-volatile</a:t>
            </a:r>
          </a:p>
          <a:p>
            <a:pPr eaLnBrk="1" hangingPunct="1">
              <a:lnSpc>
                <a:spcPct val="80000"/>
              </a:lnSpc>
            </a:pPr>
            <a:endParaRPr lang="en-US" altLang="en-US" sz="1800"/>
          </a:p>
          <a:p>
            <a:pPr eaLnBrk="1" hangingPunct="1">
              <a:lnSpc>
                <a:spcPct val="80000"/>
              </a:lnSpc>
            </a:pPr>
            <a:r>
              <a:rPr lang="en-US" altLang="en-US" sz="1800"/>
              <a:t>Data warehousing is the process of constructing and using data warehouses.</a:t>
            </a:r>
          </a:p>
          <a:p>
            <a:pPr eaLnBrk="1" hangingPunct="1">
              <a:lnSpc>
                <a:spcPct val="80000"/>
              </a:lnSpc>
            </a:pPr>
            <a:endParaRPr lang="en-US" altLang="en-US" sz="1800"/>
          </a:p>
          <a:p>
            <a:pPr eaLnBrk="1" hangingPunct="1">
              <a:lnSpc>
                <a:spcPct val="80000"/>
              </a:lnSpc>
            </a:pPr>
            <a:r>
              <a:rPr lang="en-US" altLang="en-US" sz="1800"/>
              <a:t>Information from data ware houses are used to support business decision-making activities such as </a:t>
            </a:r>
          </a:p>
          <a:p>
            <a:pPr lvl="1" eaLnBrk="1" hangingPunct="1">
              <a:lnSpc>
                <a:spcPct val="80000"/>
              </a:lnSpc>
            </a:pPr>
            <a:r>
              <a:rPr lang="en-US" altLang="en-US" sz="1800"/>
              <a:t>(i) increasing customer focus – customer buying patterns</a:t>
            </a:r>
          </a:p>
          <a:p>
            <a:pPr lvl="1" eaLnBrk="1" hangingPunct="1">
              <a:lnSpc>
                <a:spcPct val="80000"/>
              </a:lnSpc>
            </a:pPr>
            <a:r>
              <a:rPr lang="en-US" altLang="en-US" sz="1800"/>
              <a:t>(ii) repositioning products and managing product portfolios – production strategies</a:t>
            </a:r>
          </a:p>
          <a:p>
            <a:pPr lvl="1" eaLnBrk="1" hangingPunct="1">
              <a:lnSpc>
                <a:spcPct val="80000"/>
              </a:lnSpc>
            </a:pPr>
            <a:r>
              <a:rPr lang="en-US" altLang="en-US" sz="1800"/>
              <a:t>(iii) analyzing operations and looking for sources of profit</a:t>
            </a:r>
          </a:p>
          <a:p>
            <a:pPr lvl="1" eaLnBrk="1" hangingPunct="1">
              <a:lnSpc>
                <a:spcPct val="80000"/>
              </a:lnSpc>
            </a:pPr>
            <a:r>
              <a:rPr lang="en-US" altLang="en-US" sz="1800"/>
              <a:t>(iv) managing the customer relationships , making environmental corrections and managing the cost of corporate assets.</a:t>
            </a:r>
          </a:p>
          <a:p>
            <a:pPr eaLnBrk="1" hangingPunct="1">
              <a:lnSpc>
                <a:spcPct val="80000"/>
              </a:lnSpc>
            </a:pPr>
            <a:endParaRPr lang="en-US" altLang="en-US" sz="18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E5C4BD0-18A3-4371-85A3-7B2049F6E82D}"/>
                  </a:ext>
                </a:extLst>
              </p14:cNvPr>
              <p14:cNvContentPartPr/>
              <p14:nvPr/>
            </p14:nvContentPartPr>
            <p14:xfrm>
              <a:off x="787680" y="511920"/>
              <a:ext cx="7924320" cy="5002920"/>
            </p14:xfrm>
          </p:contentPart>
        </mc:Choice>
        <mc:Fallback xmlns="">
          <p:pic>
            <p:nvPicPr>
              <p:cNvPr id="2" name="Ink 1">
                <a:extLst>
                  <a:ext uri="{FF2B5EF4-FFF2-40B4-BE49-F238E27FC236}">
                    <a16:creationId xmlns:a16="http://schemas.microsoft.com/office/drawing/2014/main" id="{EE5C4BD0-18A3-4371-85A3-7B2049F6E82D}"/>
                  </a:ext>
                </a:extLst>
              </p:cNvPr>
              <p:cNvPicPr/>
              <p:nvPr/>
            </p:nvPicPr>
            <p:blipFill>
              <a:blip r:embed="rId3"/>
              <a:stretch>
                <a:fillRect/>
              </a:stretch>
            </p:blipFill>
            <p:spPr>
              <a:xfrm>
                <a:off x="778320" y="502560"/>
                <a:ext cx="7943040" cy="50216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0829D60-A965-430E-887B-3660312E3EB5}"/>
              </a:ext>
            </a:extLst>
          </p:cNvPr>
          <p:cNvSpPr>
            <a:spLocks noGrp="1" noChangeArrowheads="1"/>
          </p:cNvSpPr>
          <p:nvPr>
            <p:ph type="title"/>
          </p:nvPr>
        </p:nvSpPr>
        <p:spPr/>
        <p:txBody>
          <a:bodyPr/>
          <a:lstStyle/>
          <a:p>
            <a:pPr eaLnBrk="1" hangingPunct="1"/>
            <a:r>
              <a:rPr lang="en-US" altLang="en-US" sz="4000"/>
              <a:t>Characteristics of Data Warehouse:</a:t>
            </a:r>
          </a:p>
        </p:txBody>
      </p:sp>
      <p:sp>
        <p:nvSpPr>
          <p:cNvPr id="9219" name="Rectangle 3">
            <a:extLst>
              <a:ext uri="{FF2B5EF4-FFF2-40B4-BE49-F238E27FC236}">
                <a16:creationId xmlns:a16="http://schemas.microsoft.com/office/drawing/2014/main" id="{789D9953-9CEF-42F7-8279-AF1BD00D0242}"/>
              </a:ext>
            </a:extLst>
          </p:cNvPr>
          <p:cNvSpPr>
            <a:spLocks noGrp="1" noChangeArrowheads="1"/>
          </p:cNvSpPr>
          <p:nvPr>
            <p:ph type="body" idx="1"/>
          </p:nvPr>
        </p:nvSpPr>
        <p:spPr/>
        <p:txBody>
          <a:bodyPr/>
          <a:lstStyle/>
          <a:p>
            <a:pPr eaLnBrk="1" hangingPunct="1">
              <a:lnSpc>
                <a:spcPct val="80000"/>
              </a:lnSpc>
            </a:pPr>
            <a:r>
              <a:rPr lang="en-US" altLang="en-US" sz="2400" b="1"/>
              <a:t>Subject-oriented: </a:t>
            </a:r>
          </a:p>
          <a:p>
            <a:pPr lvl="1" eaLnBrk="1" hangingPunct="1">
              <a:lnSpc>
                <a:spcPct val="80000"/>
              </a:lnSpc>
            </a:pPr>
            <a:r>
              <a:rPr lang="en-US" altLang="en-US" sz="2000"/>
              <a:t>means that all data pertinent to a subject/ business area are collected and stored as a single unit</a:t>
            </a:r>
          </a:p>
          <a:p>
            <a:pPr eaLnBrk="1" hangingPunct="1">
              <a:lnSpc>
                <a:spcPct val="80000"/>
              </a:lnSpc>
            </a:pPr>
            <a:r>
              <a:rPr lang="en-US" altLang="en-US" sz="2400" b="1"/>
              <a:t>Integrated: </a:t>
            </a:r>
          </a:p>
          <a:p>
            <a:pPr lvl="1" eaLnBrk="1" hangingPunct="1">
              <a:lnSpc>
                <a:spcPct val="80000"/>
              </a:lnSpc>
            </a:pPr>
            <a:r>
              <a:rPr lang="en-US" altLang="en-US" sz="2000"/>
              <a:t>means that data from multiple disparate sources are transformed and stored in a globally accepted fashion</a:t>
            </a:r>
          </a:p>
          <a:p>
            <a:pPr eaLnBrk="1" hangingPunct="1">
              <a:lnSpc>
                <a:spcPct val="80000"/>
              </a:lnSpc>
            </a:pPr>
            <a:r>
              <a:rPr lang="en-US" altLang="en-US" sz="2400" b="1"/>
              <a:t>Static/non-volatile: </a:t>
            </a:r>
          </a:p>
          <a:p>
            <a:pPr lvl="1" eaLnBrk="1" hangingPunct="1">
              <a:lnSpc>
                <a:spcPct val="80000"/>
              </a:lnSpc>
            </a:pPr>
            <a:r>
              <a:rPr lang="en-US" altLang="en-US" sz="2000"/>
              <a:t>means data once entered into the warehouse does not change frequently. It is periodically updated if required</a:t>
            </a:r>
          </a:p>
          <a:p>
            <a:pPr eaLnBrk="1" hangingPunct="1">
              <a:lnSpc>
                <a:spcPct val="80000"/>
              </a:lnSpc>
            </a:pPr>
            <a:r>
              <a:rPr lang="en-US" altLang="en-US" sz="2400" b="1"/>
              <a:t>Time variant: </a:t>
            </a:r>
          </a:p>
          <a:p>
            <a:pPr lvl="1" eaLnBrk="1" hangingPunct="1">
              <a:lnSpc>
                <a:spcPct val="80000"/>
              </a:lnSpc>
            </a:pPr>
            <a:r>
              <a:rPr lang="en-US" altLang="en-US" sz="2000"/>
              <a:t>Data warehouse maintains historical data which are used to analyse the business or market trends and facilitate future predictions</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C3AC0F7-E691-4C8D-BB15-F0A4B80BC1E7}"/>
              </a:ext>
            </a:extLst>
          </p:cNvPr>
          <p:cNvSpPr>
            <a:spLocks noGrp="1" noChangeArrowheads="1"/>
          </p:cNvSpPr>
          <p:nvPr>
            <p:ph type="title"/>
          </p:nvPr>
        </p:nvSpPr>
        <p:spPr>
          <a:xfrm>
            <a:off x="457200" y="274638"/>
            <a:ext cx="8229600" cy="944562"/>
          </a:xfrm>
        </p:spPr>
        <p:txBody>
          <a:bodyPr/>
          <a:lstStyle/>
          <a:p>
            <a:pPr eaLnBrk="1" hangingPunct="1"/>
            <a:r>
              <a:rPr lang="en-US" altLang="en-US"/>
              <a:t>Data Warehousing Terminology</a:t>
            </a:r>
          </a:p>
        </p:txBody>
      </p:sp>
      <p:sp>
        <p:nvSpPr>
          <p:cNvPr id="11267" name="Rectangle 3">
            <a:extLst>
              <a:ext uri="{FF2B5EF4-FFF2-40B4-BE49-F238E27FC236}">
                <a16:creationId xmlns:a16="http://schemas.microsoft.com/office/drawing/2014/main" id="{00CBE531-EC54-4552-8087-5A6D5DD1136E}"/>
              </a:ext>
            </a:extLst>
          </p:cNvPr>
          <p:cNvSpPr>
            <a:spLocks noGrp="1" noChangeArrowheads="1"/>
          </p:cNvSpPr>
          <p:nvPr>
            <p:ph type="body" idx="1"/>
          </p:nvPr>
        </p:nvSpPr>
        <p:spPr>
          <a:xfrm>
            <a:off x="457200" y="1143000"/>
            <a:ext cx="8229600" cy="4983163"/>
          </a:xfrm>
        </p:spPr>
        <p:txBody>
          <a:bodyPr/>
          <a:lstStyle/>
          <a:p>
            <a:pPr eaLnBrk="1" hangingPunct="1">
              <a:lnSpc>
                <a:spcPct val="80000"/>
              </a:lnSpc>
            </a:pPr>
            <a:r>
              <a:rPr lang="en-US" altLang="en-US" sz="2400" b="1"/>
              <a:t>Data sources: </a:t>
            </a:r>
          </a:p>
          <a:p>
            <a:pPr lvl="1" eaLnBrk="1" hangingPunct="1">
              <a:lnSpc>
                <a:spcPct val="80000"/>
              </a:lnSpc>
            </a:pPr>
            <a:r>
              <a:rPr lang="en-US" altLang="en-US" sz="2000"/>
              <a:t>An organization has many functional units with their own data which has to be consolidated and put into a consistent form that would reflect the business of an organization as a whole..</a:t>
            </a:r>
          </a:p>
          <a:p>
            <a:pPr eaLnBrk="1" hangingPunct="1">
              <a:lnSpc>
                <a:spcPct val="80000"/>
              </a:lnSpc>
            </a:pPr>
            <a:r>
              <a:rPr lang="en-US" altLang="en-US" sz="2400" b="1"/>
              <a:t>Metadata: </a:t>
            </a:r>
          </a:p>
          <a:p>
            <a:pPr lvl="1" eaLnBrk="1" hangingPunct="1">
              <a:lnSpc>
                <a:spcPct val="80000"/>
              </a:lnSpc>
            </a:pPr>
            <a:r>
              <a:rPr lang="en-US" altLang="en-US" sz="2000"/>
              <a:t>Metadata is the information about the data. </a:t>
            </a:r>
          </a:p>
          <a:p>
            <a:pPr lvl="1" eaLnBrk="1" hangingPunct="1">
              <a:lnSpc>
                <a:spcPct val="80000"/>
              </a:lnSpc>
            </a:pPr>
            <a:r>
              <a:rPr lang="en-US" altLang="en-US" sz="2000"/>
              <a:t>This is the layer of the data warehouse which stores the information like the source data, transformed data, date and time of data extraction, target databases, data and time of data loading, etc.</a:t>
            </a:r>
          </a:p>
          <a:p>
            <a:pPr eaLnBrk="1" hangingPunct="1">
              <a:lnSpc>
                <a:spcPct val="80000"/>
              </a:lnSpc>
            </a:pPr>
            <a:r>
              <a:rPr lang="en-US" altLang="en-US" sz="2400" b="1"/>
              <a:t>Measure attributes:</a:t>
            </a:r>
          </a:p>
          <a:p>
            <a:pPr lvl="1" eaLnBrk="1" hangingPunct="1">
              <a:lnSpc>
                <a:spcPct val="80000"/>
              </a:lnSpc>
            </a:pPr>
            <a:r>
              <a:rPr lang="en-US" altLang="en-US" sz="2000" b="1"/>
              <a:t> </a:t>
            </a:r>
            <a:r>
              <a:rPr lang="en-US" altLang="en-US" sz="2000"/>
              <a:t>A numerical value that can be summarized or can be aggregated upon.</a:t>
            </a:r>
          </a:p>
          <a:p>
            <a:pPr eaLnBrk="1" hangingPunct="1">
              <a:lnSpc>
                <a:spcPct val="80000"/>
              </a:lnSpc>
            </a:pPr>
            <a:r>
              <a:rPr lang="en-US" altLang="en-US" sz="2400" b="1"/>
              <a:t>Dimension attributes: </a:t>
            </a:r>
          </a:p>
          <a:p>
            <a:pPr lvl="1" eaLnBrk="1" hangingPunct="1">
              <a:lnSpc>
                <a:spcPct val="80000"/>
              </a:lnSpc>
            </a:pPr>
            <a:r>
              <a:rPr lang="en-US" altLang="en-US" sz="2000"/>
              <a:t>Dimensions can be defined as the perspectives used for looking at the data.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95B08F1-967C-4B0E-896F-3D5300751A2A}"/>
                  </a:ext>
                </a:extLst>
              </p14:cNvPr>
              <p14:cNvContentPartPr/>
              <p14:nvPr/>
            </p14:nvContentPartPr>
            <p14:xfrm>
              <a:off x="426240" y="1492560"/>
              <a:ext cx="5482080" cy="1995120"/>
            </p14:xfrm>
          </p:contentPart>
        </mc:Choice>
        <mc:Fallback xmlns="">
          <p:pic>
            <p:nvPicPr>
              <p:cNvPr id="2" name="Ink 1">
                <a:extLst>
                  <a:ext uri="{FF2B5EF4-FFF2-40B4-BE49-F238E27FC236}">
                    <a16:creationId xmlns:a16="http://schemas.microsoft.com/office/drawing/2014/main" id="{195B08F1-967C-4B0E-896F-3D5300751A2A}"/>
                  </a:ext>
                </a:extLst>
              </p:cNvPr>
              <p:cNvPicPr/>
              <p:nvPr/>
            </p:nvPicPr>
            <p:blipFill>
              <a:blip r:embed="rId3"/>
              <a:stretch>
                <a:fillRect/>
              </a:stretch>
            </p:blipFill>
            <p:spPr>
              <a:xfrm>
                <a:off x="416880" y="1483200"/>
                <a:ext cx="5500800" cy="20138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4778314-C78A-4110-A84D-75B2EBEC905F}"/>
              </a:ext>
            </a:extLst>
          </p:cNvPr>
          <p:cNvSpPr>
            <a:spLocks noGrp="1" noChangeArrowheads="1"/>
          </p:cNvSpPr>
          <p:nvPr>
            <p:ph type="title"/>
          </p:nvPr>
        </p:nvSpPr>
        <p:spPr>
          <a:xfrm>
            <a:off x="1676400" y="381000"/>
            <a:ext cx="5486400" cy="838200"/>
          </a:xfrm>
          <a:noFill/>
        </p:spPr>
        <p:txBody>
          <a:bodyPr lIns="92075" tIns="46038" rIns="92075" bIns="46038">
            <a:normAutofit fontScale="90000"/>
          </a:bodyPr>
          <a:lstStyle/>
          <a:p>
            <a:r>
              <a:rPr lang="en-US" altLang="en-US"/>
              <a:t>Conceptual Modeling of Data Warehouses</a:t>
            </a:r>
          </a:p>
        </p:txBody>
      </p:sp>
      <p:sp>
        <p:nvSpPr>
          <p:cNvPr id="12291" name="Rectangle 3">
            <a:extLst>
              <a:ext uri="{FF2B5EF4-FFF2-40B4-BE49-F238E27FC236}">
                <a16:creationId xmlns:a16="http://schemas.microsoft.com/office/drawing/2014/main" id="{4BBFC369-840E-426C-85A3-45D06139B58F}"/>
              </a:ext>
            </a:extLst>
          </p:cNvPr>
          <p:cNvSpPr>
            <a:spLocks noGrp="1" noChangeArrowheads="1"/>
          </p:cNvSpPr>
          <p:nvPr>
            <p:ph type="body" idx="1"/>
          </p:nvPr>
        </p:nvSpPr>
        <p:spPr>
          <a:xfrm>
            <a:off x="533400" y="1600200"/>
            <a:ext cx="8382000" cy="4857750"/>
          </a:xfrm>
          <a:noFill/>
        </p:spPr>
        <p:txBody>
          <a:bodyPr lIns="92075" tIns="46038" rIns="92075" bIns="46038"/>
          <a:lstStyle/>
          <a:p>
            <a:pPr>
              <a:lnSpc>
                <a:spcPct val="130000"/>
              </a:lnSpc>
            </a:pPr>
            <a:r>
              <a:rPr lang="en-US" altLang="en-US" sz="2400"/>
              <a:t>Modeling data warehouses: dimensions &amp; measures</a:t>
            </a:r>
          </a:p>
          <a:p>
            <a:pPr lvl="1">
              <a:lnSpc>
                <a:spcPct val="130000"/>
              </a:lnSpc>
              <a:spcBef>
                <a:spcPct val="10000"/>
              </a:spcBef>
            </a:pPr>
            <a:r>
              <a:rPr lang="en-US" altLang="en-US" sz="2400" u="sng">
                <a:solidFill>
                  <a:schemeClr val="hlink"/>
                </a:solidFill>
              </a:rPr>
              <a:t>Star schema</a:t>
            </a:r>
            <a:r>
              <a:rPr lang="en-US" altLang="en-US" sz="2400"/>
              <a:t>: </a:t>
            </a:r>
            <a:r>
              <a:rPr lang="en-US" altLang="en-US" sz="2400">
                <a:solidFill>
                  <a:srgbClr val="006666"/>
                </a:solidFill>
              </a:rPr>
              <a:t>A fact table in the middle connected to a set of dimension tables </a:t>
            </a:r>
          </a:p>
          <a:p>
            <a:pPr lvl="1">
              <a:lnSpc>
                <a:spcPct val="130000"/>
              </a:lnSpc>
              <a:spcBef>
                <a:spcPct val="10000"/>
              </a:spcBef>
            </a:pPr>
            <a:r>
              <a:rPr lang="en-US" altLang="en-US" sz="2400" u="sng">
                <a:solidFill>
                  <a:schemeClr val="hlink"/>
                </a:solidFill>
              </a:rPr>
              <a:t>Snowflake schema</a:t>
            </a:r>
            <a:r>
              <a:rPr lang="en-US" altLang="en-US" sz="2400"/>
              <a:t>:  </a:t>
            </a:r>
            <a:r>
              <a:rPr lang="en-US" altLang="en-US" sz="2400">
                <a:solidFill>
                  <a:srgbClr val="006666"/>
                </a:solidFill>
              </a:rPr>
              <a:t>A refinement of star schema where some dimensional hierarchy is </a:t>
            </a:r>
            <a:r>
              <a:rPr lang="en-US" altLang="en-US" sz="2400">
                <a:solidFill>
                  <a:schemeClr val="folHlink"/>
                </a:solidFill>
              </a:rPr>
              <a:t>normalized</a:t>
            </a:r>
            <a:r>
              <a:rPr lang="en-US" altLang="en-US" sz="2400">
                <a:solidFill>
                  <a:srgbClr val="006666"/>
                </a:solidFill>
              </a:rPr>
              <a:t> into a set of smaller dimension tables</a:t>
            </a:r>
            <a:r>
              <a:rPr lang="en-US" altLang="en-US" sz="2400"/>
              <a:t>, forming a shape similar to snowflake</a:t>
            </a:r>
          </a:p>
          <a:p>
            <a:pPr lvl="1">
              <a:lnSpc>
                <a:spcPct val="130000"/>
              </a:lnSpc>
              <a:spcBef>
                <a:spcPct val="10000"/>
              </a:spcBef>
            </a:pPr>
            <a:r>
              <a:rPr lang="en-US" altLang="en-US" sz="2400" u="sng">
                <a:solidFill>
                  <a:schemeClr val="hlink"/>
                </a:solidFill>
              </a:rPr>
              <a:t>Fact constellations</a:t>
            </a:r>
            <a:r>
              <a:rPr lang="en-US" altLang="en-US" sz="2400"/>
              <a:t>:  </a:t>
            </a:r>
            <a:r>
              <a:rPr lang="en-US" altLang="en-US" sz="2400">
                <a:solidFill>
                  <a:srgbClr val="006666"/>
                </a:solidFill>
              </a:rPr>
              <a:t>Multiple fact tables share dimension tables</a:t>
            </a:r>
            <a:r>
              <a:rPr lang="en-US" altLang="en-US" sz="2400"/>
              <a:t>, viewed as a collection of stars, therefore called </a:t>
            </a:r>
            <a:r>
              <a:rPr lang="en-US" altLang="en-US" sz="2400">
                <a:solidFill>
                  <a:schemeClr val="folHlink"/>
                </a:solidFill>
              </a:rPr>
              <a:t>galaxy schema</a:t>
            </a:r>
            <a:r>
              <a:rPr lang="en-US" altLang="en-US" sz="2400"/>
              <a:t> or fact constellation </a:t>
            </a:r>
          </a:p>
        </p:txBody>
      </p:sp>
    </p:spTree>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33224A2-2EAE-4C21-BBB4-2D1963ABE2F4}"/>
              </a:ext>
            </a:extLst>
          </p:cNvPr>
          <p:cNvSpPr>
            <a:spLocks noGrp="1" noChangeArrowheads="1"/>
          </p:cNvSpPr>
          <p:nvPr>
            <p:ph type="title"/>
          </p:nvPr>
        </p:nvSpPr>
        <p:spPr>
          <a:xfrm>
            <a:off x="569913" y="455613"/>
            <a:ext cx="7631112" cy="831850"/>
          </a:xfrm>
        </p:spPr>
        <p:txBody>
          <a:bodyPr/>
          <a:lstStyle/>
          <a:p>
            <a:r>
              <a:rPr lang="en-US" altLang="en-US"/>
              <a:t>Example of Star Schema</a:t>
            </a:r>
          </a:p>
        </p:txBody>
      </p:sp>
      <p:sp>
        <p:nvSpPr>
          <p:cNvPr id="13315" name="Rectangle 3">
            <a:extLst>
              <a:ext uri="{FF2B5EF4-FFF2-40B4-BE49-F238E27FC236}">
                <a16:creationId xmlns:a16="http://schemas.microsoft.com/office/drawing/2014/main" id="{C8C95CAE-8DA7-4366-8BDE-2D3331F2A7DE}"/>
              </a:ext>
            </a:extLst>
          </p:cNvPr>
          <p:cNvSpPr>
            <a:spLocks noGrp="1" noChangeArrowheads="1"/>
          </p:cNvSpPr>
          <p:nvPr>
            <p:ph type="body" idx="1"/>
          </p:nvPr>
        </p:nvSpPr>
        <p:spPr>
          <a:xfrm>
            <a:off x="6419850" y="1676400"/>
            <a:ext cx="2495550" cy="4305300"/>
          </a:xfrm>
        </p:spPr>
        <p:txBody>
          <a:bodyPr/>
          <a:lstStyle/>
          <a:p>
            <a:pPr>
              <a:buFontTx/>
              <a:buNone/>
            </a:pPr>
            <a:r>
              <a:rPr lang="en-US" altLang="en-US" sz="2400"/>
              <a:t>   </a:t>
            </a:r>
          </a:p>
        </p:txBody>
      </p:sp>
      <p:sp>
        <p:nvSpPr>
          <p:cNvPr id="13316" name="Rectangle 4">
            <a:extLst>
              <a:ext uri="{FF2B5EF4-FFF2-40B4-BE49-F238E27FC236}">
                <a16:creationId xmlns:a16="http://schemas.microsoft.com/office/drawing/2014/main" id="{E8D90047-43D8-4075-95DA-49750BD90B41}"/>
              </a:ext>
            </a:extLst>
          </p:cNvPr>
          <p:cNvSpPr>
            <a:spLocks noChangeArrowheads="1"/>
          </p:cNvSpPr>
          <p:nvPr/>
        </p:nvSpPr>
        <p:spPr bwMode="auto">
          <a:xfrm>
            <a:off x="3548063" y="3162300"/>
            <a:ext cx="2065337"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grpSp>
        <p:nvGrpSpPr>
          <p:cNvPr id="13317" name="Group 5">
            <a:extLst>
              <a:ext uri="{FF2B5EF4-FFF2-40B4-BE49-F238E27FC236}">
                <a16:creationId xmlns:a16="http://schemas.microsoft.com/office/drawing/2014/main" id="{1E5DB1D5-0BFF-4E92-BD83-D7A97F64C04F}"/>
              </a:ext>
            </a:extLst>
          </p:cNvPr>
          <p:cNvGrpSpPr>
            <a:grpSpLocks/>
          </p:cNvGrpSpPr>
          <p:nvPr/>
        </p:nvGrpSpPr>
        <p:grpSpPr bwMode="auto">
          <a:xfrm>
            <a:off x="304800" y="1295400"/>
            <a:ext cx="1819275" cy="2163763"/>
            <a:chOff x="277" y="1164"/>
            <a:chExt cx="1133" cy="1341"/>
          </a:xfrm>
        </p:grpSpPr>
        <p:sp>
          <p:nvSpPr>
            <p:cNvPr id="13349" name="Rectangle 6">
              <a:extLst>
                <a:ext uri="{FF2B5EF4-FFF2-40B4-BE49-F238E27FC236}">
                  <a16:creationId xmlns:a16="http://schemas.microsoft.com/office/drawing/2014/main" id="{F9D5F1D0-AE6B-4663-9726-2E70B9536F6E}"/>
                </a:ext>
              </a:extLst>
            </p:cNvPr>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time_key</a:t>
              </a:r>
            </a:p>
            <a:p>
              <a:pPr>
                <a:spcBef>
                  <a:spcPct val="0"/>
                </a:spcBef>
                <a:buFontTx/>
                <a:buNone/>
              </a:pPr>
              <a:r>
                <a:rPr lang="en-US" altLang="en-US" sz="1800">
                  <a:latin typeface="Times New Roman" panose="02020603050405020304" pitchFamily="18" charset="0"/>
                </a:rPr>
                <a:t>day</a:t>
              </a:r>
            </a:p>
            <a:p>
              <a:pPr>
                <a:spcBef>
                  <a:spcPct val="0"/>
                </a:spcBef>
                <a:buFontTx/>
                <a:buNone/>
              </a:pPr>
              <a:r>
                <a:rPr lang="en-US" altLang="en-US" sz="1800">
                  <a:latin typeface="Times New Roman" panose="02020603050405020304" pitchFamily="18" charset="0"/>
                </a:rPr>
                <a:t>day_of_the_week</a:t>
              </a:r>
            </a:p>
            <a:p>
              <a:pPr>
                <a:spcBef>
                  <a:spcPct val="0"/>
                </a:spcBef>
                <a:buFontTx/>
                <a:buNone/>
              </a:pPr>
              <a:r>
                <a:rPr lang="en-US" altLang="en-US" sz="1800">
                  <a:latin typeface="Times New Roman" panose="02020603050405020304" pitchFamily="18" charset="0"/>
                </a:rPr>
                <a:t>month</a:t>
              </a:r>
            </a:p>
            <a:p>
              <a:pPr>
                <a:spcBef>
                  <a:spcPct val="0"/>
                </a:spcBef>
                <a:buFontTx/>
                <a:buNone/>
              </a:pPr>
              <a:r>
                <a:rPr lang="en-US" altLang="en-US" sz="1800">
                  <a:latin typeface="Times New Roman" panose="02020603050405020304" pitchFamily="18" charset="0"/>
                </a:rPr>
                <a:t>quarter</a:t>
              </a:r>
            </a:p>
            <a:p>
              <a:pPr>
                <a:spcBef>
                  <a:spcPct val="0"/>
                </a:spcBef>
                <a:buFontTx/>
                <a:buNone/>
              </a:pPr>
              <a:r>
                <a:rPr lang="en-US" altLang="en-US" sz="1800">
                  <a:latin typeface="Times New Roman" panose="02020603050405020304" pitchFamily="18" charset="0"/>
                </a:rPr>
                <a:t>year</a:t>
              </a:r>
            </a:p>
          </p:txBody>
        </p:sp>
        <p:sp>
          <p:nvSpPr>
            <p:cNvPr id="13350" name="Rectangle 7">
              <a:extLst>
                <a:ext uri="{FF2B5EF4-FFF2-40B4-BE49-F238E27FC236}">
                  <a16:creationId xmlns:a16="http://schemas.microsoft.com/office/drawing/2014/main" id="{A808E531-BADF-498F-9535-7A5EC5B68704}"/>
                </a:ext>
              </a:extLst>
            </p:cNvPr>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time</a:t>
              </a:r>
            </a:p>
          </p:txBody>
        </p:sp>
      </p:grpSp>
      <p:grpSp>
        <p:nvGrpSpPr>
          <p:cNvPr id="13318" name="Group 8">
            <a:extLst>
              <a:ext uri="{FF2B5EF4-FFF2-40B4-BE49-F238E27FC236}">
                <a16:creationId xmlns:a16="http://schemas.microsoft.com/office/drawing/2014/main" id="{B007E7E7-BF19-4B84-A0DB-585F8C85DAE9}"/>
              </a:ext>
            </a:extLst>
          </p:cNvPr>
          <p:cNvGrpSpPr>
            <a:grpSpLocks/>
          </p:cNvGrpSpPr>
          <p:nvPr/>
        </p:nvGrpSpPr>
        <p:grpSpPr bwMode="auto">
          <a:xfrm>
            <a:off x="6604000" y="3867150"/>
            <a:ext cx="1908175" cy="1884363"/>
            <a:chOff x="684" y="2196"/>
            <a:chExt cx="1189" cy="1168"/>
          </a:xfrm>
        </p:grpSpPr>
        <p:sp>
          <p:nvSpPr>
            <p:cNvPr id="13347" name="Rectangle 9">
              <a:extLst>
                <a:ext uri="{FF2B5EF4-FFF2-40B4-BE49-F238E27FC236}">
                  <a16:creationId xmlns:a16="http://schemas.microsoft.com/office/drawing/2014/main" id="{75AD7E14-008A-41F4-A949-45F751E318C8}"/>
                </a:ext>
              </a:extLst>
            </p:cNvPr>
            <p:cNvSpPr>
              <a:spLocks noChangeArrowheads="1"/>
            </p:cNvSpPr>
            <p:nvPr/>
          </p:nvSpPr>
          <p:spPr bwMode="auto">
            <a:xfrm>
              <a:off x="684" y="2450"/>
              <a:ext cx="1189" cy="914"/>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location_key</a:t>
              </a:r>
            </a:p>
            <a:p>
              <a:pPr>
                <a:spcBef>
                  <a:spcPct val="0"/>
                </a:spcBef>
                <a:buFontTx/>
                <a:buNone/>
              </a:pPr>
              <a:r>
                <a:rPr lang="en-US" altLang="en-US" sz="1800">
                  <a:latin typeface="Times New Roman" panose="02020603050405020304" pitchFamily="18" charset="0"/>
                </a:rPr>
                <a:t>street</a:t>
              </a:r>
            </a:p>
            <a:p>
              <a:pPr>
                <a:spcBef>
                  <a:spcPct val="0"/>
                </a:spcBef>
                <a:buFontTx/>
                <a:buNone/>
              </a:pPr>
              <a:r>
                <a:rPr lang="en-US" altLang="en-US" sz="1800">
                  <a:latin typeface="Times New Roman" panose="02020603050405020304" pitchFamily="18" charset="0"/>
                </a:rPr>
                <a:t>city</a:t>
              </a:r>
            </a:p>
            <a:p>
              <a:pPr>
                <a:spcBef>
                  <a:spcPct val="0"/>
                </a:spcBef>
                <a:buFontTx/>
                <a:buNone/>
              </a:pPr>
              <a:r>
                <a:rPr lang="en-US" altLang="en-US" sz="1800">
                  <a:latin typeface="Times New Roman" panose="02020603050405020304" pitchFamily="18" charset="0"/>
                </a:rPr>
                <a:t>province_or_street</a:t>
              </a:r>
            </a:p>
            <a:p>
              <a:pPr>
                <a:spcBef>
                  <a:spcPct val="0"/>
                </a:spcBef>
                <a:buFontTx/>
                <a:buNone/>
              </a:pPr>
              <a:r>
                <a:rPr lang="en-US" altLang="en-US" sz="1800">
                  <a:latin typeface="Times New Roman" panose="02020603050405020304" pitchFamily="18" charset="0"/>
                </a:rPr>
                <a:t>country</a:t>
              </a:r>
            </a:p>
          </p:txBody>
        </p:sp>
        <p:sp>
          <p:nvSpPr>
            <p:cNvPr id="13348" name="Rectangle 10">
              <a:extLst>
                <a:ext uri="{FF2B5EF4-FFF2-40B4-BE49-F238E27FC236}">
                  <a16:creationId xmlns:a16="http://schemas.microsoft.com/office/drawing/2014/main" id="{65EC4DBB-45BF-4340-B358-E7D1420D4F6F}"/>
                </a:ext>
              </a:extLst>
            </p:cNvPr>
            <p:cNvSpPr>
              <a:spLocks noChangeArrowheads="1"/>
            </p:cNvSpPr>
            <p:nvPr/>
          </p:nvSpPr>
          <p:spPr bwMode="auto">
            <a:xfrm>
              <a:off x="684" y="2196"/>
              <a:ext cx="630" cy="252"/>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location</a:t>
              </a:r>
            </a:p>
          </p:txBody>
        </p:sp>
      </p:grpSp>
      <p:sp>
        <p:nvSpPr>
          <p:cNvPr id="13319" name="Rectangle 11">
            <a:extLst>
              <a:ext uri="{FF2B5EF4-FFF2-40B4-BE49-F238E27FC236}">
                <a16:creationId xmlns:a16="http://schemas.microsoft.com/office/drawing/2014/main" id="{1D3A0007-6E13-4F0D-835A-B623C6F83E70}"/>
              </a:ext>
            </a:extLst>
          </p:cNvPr>
          <p:cNvSpPr>
            <a:spLocks noChangeArrowheads="1"/>
          </p:cNvSpPr>
          <p:nvPr/>
        </p:nvSpPr>
        <p:spPr bwMode="auto">
          <a:xfrm>
            <a:off x="3451225" y="2279650"/>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Sales Fact Table</a:t>
            </a:r>
          </a:p>
        </p:txBody>
      </p:sp>
      <p:sp>
        <p:nvSpPr>
          <p:cNvPr id="13320" name="Rectangle 12">
            <a:extLst>
              <a:ext uri="{FF2B5EF4-FFF2-40B4-BE49-F238E27FC236}">
                <a16:creationId xmlns:a16="http://schemas.microsoft.com/office/drawing/2014/main" id="{11E5846E-07EA-4FB6-85AD-390B5EB01239}"/>
              </a:ext>
            </a:extLst>
          </p:cNvPr>
          <p:cNvSpPr>
            <a:spLocks noChangeArrowheads="1"/>
          </p:cNvSpPr>
          <p:nvPr/>
        </p:nvSpPr>
        <p:spPr bwMode="auto">
          <a:xfrm>
            <a:off x="3548063" y="2697163"/>
            <a:ext cx="2065337"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21" name="Rectangle 13">
            <a:extLst>
              <a:ext uri="{FF2B5EF4-FFF2-40B4-BE49-F238E27FC236}">
                <a16:creationId xmlns:a16="http://schemas.microsoft.com/office/drawing/2014/main" id="{3E80F131-18B0-4C6A-8ADD-667383A39237}"/>
              </a:ext>
            </a:extLst>
          </p:cNvPr>
          <p:cNvSpPr>
            <a:spLocks noChangeArrowheads="1"/>
          </p:cNvSpPr>
          <p:nvPr/>
        </p:nvSpPr>
        <p:spPr bwMode="auto">
          <a:xfrm>
            <a:off x="3581400" y="2743200"/>
            <a:ext cx="2057400" cy="39687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           time_key</a:t>
            </a:r>
          </a:p>
        </p:txBody>
      </p:sp>
      <p:sp>
        <p:nvSpPr>
          <p:cNvPr id="13322" name="Rectangle 14">
            <a:extLst>
              <a:ext uri="{FF2B5EF4-FFF2-40B4-BE49-F238E27FC236}">
                <a16:creationId xmlns:a16="http://schemas.microsoft.com/office/drawing/2014/main" id="{6944402A-06FE-4695-82DF-F866CE146D98}"/>
              </a:ext>
            </a:extLst>
          </p:cNvPr>
          <p:cNvSpPr>
            <a:spLocks noChangeArrowheads="1"/>
          </p:cNvSpPr>
          <p:nvPr/>
        </p:nvSpPr>
        <p:spPr bwMode="auto">
          <a:xfrm>
            <a:off x="3582988" y="3192463"/>
            <a:ext cx="2016125" cy="3968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item_key</a:t>
            </a:r>
          </a:p>
        </p:txBody>
      </p:sp>
      <p:sp>
        <p:nvSpPr>
          <p:cNvPr id="13323" name="Rectangle 15">
            <a:extLst>
              <a:ext uri="{FF2B5EF4-FFF2-40B4-BE49-F238E27FC236}">
                <a16:creationId xmlns:a16="http://schemas.microsoft.com/office/drawing/2014/main" id="{52DCF309-76AF-421D-9AA8-9667ECEF892B}"/>
              </a:ext>
            </a:extLst>
          </p:cNvPr>
          <p:cNvSpPr>
            <a:spLocks noChangeArrowheads="1"/>
          </p:cNvSpPr>
          <p:nvPr/>
        </p:nvSpPr>
        <p:spPr bwMode="auto">
          <a:xfrm>
            <a:off x="3548063" y="3627438"/>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24" name="Rectangle 16">
            <a:extLst>
              <a:ext uri="{FF2B5EF4-FFF2-40B4-BE49-F238E27FC236}">
                <a16:creationId xmlns:a16="http://schemas.microsoft.com/office/drawing/2014/main" id="{1DE7B165-73F6-43F2-9015-ED1F25964F91}"/>
              </a:ext>
            </a:extLst>
          </p:cNvPr>
          <p:cNvSpPr>
            <a:spLocks noChangeArrowheads="1"/>
          </p:cNvSpPr>
          <p:nvPr/>
        </p:nvSpPr>
        <p:spPr bwMode="auto">
          <a:xfrm>
            <a:off x="3582988" y="3638550"/>
            <a:ext cx="20669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branch_key</a:t>
            </a:r>
          </a:p>
        </p:txBody>
      </p:sp>
      <p:sp>
        <p:nvSpPr>
          <p:cNvPr id="13325" name="Rectangle 17">
            <a:extLst>
              <a:ext uri="{FF2B5EF4-FFF2-40B4-BE49-F238E27FC236}">
                <a16:creationId xmlns:a16="http://schemas.microsoft.com/office/drawing/2014/main" id="{B7C1FDEC-6097-4AF6-8279-7105807A4524}"/>
              </a:ext>
            </a:extLst>
          </p:cNvPr>
          <p:cNvSpPr>
            <a:spLocks noChangeArrowheads="1"/>
          </p:cNvSpPr>
          <p:nvPr/>
        </p:nvSpPr>
        <p:spPr bwMode="auto">
          <a:xfrm>
            <a:off x="3548063" y="4090988"/>
            <a:ext cx="2065337"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26" name="Rectangle 18">
            <a:extLst>
              <a:ext uri="{FF2B5EF4-FFF2-40B4-BE49-F238E27FC236}">
                <a16:creationId xmlns:a16="http://schemas.microsoft.com/office/drawing/2014/main" id="{B4532458-CE12-4BF1-A1F2-9544CCF90523}"/>
              </a:ext>
            </a:extLst>
          </p:cNvPr>
          <p:cNvSpPr>
            <a:spLocks noChangeArrowheads="1"/>
          </p:cNvSpPr>
          <p:nvPr/>
        </p:nvSpPr>
        <p:spPr bwMode="auto">
          <a:xfrm>
            <a:off x="3581400" y="4114800"/>
            <a:ext cx="2065338" cy="396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location_key</a:t>
            </a:r>
          </a:p>
        </p:txBody>
      </p:sp>
      <p:sp>
        <p:nvSpPr>
          <p:cNvPr id="13327" name="Rectangle 19">
            <a:extLst>
              <a:ext uri="{FF2B5EF4-FFF2-40B4-BE49-F238E27FC236}">
                <a16:creationId xmlns:a16="http://schemas.microsoft.com/office/drawing/2014/main" id="{38E59AB0-78A2-4591-82CE-A40AB0DF5576}"/>
              </a:ext>
            </a:extLst>
          </p:cNvPr>
          <p:cNvSpPr>
            <a:spLocks noChangeArrowheads="1"/>
          </p:cNvSpPr>
          <p:nvPr/>
        </p:nvSpPr>
        <p:spPr bwMode="auto">
          <a:xfrm>
            <a:off x="3548063" y="4556125"/>
            <a:ext cx="2065337"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28" name="Rectangle 20">
            <a:extLst>
              <a:ext uri="{FF2B5EF4-FFF2-40B4-BE49-F238E27FC236}">
                <a16:creationId xmlns:a16="http://schemas.microsoft.com/office/drawing/2014/main" id="{B2C0184D-14DB-43C6-916F-A6D4F8F35441}"/>
              </a:ext>
            </a:extLst>
          </p:cNvPr>
          <p:cNvSpPr>
            <a:spLocks noChangeArrowheads="1"/>
          </p:cNvSpPr>
          <p:nvPr/>
        </p:nvSpPr>
        <p:spPr bwMode="auto">
          <a:xfrm>
            <a:off x="3582988" y="4606925"/>
            <a:ext cx="1987550"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units_sold</a:t>
            </a:r>
          </a:p>
        </p:txBody>
      </p:sp>
      <p:sp>
        <p:nvSpPr>
          <p:cNvPr id="13329" name="Rectangle 21">
            <a:extLst>
              <a:ext uri="{FF2B5EF4-FFF2-40B4-BE49-F238E27FC236}">
                <a16:creationId xmlns:a16="http://schemas.microsoft.com/office/drawing/2014/main" id="{CEE3F12F-CEB7-4CD8-AAA5-7DBE389D227F}"/>
              </a:ext>
            </a:extLst>
          </p:cNvPr>
          <p:cNvSpPr>
            <a:spLocks noChangeArrowheads="1"/>
          </p:cNvSpPr>
          <p:nvPr/>
        </p:nvSpPr>
        <p:spPr bwMode="auto">
          <a:xfrm>
            <a:off x="3548063" y="5021263"/>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30" name="Rectangle 22">
            <a:extLst>
              <a:ext uri="{FF2B5EF4-FFF2-40B4-BE49-F238E27FC236}">
                <a16:creationId xmlns:a16="http://schemas.microsoft.com/office/drawing/2014/main" id="{2CE0B026-31BF-4FFF-878F-066C368C775D}"/>
              </a:ext>
            </a:extLst>
          </p:cNvPr>
          <p:cNvSpPr>
            <a:spLocks noChangeArrowheads="1"/>
          </p:cNvSpPr>
          <p:nvPr/>
        </p:nvSpPr>
        <p:spPr bwMode="auto">
          <a:xfrm>
            <a:off x="3582988" y="5051425"/>
            <a:ext cx="1993900"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dollars_sold</a:t>
            </a:r>
          </a:p>
        </p:txBody>
      </p:sp>
      <p:sp>
        <p:nvSpPr>
          <p:cNvPr id="13331" name="Rectangle 23">
            <a:extLst>
              <a:ext uri="{FF2B5EF4-FFF2-40B4-BE49-F238E27FC236}">
                <a16:creationId xmlns:a16="http://schemas.microsoft.com/office/drawing/2014/main" id="{48FE148B-1CB5-4C74-9A97-B757350F0CC2}"/>
              </a:ext>
            </a:extLst>
          </p:cNvPr>
          <p:cNvSpPr>
            <a:spLocks noChangeArrowheads="1"/>
          </p:cNvSpPr>
          <p:nvPr/>
        </p:nvSpPr>
        <p:spPr bwMode="auto">
          <a:xfrm>
            <a:off x="3548063" y="5486400"/>
            <a:ext cx="2065337"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3332" name="Rectangle 24">
            <a:extLst>
              <a:ext uri="{FF2B5EF4-FFF2-40B4-BE49-F238E27FC236}">
                <a16:creationId xmlns:a16="http://schemas.microsoft.com/office/drawing/2014/main" id="{F935A934-631C-496E-87D8-32CEED58EAFC}"/>
              </a:ext>
            </a:extLst>
          </p:cNvPr>
          <p:cNvSpPr>
            <a:spLocks noChangeArrowheads="1"/>
          </p:cNvSpPr>
          <p:nvPr/>
        </p:nvSpPr>
        <p:spPr bwMode="auto">
          <a:xfrm>
            <a:off x="3563938" y="5497513"/>
            <a:ext cx="1995487"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avg_sales</a:t>
            </a:r>
          </a:p>
        </p:txBody>
      </p:sp>
      <p:sp>
        <p:nvSpPr>
          <p:cNvPr id="13333" name="Rectangle 25">
            <a:extLst>
              <a:ext uri="{FF2B5EF4-FFF2-40B4-BE49-F238E27FC236}">
                <a16:creationId xmlns:a16="http://schemas.microsoft.com/office/drawing/2014/main" id="{3ABED8DB-4907-4F1B-B111-32EC812FDFD9}"/>
              </a:ext>
            </a:extLst>
          </p:cNvPr>
          <p:cNvSpPr>
            <a:spLocks noChangeArrowheads="1"/>
          </p:cNvSpPr>
          <p:nvPr/>
        </p:nvSpPr>
        <p:spPr bwMode="auto">
          <a:xfrm>
            <a:off x="2057400" y="5905500"/>
            <a:ext cx="1219200" cy="406400"/>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000">
                <a:latin typeface="Times New Roman" panose="02020603050405020304" pitchFamily="18" charset="0"/>
              </a:rPr>
              <a:t>Measures</a:t>
            </a:r>
          </a:p>
        </p:txBody>
      </p:sp>
      <p:sp>
        <p:nvSpPr>
          <p:cNvPr id="13334" name="Line 26">
            <a:extLst>
              <a:ext uri="{FF2B5EF4-FFF2-40B4-BE49-F238E27FC236}">
                <a16:creationId xmlns:a16="http://schemas.microsoft.com/office/drawing/2014/main" id="{BC20A0AC-59C5-4767-8D56-10707550C4F5}"/>
              </a:ext>
            </a:extLst>
          </p:cNvPr>
          <p:cNvSpPr>
            <a:spLocks noChangeShapeType="1"/>
          </p:cNvSpPr>
          <p:nvPr/>
        </p:nvSpPr>
        <p:spPr bwMode="auto">
          <a:xfrm flipV="1">
            <a:off x="2771775" y="4781550"/>
            <a:ext cx="769938"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3335" name="Line 27">
            <a:extLst>
              <a:ext uri="{FF2B5EF4-FFF2-40B4-BE49-F238E27FC236}">
                <a16:creationId xmlns:a16="http://schemas.microsoft.com/office/drawing/2014/main" id="{6E65F590-F9DD-4ECB-98B2-E80CD446EC49}"/>
              </a:ext>
            </a:extLst>
          </p:cNvPr>
          <p:cNvSpPr>
            <a:spLocks noChangeShapeType="1"/>
          </p:cNvSpPr>
          <p:nvPr/>
        </p:nvSpPr>
        <p:spPr bwMode="auto">
          <a:xfrm flipV="1">
            <a:off x="2752725" y="5324475"/>
            <a:ext cx="788988"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3336" name="Line 28">
            <a:extLst>
              <a:ext uri="{FF2B5EF4-FFF2-40B4-BE49-F238E27FC236}">
                <a16:creationId xmlns:a16="http://schemas.microsoft.com/office/drawing/2014/main" id="{74A1E5B2-870E-4D1E-937E-BB052C4D58EC}"/>
              </a:ext>
            </a:extLst>
          </p:cNvPr>
          <p:cNvSpPr>
            <a:spLocks noChangeShapeType="1"/>
          </p:cNvSpPr>
          <p:nvPr/>
        </p:nvSpPr>
        <p:spPr bwMode="auto">
          <a:xfrm flipV="1">
            <a:off x="2752725" y="5692775"/>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3337" name="Line 29">
            <a:extLst>
              <a:ext uri="{FF2B5EF4-FFF2-40B4-BE49-F238E27FC236}">
                <a16:creationId xmlns:a16="http://schemas.microsoft.com/office/drawing/2014/main" id="{51AEC641-378E-4D1D-B476-913CD8CDF3FC}"/>
              </a:ext>
            </a:extLst>
          </p:cNvPr>
          <p:cNvSpPr>
            <a:spLocks noChangeShapeType="1"/>
          </p:cNvSpPr>
          <p:nvPr/>
        </p:nvSpPr>
        <p:spPr bwMode="auto">
          <a:xfrm flipH="1">
            <a:off x="2328863" y="3949700"/>
            <a:ext cx="1193800" cy="7350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3338" name="Line 30">
            <a:extLst>
              <a:ext uri="{FF2B5EF4-FFF2-40B4-BE49-F238E27FC236}">
                <a16:creationId xmlns:a16="http://schemas.microsoft.com/office/drawing/2014/main" id="{3E93E97F-30AE-4870-BB1F-F49EA0291101}"/>
              </a:ext>
            </a:extLst>
          </p:cNvPr>
          <p:cNvSpPr>
            <a:spLocks noChangeShapeType="1"/>
          </p:cNvSpPr>
          <p:nvPr/>
        </p:nvSpPr>
        <p:spPr bwMode="auto">
          <a:xfrm flipH="1" flipV="1">
            <a:off x="2133600" y="2514600"/>
            <a:ext cx="1446213" cy="485775"/>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13339" name="Line 31">
            <a:extLst>
              <a:ext uri="{FF2B5EF4-FFF2-40B4-BE49-F238E27FC236}">
                <a16:creationId xmlns:a16="http://schemas.microsoft.com/office/drawing/2014/main" id="{77261D9B-CAF0-46C5-A7CE-7F7D112DFCC5}"/>
              </a:ext>
            </a:extLst>
          </p:cNvPr>
          <p:cNvSpPr>
            <a:spLocks noChangeShapeType="1"/>
          </p:cNvSpPr>
          <p:nvPr/>
        </p:nvSpPr>
        <p:spPr bwMode="auto">
          <a:xfrm>
            <a:off x="5580063" y="4356100"/>
            <a:ext cx="1039812" cy="3873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3340" name="Line 32">
            <a:extLst>
              <a:ext uri="{FF2B5EF4-FFF2-40B4-BE49-F238E27FC236}">
                <a16:creationId xmlns:a16="http://schemas.microsoft.com/office/drawing/2014/main" id="{FF143115-2DAD-40A7-BB80-92D80DB11D8B}"/>
              </a:ext>
            </a:extLst>
          </p:cNvPr>
          <p:cNvSpPr>
            <a:spLocks noChangeShapeType="1"/>
          </p:cNvSpPr>
          <p:nvPr/>
        </p:nvSpPr>
        <p:spPr bwMode="auto">
          <a:xfrm flipV="1">
            <a:off x="5580063" y="2709863"/>
            <a:ext cx="1077912" cy="677862"/>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13341" name="Group 33">
            <a:extLst>
              <a:ext uri="{FF2B5EF4-FFF2-40B4-BE49-F238E27FC236}">
                <a16:creationId xmlns:a16="http://schemas.microsoft.com/office/drawing/2014/main" id="{66D3BC6F-F5AE-4E44-B145-A284C097731E}"/>
              </a:ext>
            </a:extLst>
          </p:cNvPr>
          <p:cNvGrpSpPr>
            <a:grpSpLocks/>
          </p:cNvGrpSpPr>
          <p:nvPr/>
        </p:nvGrpSpPr>
        <p:grpSpPr bwMode="auto">
          <a:xfrm>
            <a:off x="6610350" y="1600200"/>
            <a:ext cx="1438275" cy="1925638"/>
            <a:chOff x="3796" y="983"/>
            <a:chExt cx="896" cy="1194"/>
          </a:xfrm>
        </p:grpSpPr>
        <p:sp>
          <p:nvSpPr>
            <p:cNvPr id="13345" name="Rectangle 34">
              <a:extLst>
                <a:ext uri="{FF2B5EF4-FFF2-40B4-BE49-F238E27FC236}">
                  <a16:creationId xmlns:a16="http://schemas.microsoft.com/office/drawing/2014/main" id="{B7A61DC7-E8C2-480A-8243-7068D89E5D56}"/>
                </a:ext>
              </a:extLst>
            </p:cNvPr>
            <p:cNvSpPr>
              <a:spLocks noChangeArrowheads="1"/>
            </p:cNvSpPr>
            <p:nvPr/>
          </p:nvSpPr>
          <p:spPr bwMode="auto">
            <a:xfrm>
              <a:off x="3796" y="1262"/>
              <a:ext cx="896" cy="915"/>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item_key</a:t>
              </a:r>
            </a:p>
            <a:p>
              <a:pPr>
                <a:spcBef>
                  <a:spcPct val="0"/>
                </a:spcBef>
                <a:buFontTx/>
                <a:buNone/>
              </a:pPr>
              <a:r>
                <a:rPr lang="en-US" altLang="en-US" sz="1800">
                  <a:latin typeface="Times New Roman" panose="02020603050405020304" pitchFamily="18" charset="0"/>
                </a:rPr>
                <a:t>item_name</a:t>
              </a:r>
            </a:p>
            <a:p>
              <a:pPr>
                <a:spcBef>
                  <a:spcPct val="0"/>
                </a:spcBef>
                <a:buFontTx/>
                <a:buNone/>
              </a:pPr>
              <a:r>
                <a:rPr lang="en-US" altLang="en-US" sz="1800">
                  <a:latin typeface="Times New Roman" panose="02020603050405020304" pitchFamily="18" charset="0"/>
                </a:rPr>
                <a:t>brand</a:t>
              </a:r>
            </a:p>
            <a:p>
              <a:pPr>
                <a:spcBef>
                  <a:spcPct val="0"/>
                </a:spcBef>
                <a:buFontTx/>
                <a:buNone/>
              </a:pPr>
              <a:r>
                <a:rPr lang="en-US" altLang="en-US" sz="1800">
                  <a:latin typeface="Times New Roman" panose="02020603050405020304" pitchFamily="18" charset="0"/>
                </a:rPr>
                <a:t>type</a:t>
              </a:r>
            </a:p>
            <a:p>
              <a:pPr>
                <a:spcBef>
                  <a:spcPct val="0"/>
                </a:spcBef>
                <a:buFontTx/>
                <a:buNone/>
              </a:pPr>
              <a:r>
                <a:rPr lang="en-US" altLang="en-US" sz="1800">
                  <a:latin typeface="Times New Roman" panose="02020603050405020304" pitchFamily="18" charset="0"/>
                </a:rPr>
                <a:t>supplier_type</a:t>
              </a:r>
            </a:p>
          </p:txBody>
        </p:sp>
        <p:sp>
          <p:nvSpPr>
            <p:cNvPr id="13346" name="Text Box 35">
              <a:extLst>
                <a:ext uri="{FF2B5EF4-FFF2-40B4-BE49-F238E27FC236}">
                  <a16:creationId xmlns:a16="http://schemas.microsoft.com/office/drawing/2014/main" id="{128C142D-20F4-4302-B6DE-7ADB67123AEB}"/>
                </a:ext>
              </a:extLst>
            </p:cNvPr>
            <p:cNvSpPr txBox="1">
              <a:spLocks noChangeArrowheads="1"/>
            </p:cNvSpPr>
            <p:nvPr/>
          </p:nvSpPr>
          <p:spPr bwMode="auto">
            <a:xfrm>
              <a:off x="3926" y="983"/>
              <a:ext cx="457" cy="289"/>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latin typeface="Times New Roman" panose="02020603050405020304" pitchFamily="18" charset="0"/>
                </a:rPr>
                <a:t>item</a:t>
              </a:r>
            </a:p>
          </p:txBody>
        </p:sp>
      </p:grpSp>
      <p:grpSp>
        <p:nvGrpSpPr>
          <p:cNvPr id="13342" name="Group 36">
            <a:extLst>
              <a:ext uri="{FF2B5EF4-FFF2-40B4-BE49-F238E27FC236}">
                <a16:creationId xmlns:a16="http://schemas.microsoft.com/office/drawing/2014/main" id="{CB9A3A20-FFC3-4424-B80A-4A7932A75447}"/>
              </a:ext>
            </a:extLst>
          </p:cNvPr>
          <p:cNvGrpSpPr>
            <a:grpSpLocks/>
          </p:cNvGrpSpPr>
          <p:nvPr/>
        </p:nvGrpSpPr>
        <p:grpSpPr bwMode="auto">
          <a:xfrm>
            <a:off x="838200" y="3886200"/>
            <a:ext cx="1509713" cy="1393825"/>
            <a:chOff x="3844" y="2426"/>
            <a:chExt cx="939" cy="864"/>
          </a:xfrm>
        </p:grpSpPr>
        <p:sp>
          <p:nvSpPr>
            <p:cNvPr id="13343" name="Rectangle 37">
              <a:extLst>
                <a:ext uri="{FF2B5EF4-FFF2-40B4-BE49-F238E27FC236}">
                  <a16:creationId xmlns:a16="http://schemas.microsoft.com/office/drawing/2014/main" id="{213643C0-03BA-40EE-B2BC-F660397673F9}"/>
                </a:ext>
              </a:extLst>
            </p:cNvPr>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branch_key</a:t>
              </a:r>
            </a:p>
            <a:p>
              <a:pPr>
                <a:spcBef>
                  <a:spcPct val="0"/>
                </a:spcBef>
                <a:buFontTx/>
                <a:buNone/>
              </a:pPr>
              <a:r>
                <a:rPr lang="en-US" altLang="en-US" sz="1800">
                  <a:latin typeface="Times New Roman" panose="02020603050405020304" pitchFamily="18" charset="0"/>
                </a:rPr>
                <a:t>branch_name</a:t>
              </a:r>
            </a:p>
            <a:p>
              <a:pPr>
                <a:spcBef>
                  <a:spcPct val="0"/>
                </a:spcBef>
                <a:buFontTx/>
                <a:buNone/>
              </a:pPr>
              <a:r>
                <a:rPr lang="en-US" altLang="en-US" sz="1800">
                  <a:latin typeface="Times New Roman" panose="02020603050405020304" pitchFamily="18" charset="0"/>
                </a:rPr>
                <a:t>branch_type</a:t>
              </a:r>
            </a:p>
          </p:txBody>
        </p:sp>
        <p:sp>
          <p:nvSpPr>
            <p:cNvPr id="13344" name="Text Box 38">
              <a:extLst>
                <a:ext uri="{FF2B5EF4-FFF2-40B4-BE49-F238E27FC236}">
                  <a16:creationId xmlns:a16="http://schemas.microsoft.com/office/drawing/2014/main" id="{306EB83D-508A-4295-9932-15B0C975B02A}"/>
                </a:ext>
              </a:extLst>
            </p:cNvPr>
            <p:cNvSpPr txBox="1">
              <a:spLocks noChangeArrowheads="1"/>
            </p:cNvSpPr>
            <p:nvPr/>
          </p:nvSpPr>
          <p:spPr bwMode="auto">
            <a:xfrm>
              <a:off x="3844" y="2426"/>
              <a:ext cx="637" cy="289"/>
            </a:xfrm>
            <a:prstGeom prst="rect">
              <a:avLst/>
            </a:prstGeom>
            <a:solidFill>
              <a:srgbClr val="CCECFF"/>
            </a:solidFill>
            <a:ln w="9525">
              <a:solidFill>
                <a:schemeClr val="tx1"/>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latin typeface="Times New Roman" panose="02020603050405020304" pitchFamily="18" charset="0"/>
                </a:rPr>
                <a:t>branch</a:t>
              </a:r>
            </a:p>
          </p:txBody>
        </p:sp>
      </p:gr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1EAADD6-149C-421C-8711-CF5CE5975C3A}"/>
                  </a:ext>
                </a:extLst>
              </p14:cNvPr>
              <p14:cNvContentPartPr/>
              <p14:nvPr/>
            </p14:nvContentPartPr>
            <p14:xfrm>
              <a:off x="1141560" y="829800"/>
              <a:ext cx="7329240" cy="4121280"/>
            </p14:xfrm>
          </p:contentPart>
        </mc:Choice>
        <mc:Fallback xmlns="">
          <p:pic>
            <p:nvPicPr>
              <p:cNvPr id="2" name="Ink 1">
                <a:extLst>
                  <a:ext uri="{FF2B5EF4-FFF2-40B4-BE49-F238E27FC236}">
                    <a16:creationId xmlns:a16="http://schemas.microsoft.com/office/drawing/2014/main" id="{11EAADD6-149C-421C-8711-CF5CE5975C3A}"/>
                  </a:ext>
                </a:extLst>
              </p:cNvPr>
              <p:cNvPicPr/>
              <p:nvPr/>
            </p:nvPicPr>
            <p:blipFill>
              <a:blip r:embed="rId3"/>
              <a:stretch>
                <a:fillRect/>
              </a:stretch>
            </p:blipFill>
            <p:spPr>
              <a:xfrm>
                <a:off x="1132200" y="820440"/>
                <a:ext cx="7347960" cy="4140000"/>
              </a:xfrm>
              <a:prstGeom prst="rect">
                <a:avLst/>
              </a:prstGeom>
            </p:spPr>
          </p:pic>
        </mc:Fallback>
      </mc:AlternateContent>
    </p:spTree>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B72C5EC-324C-4A78-B4E1-1B62D9D70F3D}"/>
              </a:ext>
            </a:extLst>
          </p:cNvPr>
          <p:cNvSpPr>
            <a:spLocks noGrp="1" noChangeArrowheads="1"/>
          </p:cNvSpPr>
          <p:nvPr>
            <p:ph type="title"/>
          </p:nvPr>
        </p:nvSpPr>
        <p:spPr>
          <a:xfrm>
            <a:off x="569913" y="455613"/>
            <a:ext cx="7631112" cy="831850"/>
          </a:xfrm>
        </p:spPr>
        <p:txBody>
          <a:bodyPr/>
          <a:lstStyle/>
          <a:p>
            <a:r>
              <a:rPr lang="en-US" altLang="en-US"/>
              <a:t>Example of Snowflake Schema</a:t>
            </a:r>
          </a:p>
        </p:txBody>
      </p:sp>
      <p:sp>
        <p:nvSpPr>
          <p:cNvPr id="14339" name="Rectangle 3">
            <a:extLst>
              <a:ext uri="{FF2B5EF4-FFF2-40B4-BE49-F238E27FC236}">
                <a16:creationId xmlns:a16="http://schemas.microsoft.com/office/drawing/2014/main" id="{E2602D9B-96A1-40BE-B63C-CA9573D54547}"/>
              </a:ext>
            </a:extLst>
          </p:cNvPr>
          <p:cNvSpPr>
            <a:spLocks noChangeArrowheads="1"/>
          </p:cNvSpPr>
          <p:nvPr/>
        </p:nvSpPr>
        <p:spPr bwMode="auto">
          <a:xfrm>
            <a:off x="3317875" y="3105150"/>
            <a:ext cx="2065338"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grpSp>
        <p:nvGrpSpPr>
          <p:cNvPr id="14340" name="Group 4">
            <a:extLst>
              <a:ext uri="{FF2B5EF4-FFF2-40B4-BE49-F238E27FC236}">
                <a16:creationId xmlns:a16="http://schemas.microsoft.com/office/drawing/2014/main" id="{7CE7203C-5FC3-4FF8-A807-FDDF428677CA}"/>
              </a:ext>
            </a:extLst>
          </p:cNvPr>
          <p:cNvGrpSpPr>
            <a:grpSpLocks/>
          </p:cNvGrpSpPr>
          <p:nvPr/>
        </p:nvGrpSpPr>
        <p:grpSpPr bwMode="auto">
          <a:xfrm>
            <a:off x="304800" y="1295400"/>
            <a:ext cx="1819275" cy="2163763"/>
            <a:chOff x="277" y="1164"/>
            <a:chExt cx="1133" cy="1341"/>
          </a:xfrm>
        </p:grpSpPr>
        <p:sp>
          <p:nvSpPr>
            <p:cNvPr id="14380" name="Rectangle 5">
              <a:extLst>
                <a:ext uri="{FF2B5EF4-FFF2-40B4-BE49-F238E27FC236}">
                  <a16:creationId xmlns:a16="http://schemas.microsoft.com/office/drawing/2014/main" id="{CBB03F95-5004-4B41-A130-BE676AA7EDE7}"/>
                </a:ext>
              </a:extLst>
            </p:cNvPr>
            <p:cNvSpPr>
              <a:spLocks noChangeArrowheads="1"/>
            </p:cNvSpPr>
            <p:nvPr/>
          </p:nvSpPr>
          <p:spPr bwMode="auto">
            <a:xfrm>
              <a:off x="277" y="1421"/>
              <a:ext cx="1133" cy="1084"/>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time_key</a:t>
              </a:r>
            </a:p>
            <a:p>
              <a:pPr>
                <a:spcBef>
                  <a:spcPct val="0"/>
                </a:spcBef>
                <a:buFontTx/>
                <a:buNone/>
              </a:pPr>
              <a:r>
                <a:rPr lang="en-US" altLang="en-US" sz="1800">
                  <a:latin typeface="Times New Roman" panose="02020603050405020304" pitchFamily="18" charset="0"/>
                </a:rPr>
                <a:t>day</a:t>
              </a:r>
            </a:p>
            <a:p>
              <a:pPr>
                <a:spcBef>
                  <a:spcPct val="0"/>
                </a:spcBef>
                <a:buFontTx/>
                <a:buNone/>
              </a:pPr>
              <a:r>
                <a:rPr lang="en-US" altLang="en-US" sz="1800">
                  <a:latin typeface="Times New Roman" panose="02020603050405020304" pitchFamily="18" charset="0"/>
                </a:rPr>
                <a:t>day_of_the_week</a:t>
              </a:r>
            </a:p>
            <a:p>
              <a:pPr>
                <a:spcBef>
                  <a:spcPct val="0"/>
                </a:spcBef>
                <a:buFontTx/>
                <a:buNone/>
              </a:pPr>
              <a:r>
                <a:rPr lang="en-US" altLang="en-US" sz="1800">
                  <a:latin typeface="Times New Roman" panose="02020603050405020304" pitchFamily="18" charset="0"/>
                </a:rPr>
                <a:t>month</a:t>
              </a:r>
            </a:p>
            <a:p>
              <a:pPr>
                <a:spcBef>
                  <a:spcPct val="0"/>
                </a:spcBef>
                <a:buFontTx/>
                <a:buNone/>
              </a:pPr>
              <a:r>
                <a:rPr lang="en-US" altLang="en-US" sz="1800">
                  <a:latin typeface="Times New Roman" panose="02020603050405020304" pitchFamily="18" charset="0"/>
                </a:rPr>
                <a:t>quarter</a:t>
              </a:r>
            </a:p>
            <a:p>
              <a:pPr>
                <a:spcBef>
                  <a:spcPct val="0"/>
                </a:spcBef>
                <a:buFontTx/>
                <a:buNone/>
              </a:pPr>
              <a:r>
                <a:rPr lang="en-US" altLang="en-US" sz="1800">
                  <a:latin typeface="Times New Roman" panose="02020603050405020304" pitchFamily="18" charset="0"/>
                </a:rPr>
                <a:t>year</a:t>
              </a:r>
            </a:p>
          </p:txBody>
        </p:sp>
        <p:sp>
          <p:nvSpPr>
            <p:cNvPr id="14381" name="Rectangle 6">
              <a:extLst>
                <a:ext uri="{FF2B5EF4-FFF2-40B4-BE49-F238E27FC236}">
                  <a16:creationId xmlns:a16="http://schemas.microsoft.com/office/drawing/2014/main" id="{0B93291F-29F8-48E2-853C-9C8D5CB254CF}"/>
                </a:ext>
              </a:extLst>
            </p:cNvPr>
            <p:cNvSpPr>
              <a:spLocks noChangeArrowheads="1"/>
            </p:cNvSpPr>
            <p:nvPr/>
          </p:nvSpPr>
          <p:spPr bwMode="auto">
            <a:xfrm>
              <a:off x="277" y="1164"/>
              <a:ext cx="401" cy="25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time</a:t>
              </a:r>
            </a:p>
          </p:txBody>
        </p:sp>
      </p:grpSp>
      <p:grpSp>
        <p:nvGrpSpPr>
          <p:cNvPr id="14341" name="Group 7">
            <a:extLst>
              <a:ext uri="{FF2B5EF4-FFF2-40B4-BE49-F238E27FC236}">
                <a16:creationId xmlns:a16="http://schemas.microsoft.com/office/drawing/2014/main" id="{4190E0B4-AB43-4CA1-9791-4F5B25E35010}"/>
              </a:ext>
            </a:extLst>
          </p:cNvPr>
          <p:cNvGrpSpPr>
            <a:grpSpLocks/>
          </p:cNvGrpSpPr>
          <p:nvPr/>
        </p:nvGrpSpPr>
        <p:grpSpPr bwMode="auto">
          <a:xfrm>
            <a:off x="5867400" y="3810000"/>
            <a:ext cx="1374775" cy="1331913"/>
            <a:chOff x="684" y="2196"/>
            <a:chExt cx="1298" cy="834"/>
          </a:xfrm>
        </p:grpSpPr>
        <p:sp>
          <p:nvSpPr>
            <p:cNvPr id="14378" name="Rectangle 8">
              <a:extLst>
                <a:ext uri="{FF2B5EF4-FFF2-40B4-BE49-F238E27FC236}">
                  <a16:creationId xmlns:a16="http://schemas.microsoft.com/office/drawing/2014/main" id="{81F75340-2374-4126-AB1C-1B7CDB720008}"/>
                </a:ext>
              </a:extLst>
            </p:cNvPr>
            <p:cNvSpPr>
              <a:spLocks noChangeArrowheads="1"/>
            </p:cNvSpPr>
            <p:nvPr/>
          </p:nvSpPr>
          <p:spPr bwMode="auto">
            <a:xfrm>
              <a:off x="684" y="2450"/>
              <a:ext cx="1298" cy="580"/>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location_key</a:t>
              </a:r>
            </a:p>
            <a:p>
              <a:pPr>
                <a:spcBef>
                  <a:spcPct val="0"/>
                </a:spcBef>
                <a:buFontTx/>
                <a:buNone/>
              </a:pPr>
              <a:r>
                <a:rPr lang="en-US" altLang="en-US" sz="1800">
                  <a:latin typeface="Times New Roman" panose="02020603050405020304" pitchFamily="18" charset="0"/>
                </a:rPr>
                <a:t>street</a:t>
              </a:r>
            </a:p>
            <a:p>
              <a:pPr>
                <a:spcBef>
                  <a:spcPct val="0"/>
                </a:spcBef>
                <a:buFontTx/>
                <a:buNone/>
              </a:pPr>
              <a:r>
                <a:rPr lang="en-US" altLang="en-US" sz="1800">
                  <a:latin typeface="Times New Roman" panose="02020603050405020304" pitchFamily="18" charset="0"/>
                </a:rPr>
                <a:t>city_key</a:t>
              </a:r>
            </a:p>
          </p:txBody>
        </p:sp>
        <p:sp>
          <p:nvSpPr>
            <p:cNvPr id="14379" name="Rectangle 9">
              <a:extLst>
                <a:ext uri="{FF2B5EF4-FFF2-40B4-BE49-F238E27FC236}">
                  <a16:creationId xmlns:a16="http://schemas.microsoft.com/office/drawing/2014/main" id="{D8005D2A-E641-4B1C-B6D1-6E52D3378A2B}"/>
                </a:ext>
              </a:extLst>
            </p:cNvPr>
            <p:cNvSpPr>
              <a:spLocks noChangeArrowheads="1"/>
            </p:cNvSpPr>
            <p:nvPr/>
          </p:nvSpPr>
          <p:spPr bwMode="auto">
            <a:xfrm>
              <a:off x="684" y="2196"/>
              <a:ext cx="953" cy="254"/>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location</a:t>
              </a:r>
            </a:p>
          </p:txBody>
        </p:sp>
      </p:grpSp>
      <p:sp>
        <p:nvSpPr>
          <p:cNvPr id="14342" name="Rectangle 10">
            <a:extLst>
              <a:ext uri="{FF2B5EF4-FFF2-40B4-BE49-F238E27FC236}">
                <a16:creationId xmlns:a16="http://schemas.microsoft.com/office/drawing/2014/main" id="{E529A3C9-C0C9-4586-9EAD-ED7F263DDF00}"/>
              </a:ext>
            </a:extLst>
          </p:cNvPr>
          <p:cNvSpPr>
            <a:spLocks noChangeArrowheads="1"/>
          </p:cNvSpPr>
          <p:nvPr/>
        </p:nvSpPr>
        <p:spPr bwMode="auto">
          <a:xfrm>
            <a:off x="3275013" y="2152650"/>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Sales Fact Table</a:t>
            </a:r>
          </a:p>
        </p:txBody>
      </p:sp>
      <p:sp>
        <p:nvSpPr>
          <p:cNvPr id="14343" name="Rectangle 11">
            <a:extLst>
              <a:ext uri="{FF2B5EF4-FFF2-40B4-BE49-F238E27FC236}">
                <a16:creationId xmlns:a16="http://schemas.microsoft.com/office/drawing/2014/main" id="{C0A03FB6-2035-4735-A34E-5CD9A45F82D6}"/>
              </a:ext>
            </a:extLst>
          </p:cNvPr>
          <p:cNvSpPr>
            <a:spLocks noChangeArrowheads="1"/>
          </p:cNvSpPr>
          <p:nvPr/>
        </p:nvSpPr>
        <p:spPr bwMode="auto">
          <a:xfrm>
            <a:off x="3317875" y="2640013"/>
            <a:ext cx="2065338"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44" name="Rectangle 12">
            <a:extLst>
              <a:ext uri="{FF2B5EF4-FFF2-40B4-BE49-F238E27FC236}">
                <a16:creationId xmlns:a16="http://schemas.microsoft.com/office/drawing/2014/main" id="{09D9C72B-6129-43F2-BACA-81E0869CBC1C}"/>
              </a:ext>
            </a:extLst>
          </p:cNvPr>
          <p:cNvSpPr>
            <a:spLocks noChangeArrowheads="1"/>
          </p:cNvSpPr>
          <p:nvPr/>
        </p:nvSpPr>
        <p:spPr bwMode="auto">
          <a:xfrm>
            <a:off x="3351213" y="2686050"/>
            <a:ext cx="2057400" cy="39687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           time_key</a:t>
            </a:r>
          </a:p>
        </p:txBody>
      </p:sp>
      <p:sp>
        <p:nvSpPr>
          <p:cNvPr id="14345" name="Rectangle 13">
            <a:extLst>
              <a:ext uri="{FF2B5EF4-FFF2-40B4-BE49-F238E27FC236}">
                <a16:creationId xmlns:a16="http://schemas.microsoft.com/office/drawing/2014/main" id="{35123FDC-9826-47D3-9664-B3CAF264EC6C}"/>
              </a:ext>
            </a:extLst>
          </p:cNvPr>
          <p:cNvSpPr>
            <a:spLocks noChangeArrowheads="1"/>
          </p:cNvSpPr>
          <p:nvPr/>
        </p:nvSpPr>
        <p:spPr bwMode="auto">
          <a:xfrm>
            <a:off x="3352800" y="3135313"/>
            <a:ext cx="2016125" cy="3968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item_key</a:t>
            </a:r>
          </a:p>
        </p:txBody>
      </p:sp>
      <p:sp>
        <p:nvSpPr>
          <p:cNvPr id="14346" name="Rectangle 14">
            <a:extLst>
              <a:ext uri="{FF2B5EF4-FFF2-40B4-BE49-F238E27FC236}">
                <a16:creationId xmlns:a16="http://schemas.microsoft.com/office/drawing/2014/main" id="{B54B42CE-C64F-485A-A4F7-03224F732B58}"/>
              </a:ext>
            </a:extLst>
          </p:cNvPr>
          <p:cNvSpPr>
            <a:spLocks noChangeArrowheads="1"/>
          </p:cNvSpPr>
          <p:nvPr/>
        </p:nvSpPr>
        <p:spPr bwMode="auto">
          <a:xfrm>
            <a:off x="3317875" y="3570288"/>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47" name="Rectangle 15">
            <a:extLst>
              <a:ext uri="{FF2B5EF4-FFF2-40B4-BE49-F238E27FC236}">
                <a16:creationId xmlns:a16="http://schemas.microsoft.com/office/drawing/2014/main" id="{CB679F77-9908-4E3E-8185-4050952E0DBE}"/>
              </a:ext>
            </a:extLst>
          </p:cNvPr>
          <p:cNvSpPr>
            <a:spLocks noChangeArrowheads="1"/>
          </p:cNvSpPr>
          <p:nvPr/>
        </p:nvSpPr>
        <p:spPr bwMode="auto">
          <a:xfrm>
            <a:off x="3352800" y="3581400"/>
            <a:ext cx="20669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branch_key</a:t>
            </a:r>
          </a:p>
        </p:txBody>
      </p:sp>
      <p:sp>
        <p:nvSpPr>
          <p:cNvPr id="14348" name="Rectangle 16">
            <a:extLst>
              <a:ext uri="{FF2B5EF4-FFF2-40B4-BE49-F238E27FC236}">
                <a16:creationId xmlns:a16="http://schemas.microsoft.com/office/drawing/2014/main" id="{9C71072B-9706-432D-BD42-BFE92B53F651}"/>
              </a:ext>
            </a:extLst>
          </p:cNvPr>
          <p:cNvSpPr>
            <a:spLocks noChangeArrowheads="1"/>
          </p:cNvSpPr>
          <p:nvPr/>
        </p:nvSpPr>
        <p:spPr bwMode="auto">
          <a:xfrm>
            <a:off x="3317875" y="4033838"/>
            <a:ext cx="2065338" cy="452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49" name="Rectangle 17">
            <a:extLst>
              <a:ext uri="{FF2B5EF4-FFF2-40B4-BE49-F238E27FC236}">
                <a16:creationId xmlns:a16="http://schemas.microsoft.com/office/drawing/2014/main" id="{36418278-B741-48AD-9893-2FFD0C2388D1}"/>
              </a:ext>
            </a:extLst>
          </p:cNvPr>
          <p:cNvSpPr>
            <a:spLocks noChangeArrowheads="1"/>
          </p:cNvSpPr>
          <p:nvPr/>
        </p:nvSpPr>
        <p:spPr bwMode="auto">
          <a:xfrm>
            <a:off x="3351213" y="4057650"/>
            <a:ext cx="2065337" cy="396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location_key</a:t>
            </a:r>
          </a:p>
        </p:txBody>
      </p:sp>
      <p:sp>
        <p:nvSpPr>
          <p:cNvPr id="14350" name="Rectangle 18">
            <a:extLst>
              <a:ext uri="{FF2B5EF4-FFF2-40B4-BE49-F238E27FC236}">
                <a16:creationId xmlns:a16="http://schemas.microsoft.com/office/drawing/2014/main" id="{FDA307EC-255D-4684-AD27-60066BEBE26C}"/>
              </a:ext>
            </a:extLst>
          </p:cNvPr>
          <p:cNvSpPr>
            <a:spLocks noChangeArrowheads="1"/>
          </p:cNvSpPr>
          <p:nvPr/>
        </p:nvSpPr>
        <p:spPr bwMode="auto">
          <a:xfrm>
            <a:off x="3317875" y="4498975"/>
            <a:ext cx="2065338"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51" name="Rectangle 19">
            <a:extLst>
              <a:ext uri="{FF2B5EF4-FFF2-40B4-BE49-F238E27FC236}">
                <a16:creationId xmlns:a16="http://schemas.microsoft.com/office/drawing/2014/main" id="{84B3E1A6-C494-40BD-A599-5FC79E950B8F}"/>
              </a:ext>
            </a:extLst>
          </p:cNvPr>
          <p:cNvSpPr>
            <a:spLocks noChangeArrowheads="1"/>
          </p:cNvSpPr>
          <p:nvPr/>
        </p:nvSpPr>
        <p:spPr bwMode="auto">
          <a:xfrm>
            <a:off x="3352800" y="4549775"/>
            <a:ext cx="1987550"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units_sold</a:t>
            </a:r>
          </a:p>
        </p:txBody>
      </p:sp>
      <p:sp>
        <p:nvSpPr>
          <p:cNvPr id="14352" name="Rectangle 20">
            <a:extLst>
              <a:ext uri="{FF2B5EF4-FFF2-40B4-BE49-F238E27FC236}">
                <a16:creationId xmlns:a16="http://schemas.microsoft.com/office/drawing/2014/main" id="{7DFF3022-F4A9-437E-8323-C59C9B598228}"/>
              </a:ext>
            </a:extLst>
          </p:cNvPr>
          <p:cNvSpPr>
            <a:spLocks noChangeArrowheads="1"/>
          </p:cNvSpPr>
          <p:nvPr/>
        </p:nvSpPr>
        <p:spPr bwMode="auto">
          <a:xfrm>
            <a:off x="3317875" y="4964113"/>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53" name="Rectangle 21">
            <a:extLst>
              <a:ext uri="{FF2B5EF4-FFF2-40B4-BE49-F238E27FC236}">
                <a16:creationId xmlns:a16="http://schemas.microsoft.com/office/drawing/2014/main" id="{64F09821-B980-49BC-B446-1C4C91F2E697}"/>
              </a:ext>
            </a:extLst>
          </p:cNvPr>
          <p:cNvSpPr>
            <a:spLocks noChangeArrowheads="1"/>
          </p:cNvSpPr>
          <p:nvPr/>
        </p:nvSpPr>
        <p:spPr bwMode="auto">
          <a:xfrm>
            <a:off x="3352800" y="4994275"/>
            <a:ext cx="1993900"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dollars_sold</a:t>
            </a:r>
          </a:p>
        </p:txBody>
      </p:sp>
      <p:sp>
        <p:nvSpPr>
          <p:cNvPr id="14354" name="Rectangle 22">
            <a:extLst>
              <a:ext uri="{FF2B5EF4-FFF2-40B4-BE49-F238E27FC236}">
                <a16:creationId xmlns:a16="http://schemas.microsoft.com/office/drawing/2014/main" id="{E35DCF73-D929-481D-8E4E-D65531D3AA25}"/>
              </a:ext>
            </a:extLst>
          </p:cNvPr>
          <p:cNvSpPr>
            <a:spLocks noChangeArrowheads="1"/>
          </p:cNvSpPr>
          <p:nvPr/>
        </p:nvSpPr>
        <p:spPr bwMode="auto">
          <a:xfrm>
            <a:off x="3317875" y="5429250"/>
            <a:ext cx="2065338"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4355" name="Rectangle 23">
            <a:extLst>
              <a:ext uri="{FF2B5EF4-FFF2-40B4-BE49-F238E27FC236}">
                <a16:creationId xmlns:a16="http://schemas.microsoft.com/office/drawing/2014/main" id="{144DCA15-14C5-46D4-9903-FB15F04636EE}"/>
              </a:ext>
            </a:extLst>
          </p:cNvPr>
          <p:cNvSpPr>
            <a:spLocks noChangeArrowheads="1"/>
          </p:cNvSpPr>
          <p:nvPr/>
        </p:nvSpPr>
        <p:spPr bwMode="auto">
          <a:xfrm>
            <a:off x="3333750" y="5440363"/>
            <a:ext cx="1995488" cy="396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             avg_sales</a:t>
            </a:r>
          </a:p>
        </p:txBody>
      </p:sp>
      <p:sp>
        <p:nvSpPr>
          <p:cNvPr id="14356" name="Rectangle 24">
            <a:extLst>
              <a:ext uri="{FF2B5EF4-FFF2-40B4-BE49-F238E27FC236}">
                <a16:creationId xmlns:a16="http://schemas.microsoft.com/office/drawing/2014/main" id="{7403847B-A4DE-4EFD-BB63-CB9BB9B01874}"/>
              </a:ext>
            </a:extLst>
          </p:cNvPr>
          <p:cNvSpPr>
            <a:spLocks noChangeArrowheads="1"/>
          </p:cNvSpPr>
          <p:nvPr/>
        </p:nvSpPr>
        <p:spPr bwMode="auto">
          <a:xfrm>
            <a:off x="1676400" y="5867400"/>
            <a:ext cx="1219200" cy="406400"/>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000">
                <a:latin typeface="Times New Roman" panose="02020603050405020304" pitchFamily="18" charset="0"/>
              </a:rPr>
              <a:t>Measures</a:t>
            </a:r>
          </a:p>
        </p:txBody>
      </p:sp>
      <p:sp>
        <p:nvSpPr>
          <p:cNvPr id="14357" name="Line 25">
            <a:extLst>
              <a:ext uri="{FF2B5EF4-FFF2-40B4-BE49-F238E27FC236}">
                <a16:creationId xmlns:a16="http://schemas.microsoft.com/office/drawing/2014/main" id="{4FACC351-EB70-4B09-8D97-6269CCCB8288}"/>
              </a:ext>
            </a:extLst>
          </p:cNvPr>
          <p:cNvSpPr>
            <a:spLocks noChangeShapeType="1"/>
          </p:cNvSpPr>
          <p:nvPr/>
        </p:nvSpPr>
        <p:spPr bwMode="auto">
          <a:xfrm flipV="1">
            <a:off x="2590800" y="4724400"/>
            <a:ext cx="769938"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4358" name="Line 26">
            <a:extLst>
              <a:ext uri="{FF2B5EF4-FFF2-40B4-BE49-F238E27FC236}">
                <a16:creationId xmlns:a16="http://schemas.microsoft.com/office/drawing/2014/main" id="{77B55DEA-8D19-45AA-9631-0323DCF15286}"/>
              </a:ext>
            </a:extLst>
          </p:cNvPr>
          <p:cNvSpPr>
            <a:spLocks noChangeShapeType="1"/>
          </p:cNvSpPr>
          <p:nvPr/>
        </p:nvSpPr>
        <p:spPr bwMode="auto">
          <a:xfrm flipV="1">
            <a:off x="2571750" y="5267325"/>
            <a:ext cx="788988"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4359" name="Line 27">
            <a:extLst>
              <a:ext uri="{FF2B5EF4-FFF2-40B4-BE49-F238E27FC236}">
                <a16:creationId xmlns:a16="http://schemas.microsoft.com/office/drawing/2014/main" id="{6C424DD9-F16C-4215-801D-0B337BE8BD9A}"/>
              </a:ext>
            </a:extLst>
          </p:cNvPr>
          <p:cNvSpPr>
            <a:spLocks noChangeShapeType="1"/>
          </p:cNvSpPr>
          <p:nvPr/>
        </p:nvSpPr>
        <p:spPr bwMode="auto">
          <a:xfrm flipV="1">
            <a:off x="2571750" y="5635625"/>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4360" name="Line 28">
            <a:extLst>
              <a:ext uri="{FF2B5EF4-FFF2-40B4-BE49-F238E27FC236}">
                <a16:creationId xmlns:a16="http://schemas.microsoft.com/office/drawing/2014/main" id="{63D9D320-0649-481B-87F7-DDDD39327ED5}"/>
              </a:ext>
            </a:extLst>
          </p:cNvPr>
          <p:cNvSpPr>
            <a:spLocks noChangeShapeType="1"/>
          </p:cNvSpPr>
          <p:nvPr/>
        </p:nvSpPr>
        <p:spPr bwMode="auto">
          <a:xfrm flipH="1">
            <a:off x="2133600" y="3886200"/>
            <a:ext cx="1193800" cy="7350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1" name="Line 29">
            <a:extLst>
              <a:ext uri="{FF2B5EF4-FFF2-40B4-BE49-F238E27FC236}">
                <a16:creationId xmlns:a16="http://schemas.microsoft.com/office/drawing/2014/main" id="{A08BB288-FCBE-4317-AFCA-74B2C5AC4D02}"/>
              </a:ext>
            </a:extLst>
          </p:cNvPr>
          <p:cNvSpPr>
            <a:spLocks noChangeShapeType="1"/>
          </p:cNvSpPr>
          <p:nvPr/>
        </p:nvSpPr>
        <p:spPr bwMode="auto">
          <a:xfrm flipH="1" flipV="1">
            <a:off x="2133600" y="2514600"/>
            <a:ext cx="1446213" cy="485775"/>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14362" name="Line 30">
            <a:extLst>
              <a:ext uri="{FF2B5EF4-FFF2-40B4-BE49-F238E27FC236}">
                <a16:creationId xmlns:a16="http://schemas.microsoft.com/office/drawing/2014/main" id="{7A2A5357-AE19-4460-9963-E21C230724B8}"/>
              </a:ext>
            </a:extLst>
          </p:cNvPr>
          <p:cNvSpPr>
            <a:spLocks noChangeShapeType="1"/>
          </p:cNvSpPr>
          <p:nvPr/>
        </p:nvSpPr>
        <p:spPr bwMode="auto">
          <a:xfrm>
            <a:off x="5410200" y="4267200"/>
            <a:ext cx="457200" cy="5334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3" name="Line 31">
            <a:extLst>
              <a:ext uri="{FF2B5EF4-FFF2-40B4-BE49-F238E27FC236}">
                <a16:creationId xmlns:a16="http://schemas.microsoft.com/office/drawing/2014/main" id="{91E97F9E-2F9C-4D66-993C-156419DFCB4A}"/>
              </a:ext>
            </a:extLst>
          </p:cNvPr>
          <p:cNvSpPr>
            <a:spLocks noChangeShapeType="1"/>
          </p:cNvSpPr>
          <p:nvPr/>
        </p:nvSpPr>
        <p:spPr bwMode="auto">
          <a:xfrm flipV="1">
            <a:off x="5334000" y="2819400"/>
            <a:ext cx="609600" cy="5334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14364" name="Group 32">
            <a:extLst>
              <a:ext uri="{FF2B5EF4-FFF2-40B4-BE49-F238E27FC236}">
                <a16:creationId xmlns:a16="http://schemas.microsoft.com/office/drawing/2014/main" id="{08F1888B-5FDD-46B5-BDE4-EE4D993F5362}"/>
              </a:ext>
            </a:extLst>
          </p:cNvPr>
          <p:cNvGrpSpPr>
            <a:grpSpLocks/>
          </p:cNvGrpSpPr>
          <p:nvPr/>
        </p:nvGrpSpPr>
        <p:grpSpPr bwMode="auto">
          <a:xfrm>
            <a:off x="5943600" y="1524000"/>
            <a:ext cx="1374775" cy="1924050"/>
            <a:chOff x="3796" y="983"/>
            <a:chExt cx="857" cy="1193"/>
          </a:xfrm>
        </p:grpSpPr>
        <p:sp>
          <p:nvSpPr>
            <p:cNvPr id="14376" name="Rectangle 33">
              <a:extLst>
                <a:ext uri="{FF2B5EF4-FFF2-40B4-BE49-F238E27FC236}">
                  <a16:creationId xmlns:a16="http://schemas.microsoft.com/office/drawing/2014/main" id="{6C783F37-0C53-431F-A6BF-3C74306071ED}"/>
                </a:ext>
              </a:extLst>
            </p:cNvPr>
            <p:cNvSpPr>
              <a:spLocks noChangeArrowheads="1"/>
            </p:cNvSpPr>
            <p:nvPr/>
          </p:nvSpPr>
          <p:spPr bwMode="auto">
            <a:xfrm>
              <a:off x="3796" y="1262"/>
              <a:ext cx="857" cy="914"/>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item_key</a:t>
              </a:r>
            </a:p>
            <a:p>
              <a:pPr>
                <a:spcBef>
                  <a:spcPct val="0"/>
                </a:spcBef>
                <a:buFontTx/>
                <a:buNone/>
              </a:pPr>
              <a:r>
                <a:rPr lang="en-US" altLang="en-US" sz="1800">
                  <a:latin typeface="Times New Roman" panose="02020603050405020304" pitchFamily="18" charset="0"/>
                </a:rPr>
                <a:t>item_name</a:t>
              </a:r>
            </a:p>
            <a:p>
              <a:pPr>
                <a:spcBef>
                  <a:spcPct val="0"/>
                </a:spcBef>
                <a:buFontTx/>
                <a:buNone/>
              </a:pPr>
              <a:r>
                <a:rPr lang="en-US" altLang="en-US" sz="1800">
                  <a:latin typeface="Times New Roman" panose="02020603050405020304" pitchFamily="18" charset="0"/>
                </a:rPr>
                <a:t>brand</a:t>
              </a:r>
            </a:p>
            <a:p>
              <a:pPr>
                <a:spcBef>
                  <a:spcPct val="0"/>
                </a:spcBef>
                <a:buFontTx/>
                <a:buNone/>
              </a:pPr>
              <a:r>
                <a:rPr lang="en-US" altLang="en-US" sz="1800">
                  <a:latin typeface="Times New Roman" panose="02020603050405020304" pitchFamily="18" charset="0"/>
                </a:rPr>
                <a:t>type</a:t>
              </a:r>
            </a:p>
            <a:p>
              <a:pPr>
                <a:spcBef>
                  <a:spcPct val="0"/>
                </a:spcBef>
                <a:buFontTx/>
                <a:buNone/>
              </a:pPr>
              <a:r>
                <a:rPr lang="en-US" altLang="en-US" sz="1800">
                  <a:latin typeface="Times New Roman" panose="02020603050405020304" pitchFamily="18" charset="0"/>
                </a:rPr>
                <a:t>supplier_key</a:t>
              </a:r>
            </a:p>
          </p:txBody>
        </p:sp>
        <p:sp>
          <p:nvSpPr>
            <p:cNvPr id="14377" name="Text Box 34">
              <a:extLst>
                <a:ext uri="{FF2B5EF4-FFF2-40B4-BE49-F238E27FC236}">
                  <a16:creationId xmlns:a16="http://schemas.microsoft.com/office/drawing/2014/main" id="{84CB70BB-923D-4CD7-9B4B-480D0B76A394}"/>
                </a:ext>
              </a:extLst>
            </p:cNvPr>
            <p:cNvSpPr txBox="1">
              <a:spLocks noChangeArrowheads="1"/>
            </p:cNvSpPr>
            <p:nvPr/>
          </p:nvSpPr>
          <p:spPr bwMode="auto">
            <a:xfrm>
              <a:off x="3926" y="983"/>
              <a:ext cx="457" cy="289"/>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latin typeface="Times New Roman" panose="02020603050405020304" pitchFamily="18" charset="0"/>
                </a:rPr>
                <a:t>item</a:t>
              </a:r>
            </a:p>
          </p:txBody>
        </p:sp>
      </p:grpSp>
      <p:grpSp>
        <p:nvGrpSpPr>
          <p:cNvPr id="14365" name="Group 35">
            <a:extLst>
              <a:ext uri="{FF2B5EF4-FFF2-40B4-BE49-F238E27FC236}">
                <a16:creationId xmlns:a16="http://schemas.microsoft.com/office/drawing/2014/main" id="{DC3D85F9-313F-446B-B226-F3AD660F1A90}"/>
              </a:ext>
            </a:extLst>
          </p:cNvPr>
          <p:cNvGrpSpPr>
            <a:grpSpLocks/>
          </p:cNvGrpSpPr>
          <p:nvPr/>
        </p:nvGrpSpPr>
        <p:grpSpPr bwMode="auto">
          <a:xfrm>
            <a:off x="609600" y="3886200"/>
            <a:ext cx="1509713" cy="1393825"/>
            <a:chOff x="3844" y="2426"/>
            <a:chExt cx="939" cy="864"/>
          </a:xfrm>
        </p:grpSpPr>
        <p:sp>
          <p:nvSpPr>
            <p:cNvPr id="14374" name="Rectangle 36">
              <a:extLst>
                <a:ext uri="{FF2B5EF4-FFF2-40B4-BE49-F238E27FC236}">
                  <a16:creationId xmlns:a16="http://schemas.microsoft.com/office/drawing/2014/main" id="{0209D39F-E251-44A3-9A36-FA9426E77720}"/>
                </a:ext>
              </a:extLst>
            </p:cNvPr>
            <p:cNvSpPr>
              <a:spLocks noChangeArrowheads="1"/>
            </p:cNvSpPr>
            <p:nvPr/>
          </p:nvSpPr>
          <p:spPr bwMode="auto">
            <a:xfrm>
              <a:off x="3896" y="2716"/>
              <a:ext cx="887" cy="574"/>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branch_key</a:t>
              </a:r>
            </a:p>
            <a:p>
              <a:pPr>
                <a:spcBef>
                  <a:spcPct val="0"/>
                </a:spcBef>
                <a:buFontTx/>
                <a:buNone/>
              </a:pPr>
              <a:r>
                <a:rPr lang="en-US" altLang="en-US" sz="1800">
                  <a:latin typeface="Times New Roman" panose="02020603050405020304" pitchFamily="18" charset="0"/>
                </a:rPr>
                <a:t>branch_name</a:t>
              </a:r>
            </a:p>
            <a:p>
              <a:pPr>
                <a:spcBef>
                  <a:spcPct val="0"/>
                </a:spcBef>
                <a:buFontTx/>
                <a:buNone/>
              </a:pPr>
              <a:r>
                <a:rPr lang="en-US" altLang="en-US" sz="1800">
                  <a:latin typeface="Times New Roman" panose="02020603050405020304" pitchFamily="18" charset="0"/>
                </a:rPr>
                <a:t>branch_type</a:t>
              </a:r>
            </a:p>
          </p:txBody>
        </p:sp>
        <p:sp>
          <p:nvSpPr>
            <p:cNvPr id="14375" name="Text Box 37">
              <a:extLst>
                <a:ext uri="{FF2B5EF4-FFF2-40B4-BE49-F238E27FC236}">
                  <a16:creationId xmlns:a16="http://schemas.microsoft.com/office/drawing/2014/main" id="{98F5F736-D3E1-419C-91A0-1717903E73DB}"/>
                </a:ext>
              </a:extLst>
            </p:cNvPr>
            <p:cNvSpPr txBox="1">
              <a:spLocks noChangeArrowheads="1"/>
            </p:cNvSpPr>
            <p:nvPr/>
          </p:nvSpPr>
          <p:spPr bwMode="auto">
            <a:xfrm>
              <a:off x="3844" y="2426"/>
              <a:ext cx="637" cy="289"/>
            </a:xfrm>
            <a:prstGeom prst="rect">
              <a:avLst/>
            </a:prstGeom>
            <a:solidFill>
              <a:srgbClr val="CCECFF"/>
            </a:solidFill>
            <a:ln w="9525">
              <a:solidFill>
                <a:schemeClr val="tx1"/>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latin typeface="Times New Roman" panose="02020603050405020304" pitchFamily="18" charset="0"/>
                </a:rPr>
                <a:t>branch</a:t>
              </a:r>
            </a:p>
          </p:txBody>
        </p:sp>
      </p:grpSp>
      <p:grpSp>
        <p:nvGrpSpPr>
          <p:cNvPr id="14366" name="Group 38">
            <a:extLst>
              <a:ext uri="{FF2B5EF4-FFF2-40B4-BE49-F238E27FC236}">
                <a16:creationId xmlns:a16="http://schemas.microsoft.com/office/drawing/2014/main" id="{58DD4B71-C0C6-4F5F-B003-715C5D8A9C52}"/>
              </a:ext>
            </a:extLst>
          </p:cNvPr>
          <p:cNvGrpSpPr>
            <a:grpSpLocks/>
          </p:cNvGrpSpPr>
          <p:nvPr/>
        </p:nvGrpSpPr>
        <p:grpSpPr bwMode="auto">
          <a:xfrm>
            <a:off x="7694613" y="1981200"/>
            <a:ext cx="1449387" cy="998538"/>
            <a:chOff x="3789" y="855"/>
            <a:chExt cx="903" cy="1172"/>
          </a:xfrm>
        </p:grpSpPr>
        <p:sp>
          <p:nvSpPr>
            <p:cNvPr id="14372" name="Rectangle 39">
              <a:extLst>
                <a:ext uri="{FF2B5EF4-FFF2-40B4-BE49-F238E27FC236}">
                  <a16:creationId xmlns:a16="http://schemas.microsoft.com/office/drawing/2014/main" id="{09495468-6252-46B2-8927-157C4807D783}"/>
                </a:ext>
              </a:extLst>
            </p:cNvPr>
            <p:cNvSpPr>
              <a:spLocks noChangeArrowheads="1"/>
            </p:cNvSpPr>
            <p:nvPr/>
          </p:nvSpPr>
          <p:spPr bwMode="auto">
            <a:xfrm>
              <a:off x="3796" y="1263"/>
              <a:ext cx="896" cy="764"/>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supplier_key</a:t>
              </a:r>
            </a:p>
            <a:p>
              <a:pPr>
                <a:spcBef>
                  <a:spcPct val="0"/>
                </a:spcBef>
                <a:buFontTx/>
                <a:buNone/>
              </a:pPr>
              <a:r>
                <a:rPr lang="en-US" altLang="en-US" sz="1800">
                  <a:latin typeface="Times New Roman" panose="02020603050405020304" pitchFamily="18" charset="0"/>
                </a:rPr>
                <a:t>supplier_type</a:t>
              </a:r>
            </a:p>
          </p:txBody>
        </p:sp>
        <p:sp>
          <p:nvSpPr>
            <p:cNvPr id="14373" name="Text Box 40">
              <a:extLst>
                <a:ext uri="{FF2B5EF4-FFF2-40B4-BE49-F238E27FC236}">
                  <a16:creationId xmlns:a16="http://schemas.microsoft.com/office/drawing/2014/main" id="{3641209E-A896-4E4B-B3DA-10C0ACDD5D77}"/>
                </a:ext>
              </a:extLst>
            </p:cNvPr>
            <p:cNvSpPr txBox="1">
              <a:spLocks noChangeArrowheads="1"/>
            </p:cNvSpPr>
            <p:nvPr/>
          </p:nvSpPr>
          <p:spPr bwMode="auto">
            <a:xfrm>
              <a:off x="3789" y="855"/>
              <a:ext cx="732" cy="548"/>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latin typeface="Times New Roman" panose="02020603050405020304" pitchFamily="18" charset="0"/>
                </a:rPr>
                <a:t>supplier</a:t>
              </a:r>
            </a:p>
          </p:txBody>
        </p:sp>
      </p:grpSp>
      <p:sp>
        <p:nvSpPr>
          <p:cNvPr id="14367" name="Line 41">
            <a:extLst>
              <a:ext uri="{FF2B5EF4-FFF2-40B4-BE49-F238E27FC236}">
                <a16:creationId xmlns:a16="http://schemas.microsoft.com/office/drawing/2014/main" id="{26E0405C-5682-4497-B865-D035AD79110B}"/>
              </a:ext>
            </a:extLst>
          </p:cNvPr>
          <p:cNvSpPr>
            <a:spLocks noChangeShapeType="1"/>
          </p:cNvSpPr>
          <p:nvPr/>
        </p:nvSpPr>
        <p:spPr bwMode="auto">
          <a:xfrm flipV="1">
            <a:off x="7239000" y="2971800"/>
            <a:ext cx="533400" cy="3048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14368" name="Group 42">
            <a:extLst>
              <a:ext uri="{FF2B5EF4-FFF2-40B4-BE49-F238E27FC236}">
                <a16:creationId xmlns:a16="http://schemas.microsoft.com/office/drawing/2014/main" id="{81F6063B-DCFD-4E67-93B4-B86D016E0C73}"/>
              </a:ext>
            </a:extLst>
          </p:cNvPr>
          <p:cNvGrpSpPr>
            <a:grpSpLocks/>
          </p:cNvGrpSpPr>
          <p:nvPr/>
        </p:nvGrpSpPr>
        <p:grpSpPr bwMode="auto">
          <a:xfrm>
            <a:off x="7543800" y="4800600"/>
            <a:ext cx="1722438" cy="1485900"/>
            <a:chOff x="684" y="2196"/>
            <a:chExt cx="1627" cy="930"/>
          </a:xfrm>
        </p:grpSpPr>
        <p:sp>
          <p:nvSpPr>
            <p:cNvPr id="14370" name="Rectangle 43">
              <a:extLst>
                <a:ext uri="{FF2B5EF4-FFF2-40B4-BE49-F238E27FC236}">
                  <a16:creationId xmlns:a16="http://schemas.microsoft.com/office/drawing/2014/main" id="{60F30EE5-E8AA-48B5-A55C-E23D891867D6}"/>
                </a:ext>
              </a:extLst>
            </p:cNvPr>
            <p:cNvSpPr>
              <a:spLocks noChangeArrowheads="1"/>
            </p:cNvSpPr>
            <p:nvPr/>
          </p:nvSpPr>
          <p:spPr bwMode="auto">
            <a:xfrm>
              <a:off x="684" y="2450"/>
              <a:ext cx="1627" cy="676"/>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city_key</a:t>
              </a:r>
            </a:p>
            <a:p>
              <a:pPr>
                <a:spcBef>
                  <a:spcPct val="0"/>
                </a:spcBef>
                <a:buFontTx/>
                <a:buNone/>
              </a:pPr>
              <a:r>
                <a:rPr lang="en-US" altLang="en-US" sz="1600">
                  <a:latin typeface="Times New Roman" panose="02020603050405020304" pitchFamily="18" charset="0"/>
                </a:rPr>
                <a:t>city</a:t>
              </a:r>
            </a:p>
            <a:p>
              <a:pPr>
                <a:spcBef>
                  <a:spcPct val="0"/>
                </a:spcBef>
                <a:buFontTx/>
                <a:buNone/>
              </a:pPr>
              <a:r>
                <a:rPr lang="en-US" altLang="en-US" sz="1600">
                  <a:latin typeface="Times New Roman" panose="02020603050405020304" pitchFamily="18" charset="0"/>
                </a:rPr>
                <a:t>province_or_street</a:t>
              </a:r>
            </a:p>
            <a:p>
              <a:pPr>
                <a:spcBef>
                  <a:spcPct val="0"/>
                </a:spcBef>
                <a:buFontTx/>
                <a:buNone/>
              </a:pPr>
              <a:r>
                <a:rPr lang="en-US" altLang="en-US" sz="1600">
                  <a:latin typeface="Times New Roman" panose="02020603050405020304" pitchFamily="18" charset="0"/>
                </a:rPr>
                <a:t>country</a:t>
              </a:r>
            </a:p>
          </p:txBody>
        </p:sp>
        <p:sp>
          <p:nvSpPr>
            <p:cNvPr id="14371" name="Rectangle 44">
              <a:extLst>
                <a:ext uri="{FF2B5EF4-FFF2-40B4-BE49-F238E27FC236}">
                  <a16:creationId xmlns:a16="http://schemas.microsoft.com/office/drawing/2014/main" id="{EB5B0623-8E2E-4A74-B3C6-B42778AD78A7}"/>
                </a:ext>
              </a:extLst>
            </p:cNvPr>
            <p:cNvSpPr>
              <a:spLocks noChangeArrowheads="1"/>
            </p:cNvSpPr>
            <p:nvPr/>
          </p:nvSpPr>
          <p:spPr bwMode="auto">
            <a:xfrm>
              <a:off x="684" y="2196"/>
              <a:ext cx="541" cy="254"/>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latin typeface="Times New Roman" panose="02020603050405020304" pitchFamily="18" charset="0"/>
                </a:rPr>
                <a:t>city</a:t>
              </a:r>
            </a:p>
          </p:txBody>
        </p:sp>
      </p:grpSp>
      <p:sp>
        <p:nvSpPr>
          <p:cNvPr id="14369" name="Line 45">
            <a:extLst>
              <a:ext uri="{FF2B5EF4-FFF2-40B4-BE49-F238E27FC236}">
                <a16:creationId xmlns:a16="http://schemas.microsoft.com/office/drawing/2014/main" id="{37BBB551-3E56-461A-BD8C-3E8584A49830}"/>
              </a:ext>
            </a:extLst>
          </p:cNvPr>
          <p:cNvSpPr>
            <a:spLocks noChangeShapeType="1"/>
          </p:cNvSpPr>
          <p:nvPr/>
        </p:nvSpPr>
        <p:spPr bwMode="auto">
          <a:xfrm>
            <a:off x="7162800" y="5105400"/>
            <a:ext cx="457200" cy="5334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A1D7538-C850-42A5-AE36-8E3CFC9C612F}"/>
                  </a:ext>
                </a:extLst>
              </p14:cNvPr>
              <p14:cNvContentPartPr/>
              <p14:nvPr/>
            </p14:nvContentPartPr>
            <p14:xfrm>
              <a:off x="7413480" y="2920320"/>
              <a:ext cx="1141200" cy="422640"/>
            </p14:xfrm>
          </p:contentPart>
        </mc:Choice>
        <mc:Fallback xmlns="">
          <p:pic>
            <p:nvPicPr>
              <p:cNvPr id="2" name="Ink 1">
                <a:extLst>
                  <a:ext uri="{FF2B5EF4-FFF2-40B4-BE49-F238E27FC236}">
                    <a16:creationId xmlns:a16="http://schemas.microsoft.com/office/drawing/2014/main" id="{9A1D7538-C850-42A5-AE36-8E3CFC9C612F}"/>
                  </a:ext>
                </a:extLst>
              </p:cNvPr>
              <p:cNvPicPr/>
              <p:nvPr/>
            </p:nvPicPr>
            <p:blipFill>
              <a:blip r:embed="rId3"/>
              <a:stretch>
                <a:fillRect/>
              </a:stretch>
            </p:blipFill>
            <p:spPr>
              <a:xfrm>
                <a:off x="7404120" y="2910960"/>
                <a:ext cx="1159920" cy="441360"/>
              </a:xfrm>
              <a:prstGeom prst="rect">
                <a:avLst/>
              </a:prstGeom>
            </p:spPr>
          </p:pic>
        </mc:Fallback>
      </mc:AlternateContent>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088884D-EF08-433A-BBAC-E55342D1C55B}"/>
              </a:ext>
            </a:extLst>
          </p:cNvPr>
          <p:cNvSpPr>
            <a:spLocks noGrp="1" noChangeArrowheads="1"/>
          </p:cNvSpPr>
          <p:nvPr>
            <p:ph type="title"/>
          </p:nvPr>
        </p:nvSpPr>
        <p:spPr>
          <a:xfrm>
            <a:off x="1600200" y="381000"/>
            <a:ext cx="6446838" cy="692150"/>
          </a:xfrm>
        </p:spPr>
        <p:txBody>
          <a:bodyPr/>
          <a:lstStyle/>
          <a:p>
            <a:r>
              <a:rPr lang="en-US" altLang="en-US"/>
              <a:t>Example of Fact Constellation</a:t>
            </a:r>
          </a:p>
        </p:txBody>
      </p:sp>
      <p:sp>
        <p:nvSpPr>
          <p:cNvPr id="15363" name="Rectangle 3">
            <a:extLst>
              <a:ext uri="{FF2B5EF4-FFF2-40B4-BE49-F238E27FC236}">
                <a16:creationId xmlns:a16="http://schemas.microsoft.com/office/drawing/2014/main" id="{D16A39CC-B409-4FE0-8E0C-D4B9EBB44A7B}"/>
              </a:ext>
            </a:extLst>
          </p:cNvPr>
          <p:cNvSpPr>
            <a:spLocks noChangeArrowheads="1"/>
          </p:cNvSpPr>
          <p:nvPr/>
        </p:nvSpPr>
        <p:spPr bwMode="auto">
          <a:xfrm>
            <a:off x="2895600" y="3048000"/>
            <a:ext cx="1608138"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grpSp>
        <p:nvGrpSpPr>
          <p:cNvPr id="15364" name="Group 4">
            <a:extLst>
              <a:ext uri="{FF2B5EF4-FFF2-40B4-BE49-F238E27FC236}">
                <a16:creationId xmlns:a16="http://schemas.microsoft.com/office/drawing/2014/main" id="{47D45317-5247-4CC2-A85E-3770AFB65218}"/>
              </a:ext>
            </a:extLst>
          </p:cNvPr>
          <p:cNvGrpSpPr>
            <a:grpSpLocks/>
          </p:cNvGrpSpPr>
          <p:nvPr/>
        </p:nvGrpSpPr>
        <p:grpSpPr bwMode="auto">
          <a:xfrm>
            <a:off x="228600" y="1219200"/>
            <a:ext cx="1639888" cy="1982788"/>
            <a:chOff x="277" y="1164"/>
            <a:chExt cx="1021" cy="1229"/>
          </a:xfrm>
        </p:grpSpPr>
        <p:sp>
          <p:nvSpPr>
            <p:cNvPr id="15424" name="Rectangle 5">
              <a:extLst>
                <a:ext uri="{FF2B5EF4-FFF2-40B4-BE49-F238E27FC236}">
                  <a16:creationId xmlns:a16="http://schemas.microsoft.com/office/drawing/2014/main" id="{3B8995CF-7FCD-43F8-8353-65C3746CAE20}"/>
                </a:ext>
              </a:extLst>
            </p:cNvPr>
            <p:cNvSpPr>
              <a:spLocks noChangeArrowheads="1"/>
            </p:cNvSpPr>
            <p:nvPr/>
          </p:nvSpPr>
          <p:spPr bwMode="auto">
            <a:xfrm>
              <a:off x="277" y="1421"/>
              <a:ext cx="1021" cy="972"/>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time_key</a:t>
              </a:r>
            </a:p>
            <a:p>
              <a:pPr>
                <a:spcBef>
                  <a:spcPct val="0"/>
                </a:spcBef>
                <a:buFontTx/>
                <a:buNone/>
              </a:pPr>
              <a:r>
                <a:rPr lang="en-US" altLang="en-US" sz="1600">
                  <a:latin typeface="Times New Roman" panose="02020603050405020304" pitchFamily="18" charset="0"/>
                </a:rPr>
                <a:t>day</a:t>
              </a:r>
            </a:p>
            <a:p>
              <a:pPr>
                <a:spcBef>
                  <a:spcPct val="0"/>
                </a:spcBef>
                <a:buFontTx/>
                <a:buNone/>
              </a:pPr>
              <a:r>
                <a:rPr lang="en-US" altLang="en-US" sz="1600">
                  <a:latin typeface="Times New Roman" panose="02020603050405020304" pitchFamily="18" charset="0"/>
                </a:rPr>
                <a:t>day_of_the_week</a:t>
              </a:r>
            </a:p>
            <a:p>
              <a:pPr>
                <a:spcBef>
                  <a:spcPct val="0"/>
                </a:spcBef>
                <a:buFontTx/>
                <a:buNone/>
              </a:pPr>
              <a:r>
                <a:rPr lang="en-US" altLang="en-US" sz="1600">
                  <a:latin typeface="Times New Roman" panose="02020603050405020304" pitchFamily="18" charset="0"/>
                </a:rPr>
                <a:t>month</a:t>
              </a:r>
            </a:p>
            <a:p>
              <a:pPr>
                <a:spcBef>
                  <a:spcPct val="0"/>
                </a:spcBef>
                <a:buFontTx/>
                <a:buNone/>
              </a:pPr>
              <a:r>
                <a:rPr lang="en-US" altLang="en-US" sz="1600">
                  <a:latin typeface="Times New Roman" panose="02020603050405020304" pitchFamily="18" charset="0"/>
                </a:rPr>
                <a:t>quarter</a:t>
              </a:r>
            </a:p>
            <a:p>
              <a:pPr>
                <a:spcBef>
                  <a:spcPct val="0"/>
                </a:spcBef>
                <a:buFontTx/>
                <a:buNone/>
              </a:pPr>
              <a:r>
                <a:rPr lang="en-US" altLang="en-US" sz="1600">
                  <a:latin typeface="Times New Roman" panose="02020603050405020304" pitchFamily="18" charset="0"/>
                </a:rPr>
                <a:t>year</a:t>
              </a:r>
            </a:p>
          </p:txBody>
        </p:sp>
        <p:sp>
          <p:nvSpPr>
            <p:cNvPr id="15425" name="Rectangle 6">
              <a:extLst>
                <a:ext uri="{FF2B5EF4-FFF2-40B4-BE49-F238E27FC236}">
                  <a16:creationId xmlns:a16="http://schemas.microsoft.com/office/drawing/2014/main" id="{EF9063B3-4AFE-477A-9D02-79DB188C50B8}"/>
                </a:ext>
              </a:extLst>
            </p:cNvPr>
            <p:cNvSpPr>
              <a:spLocks noChangeArrowheads="1"/>
            </p:cNvSpPr>
            <p:nvPr/>
          </p:nvSpPr>
          <p:spPr bwMode="auto">
            <a:xfrm>
              <a:off x="277" y="1164"/>
              <a:ext cx="374" cy="233"/>
            </a:xfrm>
            <a:prstGeom prst="rect">
              <a:avLst/>
            </a:prstGeom>
            <a:solidFill>
              <a:srgbClr val="00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time</a:t>
              </a:r>
            </a:p>
          </p:txBody>
        </p:sp>
      </p:grpSp>
      <p:grpSp>
        <p:nvGrpSpPr>
          <p:cNvPr id="15365" name="Group 7">
            <a:extLst>
              <a:ext uri="{FF2B5EF4-FFF2-40B4-BE49-F238E27FC236}">
                <a16:creationId xmlns:a16="http://schemas.microsoft.com/office/drawing/2014/main" id="{6A54EC49-2398-43E4-9F36-EE1CCF5205C2}"/>
              </a:ext>
            </a:extLst>
          </p:cNvPr>
          <p:cNvGrpSpPr>
            <a:grpSpLocks/>
          </p:cNvGrpSpPr>
          <p:nvPr/>
        </p:nvGrpSpPr>
        <p:grpSpPr bwMode="auto">
          <a:xfrm>
            <a:off x="5105400" y="4038600"/>
            <a:ext cx="1722438" cy="1733550"/>
            <a:chOff x="684" y="2196"/>
            <a:chExt cx="1073" cy="1075"/>
          </a:xfrm>
        </p:grpSpPr>
        <p:sp>
          <p:nvSpPr>
            <p:cNvPr id="15422" name="Rectangle 8">
              <a:extLst>
                <a:ext uri="{FF2B5EF4-FFF2-40B4-BE49-F238E27FC236}">
                  <a16:creationId xmlns:a16="http://schemas.microsoft.com/office/drawing/2014/main" id="{C56AD0B3-1981-4978-A4D2-B8F0A518B57A}"/>
                </a:ext>
              </a:extLst>
            </p:cNvPr>
            <p:cNvSpPr>
              <a:spLocks noChangeArrowheads="1"/>
            </p:cNvSpPr>
            <p:nvPr/>
          </p:nvSpPr>
          <p:spPr bwMode="auto">
            <a:xfrm>
              <a:off x="684" y="2450"/>
              <a:ext cx="1073" cy="821"/>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location_key</a:t>
              </a:r>
            </a:p>
            <a:p>
              <a:pPr>
                <a:spcBef>
                  <a:spcPct val="0"/>
                </a:spcBef>
                <a:buFontTx/>
                <a:buNone/>
              </a:pPr>
              <a:r>
                <a:rPr lang="en-US" altLang="en-US" sz="1600">
                  <a:latin typeface="Times New Roman" panose="02020603050405020304" pitchFamily="18" charset="0"/>
                </a:rPr>
                <a:t>street</a:t>
              </a:r>
            </a:p>
            <a:p>
              <a:pPr>
                <a:spcBef>
                  <a:spcPct val="0"/>
                </a:spcBef>
                <a:buFontTx/>
                <a:buNone/>
              </a:pPr>
              <a:r>
                <a:rPr lang="en-US" altLang="en-US" sz="1600">
                  <a:latin typeface="Times New Roman" panose="02020603050405020304" pitchFamily="18" charset="0"/>
                </a:rPr>
                <a:t>city</a:t>
              </a:r>
            </a:p>
            <a:p>
              <a:pPr>
                <a:spcBef>
                  <a:spcPct val="0"/>
                </a:spcBef>
                <a:buFontTx/>
                <a:buNone/>
              </a:pPr>
              <a:r>
                <a:rPr lang="en-US" altLang="en-US" sz="1600">
                  <a:latin typeface="Times New Roman" panose="02020603050405020304" pitchFamily="18" charset="0"/>
                </a:rPr>
                <a:t>province_or_street</a:t>
              </a:r>
            </a:p>
            <a:p>
              <a:pPr>
                <a:spcBef>
                  <a:spcPct val="0"/>
                </a:spcBef>
                <a:buFontTx/>
                <a:buNone/>
              </a:pPr>
              <a:r>
                <a:rPr lang="en-US" altLang="en-US" sz="1600">
                  <a:latin typeface="Times New Roman" panose="02020603050405020304" pitchFamily="18" charset="0"/>
                </a:rPr>
                <a:t>country</a:t>
              </a:r>
            </a:p>
          </p:txBody>
        </p:sp>
        <p:sp>
          <p:nvSpPr>
            <p:cNvPr id="15423" name="Rectangle 9">
              <a:extLst>
                <a:ext uri="{FF2B5EF4-FFF2-40B4-BE49-F238E27FC236}">
                  <a16:creationId xmlns:a16="http://schemas.microsoft.com/office/drawing/2014/main" id="{0FD3CE17-E6B5-44A3-AC00-76E65CE7254B}"/>
                </a:ext>
              </a:extLst>
            </p:cNvPr>
            <p:cNvSpPr>
              <a:spLocks noChangeArrowheads="1"/>
            </p:cNvSpPr>
            <p:nvPr/>
          </p:nvSpPr>
          <p:spPr bwMode="auto">
            <a:xfrm>
              <a:off x="684" y="2196"/>
              <a:ext cx="580" cy="233"/>
            </a:xfrm>
            <a:prstGeom prst="rect">
              <a:avLst/>
            </a:prstGeom>
            <a:solidFill>
              <a:srgbClr val="FFFF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location</a:t>
              </a:r>
            </a:p>
          </p:txBody>
        </p:sp>
      </p:grpSp>
      <p:sp>
        <p:nvSpPr>
          <p:cNvPr id="15366" name="Rectangle 10">
            <a:extLst>
              <a:ext uri="{FF2B5EF4-FFF2-40B4-BE49-F238E27FC236}">
                <a16:creationId xmlns:a16="http://schemas.microsoft.com/office/drawing/2014/main" id="{65B56AB3-2CEA-421A-9D4A-98BCDA9CA9EF}"/>
              </a:ext>
            </a:extLst>
          </p:cNvPr>
          <p:cNvSpPr>
            <a:spLocks noChangeArrowheads="1"/>
          </p:cNvSpPr>
          <p:nvPr/>
        </p:nvSpPr>
        <p:spPr bwMode="auto">
          <a:xfrm>
            <a:off x="2743200" y="2133600"/>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Sales Fact Table</a:t>
            </a:r>
          </a:p>
        </p:txBody>
      </p:sp>
      <p:sp>
        <p:nvSpPr>
          <p:cNvPr id="15367" name="Rectangle 11">
            <a:extLst>
              <a:ext uri="{FF2B5EF4-FFF2-40B4-BE49-F238E27FC236}">
                <a16:creationId xmlns:a16="http://schemas.microsoft.com/office/drawing/2014/main" id="{F70F6961-018F-411C-9AB7-E2D65B19A7BD}"/>
              </a:ext>
            </a:extLst>
          </p:cNvPr>
          <p:cNvSpPr>
            <a:spLocks noChangeArrowheads="1"/>
          </p:cNvSpPr>
          <p:nvPr/>
        </p:nvSpPr>
        <p:spPr bwMode="auto">
          <a:xfrm>
            <a:off x="2895600" y="259080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68" name="Rectangle 12">
            <a:extLst>
              <a:ext uri="{FF2B5EF4-FFF2-40B4-BE49-F238E27FC236}">
                <a16:creationId xmlns:a16="http://schemas.microsoft.com/office/drawing/2014/main" id="{80435ED6-B9A6-45AD-B55C-A6366069755B}"/>
              </a:ext>
            </a:extLst>
          </p:cNvPr>
          <p:cNvSpPr>
            <a:spLocks noChangeArrowheads="1"/>
          </p:cNvSpPr>
          <p:nvPr/>
        </p:nvSpPr>
        <p:spPr bwMode="auto">
          <a:xfrm>
            <a:off x="2895600" y="2667000"/>
            <a:ext cx="1601788" cy="366713"/>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latin typeface="Times New Roman" panose="02020603050405020304" pitchFamily="18" charset="0"/>
              </a:rPr>
              <a:t>time_key</a:t>
            </a:r>
          </a:p>
        </p:txBody>
      </p:sp>
      <p:sp>
        <p:nvSpPr>
          <p:cNvPr id="15369" name="Rectangle 13">
            <a:extLst>
              <a:ext uri="{FF2B5EF4-FFF2-40B4-BE49-F238E27FC236}">
                <a16:creationId xmlns:a16="http://schemas.microsoft.com/office/drawing/2014/main" id="{73F0E6D3-54BD-4D73-8C4E-10EF0D05D1CA}"/>
              </a:ext>
            </a:extLst>
          </p:cNvPr>
          <p:cNvSpPr>
            <a:spLocks noChangeArrowheads="1"/>
          </p:cNvSpPr>
          <p:nvPr/>
        </p:nvSpPr>
        <p:spPr bwMode="auto">
          <a:xfrm>
            <a:off x="2895600" y="3124200"/>
            <a:ext cx="1600200" cy="3667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item_key</a:t>
            </a:r>
          </a:p>
        </p:txBody>
      </p:sp>
      <p:sp>
        <p:nvSpPr>
          <p:cNvPr id="15370" name="Rectangle 14">
            <a:extLst>
              <a:ext uri="{FF2B5EF4-FFF2-40B4-BE49-F238E27FC236}">
                <a16:creationId xmlns:a16="http://schemas.microsoft.com/office/drawing/2014/main" id="{BDB19878-9CA7-4E45-BDE4-F8C6746A6A8F}"/>
              </a:ext>
            </a:extLst>
          </p:cNvPr>
          <p:cNvSpPr>
            <a:spLocks noChangeArrowheads="1"/>
          </p:cNvSpPr>
          <p:nvPr/>
        </p:nvSpPr>
        <p:spPr bwMode="auto">
          <a:xfrm>
            <a:off x="2895600" y="3505200"/>
            <a:ext cx="1600200"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71" name="Rectangle 15">
            <a:extLst>
              <a:ext uri="{FF2B5EF4-FFF2-40B4-BE49-F238E27FC236}">
                <a16:creationId xmlns:a16="http://schemas.microsoft.com/office/drawing/2014/main" id="{665C4944-B9AF-4D8E-82CA-4244F41FB4AA}"/>
              </a:ext>
            </a:extLst>
          </p:cNvPr>
          <p:cNvSpPr>
            <a:spLocks noChangeArrowheads="1"/>
          </p:cNvSpPr>
          <p:nvPr/>
        </p:nvSpPr>
        <p:spPr bwMode="auto">
          <a:xfrm>
            <a:off x="2895600" y="3505200"/>
            <a:ext cx="1600200" cy="366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branch_key</a:t>
            </a:r>
          </a:p>
        </p:txBody>
      </p:sp>
      <p:sp>
        <p:nvSpPr>
          <p:cNvPr id="15372" name="Rectangle 16">
            <a:extLst>
              <a:ext uri="{FF2B5EF4-FFF2-40B4-BE49-F238E27FC236}">
                <a16:creationId xmlns:a16="http://schemas.microsoft.com/office/drawing/2014/main" id="{A6B7D0EA-BE3C-43F2-8CB3-CB0F20AF4684}"/>
              </a:ext>
            </a:extLst>
          </p:cNvPr>
          <p:cNvSpPr>
            <a:spLocks noChangeArrowheads="1"/>
          </p:cNvSpPr>
          <p:nvPr/>
        </p:nvSpPr>
        <p:spPr bwMode="auto">
          <a:xfrm>
            <a:off x="2895600" y="396240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73" name="Rectangle 17">
            <a:extLst>
              <a:ext uri="{FF2B5EF4-FFF2-40B4-BE49-F238E27FC236}">
                <a16:creationId xmlns:a16="http://schemas.microsoft.com/office/drawing/2014/main" id="{08F3079C-0E46-434C-849F-E60EDB4E5C57}"/>
              </a:ext>
            </a:extLst>
          </p:cNvPr>
          <p:cNvSpPr>
            <a:spLocks noChangeArrowheads="1"/>
          </p:cNvSpPr>
          <p:nvPr/>
        </p:nvSpPr>
        <p:spPr bwMode="auto">
          <a:xfrm>
            <a:off x="2894013" y="3981450"/>
            <a:ext cx="15938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location_key</a:t>
            </a:r>
          </a:p>
        </p:txBody>
      </p:sp>
      <p:sp>
        <p:nvSpPr>
          <p:cNvPr id="15374" name="Rectangle 18">
            <a:extLst>
              <a:ext uri="{FF2B5EF4-FFF2-40B4-BE49-F238E27FC236}">
                <a16:creationId xmlns:a16="http://schemas.microsoft.com/office/drawing/2014/main" id="{B1ECCAE7-3733-495C-8451-41BF4758271F}"/>
              </a:ext>
            </a:extLst>
          </p:cNvPr>
          <p:cNvSpPr>
            <a:spLocks noChangeArrowheads="1"/>
          </p:cNvSpPr>
          <p:nvPr/>
        </p:nvSpPr>
        <p:spPr bwMode="auto">
          <a:xfrm>
            <a:off x="2860675" y="4419600"/>
            <a:ext cx="1635125" cy="455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75" name="Rectangle 19">
            <a:extLst>
              <a:ext uri="{FF2B5EF4-FFF2-40B4-BE49-F238E27FC236}">
                <a16:creationId xmlns:a16="http://schemas.microsoft.com/office/drawing/2014/main" id="{BBF05769-3ED0-427F-ACA3-4007267F8DF4}"/>
              </a:ext>
            </a:extLst>
          </p:cNvPr>
          <p:cNvSpPr>
            <a:spLocks noChangeArrowheads="1"/>
          </p:cNvSpPr>
          <p:nvPr/>
        </p:nvSpPr>
        <p:spPr bwMode="auto">
          <a:xfrm>
            <a:off x="2895600" y="4473575"/>
            <a:ext cx="158115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units_sold</a:t>
            </a:r>
          </a:p>
        </p:txBody>
      </p:sp>
      <p:sp>
        <p:nvSpPr>
          <p:cNvPr id="15376" name="Rectangle 20">
            <a:extLst>
              <a:ext uri="{FF2B5EF4-FFF2-40B4-BE49-F238E27FC236}">
                <a16:creationId xmlns:a16="http://schemas.microsoft.com/office/drawing/2014/main" id="{6A7E4AE4-8795-4D19-B5CF-4FE6ACD864B2}"/>
              </a:ext>
            </a:extLst>
          </p:cNvPr>
          <p:cNvSpPr>
            <a:spLocks noChangeArrowheads="1"/>
          </p:cNvSpPr>
          <p:nvPr/>
        </p:nvSpPr>
        <p:spPr bwMode="auto">
          <a:xfrm>
            <a:off x="2860675" y="4876800"/>
            <a:ext cx="1635125"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77" name="Rectangle 21">
            <a:extLst>
              <a:ext uri="{FF2B5EF4-FFF2-40B4-BE49-F238E27FC236}">
                <a16:creationId xmlns:a16="http://schemas.microsoft.com/office/drawing/2014/main" id="{E2439E3E-00C1-4C0E-A935-8B8496A66BED}"/>
              </a:ext>
            </a:extLst>
          </p:cNvPr>
          <p:cNvSpPr>
            <a:spLocks noChangeArrowheads="1"/>
          </p:cNvSpPr>
          <p:nvPr/>
        </p:nvSpPr>
        <p:spPr bwMode="auto">
          <a:xfrm>
            <a:off x="2895600" y="4918075"/>
            <a:ext cx="158750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dollars_sold</a:t>
            </a:r>
          </a:p>
        </p:txBody>
      </p:sp>
      <p:sp>
        <p:nvSpPr>
          <p:cNvPr id="15378" name="Rectangle 22">
            <a:extLst>
              <a:ext uri="{FF2B5EF4-FFF2-40B4-BE49-F238E27FC236}">
                <a16:creationId xmlns:a16="http://schemas.microsoft.com/office/drawing/2014/main" id="{0F2F8B63-7035-4F8B-9BAF-82CCD5B3E6E5}"/>
              </a:ext>
            </a:extLst>
          </p:cNvPr>
          <p:cNvSpPr>
            <a:spLocks noChangeArrowheads="1"/>
          </p:cNvSpPr>
          <p:nvPr/>
        </p:nvSpPr>
        <p:spPr bwMode="auto">
          <a:xfrm>
            <a:off x="2860675" y="5334000"/>
            <a:ext cx="163512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79" name="Rectangle 23">
            <a:extLst>
              <a:ext uri="{FF2B5EF4-FFF2-40B4-BE49-F238E27FC236}">
                <a16:creationId xmlns:a16="http://schemas.microsoft.com/office/drawing/2014/main" id="{EF3512A9-FB46-444E-9BCD-64C6A6D3DBA8}"/>
              </a:ext>
            </a:extLst>
          </p:cNvPr>
          <p:cNvSpPr>
            <a:spLocks noChangeArrowheads="1"/>
          </p:cNvSpPr>
          <p:nvPr/>
        </p:nvSpPr>
        <p:spPr bwMode="auto">
          <a:xfrm>
            <a:off x="2876550" y="5364163"/>
            <a:ext cx="1587500" cy="3667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avg_sales</a:t>
            </a:r>
          </a:p>
        </p:txBody>
      </p:sp>
      <p:sp>
        <p:nvSpPr>
          <p:cNvPr id="15380" name="Rectangle 24">
            <a:extLst>
              <a:ext uri="{FF2B5EF4-FFF2-40B4-BE49-F238E27FC236}">
                <a16:creationId xmlns:a16="http://schemas.microsoft.com/office/drawing/2014/main" id="{7056018B-115F-43B1-88A1-4FE4D3795457}"/>
              </a:ext>
            </a:extLst>
          </p:cNvPr>
          <p:cNvSpPr>
            <a:spLocks noChangeArrowheads="1"/>
          </p:cNvSpPr>
          <p:nvPr/>
        </p:nvSpPr>
        <p:spPr bwMode="auto">
          <a:xfrm>
            <a:off x="1295400" y="5715000"/>
            <a:ext cx="1219200" cy="376238"/>
          </a:xfrm>
          <a:prstGeom prst="rect">
            <a:avLst/>
          </a:prstGeom>
          <a:solidFill>
            <a:srgbClr val="FF99CC"/>
          </a:solidFill>
          <a:ln w="9525">
            <a:solidFill>
              <a:schemeClr val="tx1"/>
            </a:solidFill>
            <a:miter lim="800000"/>
            <a:headEnd/>
            <a:tailEnd/>
          </a:ln>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800">
                <a:latin typeface="Times New Roman" panose="02020603050405020304" pitchFamily="18" charset="0"/>
              </a:rPr>
              <a:t>Measures</a:t>
            </a:r>
          </a:p>
        </p:txBody>
      </p:sp>
      <p:sp>
        <p:nvSpPr>
          <p:cNvPr id="15381" name="Line 25">
            <a:extLst>
              <a:ext uri="{FF2B5EF4-FFF2-40B4-BE49-F238E27FC236}">
                <a16:creationId xmlns:a16="http://schemas.microsoft.com/office/drawing/2014/main" id="{C17A05F1-36D2-42EB-B264-51A0AE68850E}"/>
              </a:ext>
            </a:extLst>
          </p:cNvPr>
          <p:cNvSpPr>
            <a:spLocks noChangeShapeType="1"/>
          </p:cNvSpPr>
          <p:nvPr/>
        </p:nvSpPr>
        <p:spPr bwMode="auto">
          <a:xfrm flipV="1">
            <a:off x="2084388" y="4648200"/>
            <a:ext cx="769937" cy="1143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5382" name="Line 26">
            <a:extLst>
              <a:ext uri="{FF2B5EF4-FFF2-40B4-BE49-F238E27FC236}">
                <a16:creationId xmlns:a16="http://schemas.microsoft.com/office/drawing/2014/main" id="{63CEA40D-4185-4155-A82F-625A7E085A76}"/>
              </a:ext>
            </a:extLst>
          </p:cNvPr>
          <p:cNvSpPr>
            <a:spLocks noChangeShapeType="1"/>
          </p:cNvSpPr>
          <p:nvPr/>
        </p:nvSpPr>
        <p:spPr bwMode="auto">
          <a:xfrm flipV="1">
            <a:off x="2065338" y="5191125"/>
            <a:ext cx="788987" cy="5619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5383" name="Line 27">
            <a:extLst>
              <a:ext uri="{FF2B5EF4-FFF2-40B4-BE49-F238E27FC236}">
                <a16:creationId xmlns:a16="http://schemas.microsoft.com/office/drawing/2014/main" id="{4E23514B-A07F-4E3C-BE83-995D7D3629A9}"/>
              </a:ext>
            </a:extLst>
          </p:cNvPr>
          <p:cNvSpPr>
            <a:spLocks noChangeShapeType="1"/>
          </p:cNvSpPr>
          <p:nvPr/>
        </p:nvSpPr>
        <p:spPr bwMode="auto">
          <a:xfrm flipV="1">
            <a:off x="2065338" y="5559425"/>
            <a:ext cx="904875" cy="193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5384" name="Line 28">
            <a:extLst>
              <a:ext uri="{FF2B5EF4-FFF2-40B4-BE49-F238E27FC236}">
                <a16:creationId xmlns:a16="http://schemas.microsoft.com/office/drawing/2014/main" id="{74F0B9AE-0042-4E7D-93D5-ADF3B43B2325}"/>
              </a:ext>
            </a:extLst>
          </p:cNvPr>
          <p:cNvSpPr>
            <a:spLocks noChangeShapeType="1"/>
          </p:cNvSpPr>
          <p:nvPr/>
        </p:nvSpPr>
        <p:spPr bwMode="auto">
          <a:xfrm flipH="1">
            <a:off x="1641475" y="3816350"/>
            <a:ext cx="1193800" cy="7350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5" name="Line 29">
            <a:extLst>
              <a:ext uri="{FF2B5EF4-FFF2-40B4-BE49-F238E27FC236}">
                <a16:creationId xmlns:a16="http://schemas.microsoft.com/office/drawing/2014/main" id="{5B37D7DF-C866-45FE-90E8-7AA424C1A088}"/>
              </a:ext>
            </a:extLst>
          </p:cNvPr>
          <p:cNvSpPr>
            <a:spLocks noChangeShapeType="1"/>
          </p:cNvSpPr>
          <p:nvPr/>
        </p:nvSpPr>
        <p:spPr bwMode="auto">
          <a:xfrm flipH="1" flipV="1">
            <a:off x="1905000" y="2362200"/>
            <a:ext cx="914400" cy="381000"/>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15386" name="Line 30">
            <a:extLst>
              <a:ext uri="{FF2B5EF4-FFF2-40B4-BE49-F238E27FC236}">
                <a16:creationId xmlns:a16="http://schemas.microsoft.com/office/drawing/2014/main" id="{A16EE60E-5359-4E9B-85EE-95A2B8F371D6}"/>
              </a:ext>
            </a:extLst>
          </p:cNvPr>
          <p:cNvSpPr>
            <a:spLocks noChangeShapeType="1"/>
          </p:cNvSpPr>
          <p:nvPr/>
        </p:nvSpPr>
        <p:spPr bwMode="auto">
          <a:xfrm>
            <a:off x="4572000" y="4267200"/>
            <a:ext cx="533400" cy="3810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87" name="Line 31">
            <a:extLst>
              <a:ext uri="{FF2B5EF4-FFF2-40B4-BE49-F238E27FC236}">
                <a16:creationId xmlns:a16="http://schemas.microsoft.com/office/drawing/2014/main" id="{BEB54EF7-797B-49E1-B743-744DC5C70CF6}"/>
              </a:ext>
            </a:extLst>
          </p:cNvPr>
          <p:cNvSpPr>
            <a:spLocks noChangeShapeType="1"/>
          </p:cNvSpPr>
          <p:nvPr/>
        </p:nvSpPr>
        <p:spPr bwMode="auto">
          <a:xfrm flipV="1">
            <a:off x="4495800" y="2743200"/>
            <a:ext cx="762000" cy="52546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15388" name="Group 32">
            <a:extLst>
              <a:ext uri="{FF2B5EF4-FFF2-40B4-BE49-F238E27FC236}">
                <a16:creationId xmlns:a16="http://schemas.microsoft.com/office/drawing/2014/main" id="{8C6D5493-F4F4-44CE-8AD1-C6BA82CD6CD8}"/>
              </a:ext>
            </a:extLst>
          </p:cNvPr>
          <p:cNvGrpSpPr>
            <a:grpSpLocks/>
          </p:cNvGrpSpPr>
          <p:nvPr/>
        </p:nvGrpSpPr>
        <p:grpSpPr bwMode="auto">
          <a:xfrm>
            <a:off x="5181600" y="1524000"/>
            <a:ext cx="1303338" cy="1744663"/>
            <a:chOff x="3796" y="1002"/>
            <a:chExt cx="812" cy="1081"/>
          </a:xfrm>
        </p:grpSpPr>
        <p:sp>
          <p:nvSpPr>
            <p:cNvPr id="15420" name="Rectangle 33">
              <a:extLst>
                <a:ext uri="{FF2B5EF4-FFF2-40B4-BE49-F238E27FC236}">
                  <a16:creationId xmlns:a16="http://schemas.microsoft.com/office/drawing/2014/main" id="{B212B857-165A-4577-A14E-B5D35E59A260}"/>
                </a:ext>
              </a:extLst>
            </p:cNvPr>
            <p:cNvSpPr>
              <a:spLocks noChangeArrowheads="1"/>
            </p:cNvSpPr>
            <p:nvPr/>
          </p:nvSpPr>
          <p:spPr bwMode="auto">
            <a:xfrm>
              <a:off x="3796" y="1262"/>
              <a:ext cx="812" cy="821"/>
            </a:xfrm>
            <a:prstGeom prst="rect">
              <a:avLst/>
            </a:prstGeom>
            <a:solidFill>
              <a:srgbClr val="FFCC99"/>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item_key</a:t>
              </a:r>
            </a:p>
            <a:p>
              <a:pPr>
                <a:spcBef>
                  <a:spcPct val="0"/>
                </a:spcBef>
                <a:buFontTx/>
                <a:buNone/>
              </a:pPr>
              <a:r>
                <a:rPr lang="en-US" altLang="en-US" sz="1600">
                  <a:latin typeface="Times New Roman" panose="02020603050405020304" pitchFamily="18" charset="0"/>
                </a:rPr>
                <a:t>item_name</a:t>
              </a:r>
            </a:p>
            <a:p>
              <a:pPr>
                <a:spcBef>
                  <a:spcPct val="0"/>
                </a:spcBef>
                <a:buFontTx/>
                <a:buNone/>
              </a:pPr>
              <a:r>
                <a:rPr lang="en-US" altLang="en-US" sz="1600">
                  <a:latin typeface="Times New Roman" panose="02020603050405020304" pitchFamily="18" charset="0"/>
                </a:rPr>
                <a:t>brand</a:t>
              </a:r>
            </a:p>
            <a:p>
              <a:pPr>
                <a:spcBef>
                  <a:spcPct val="0"/>
                </a:spcBef>
                <a:buFontTx/>
                <a:buNone/>
              </a:pPr>
              <a:r>
                <a:rPr lang="en-US" altLang="en-US" sz="1600">
                  <a:latin typeface="Times New Roman" panose="02020603050405020304" pitchFamily="18" charset="0"/>
                </a:rPr>
                <a:t>type</a:t>
              </a:r>
            </a:p>
            <a:p>
              <a:pPr>
                <a:spcBef>
                  <a:spcPct val="0"/>
                </a:spcBef>
                <a:buFontTx/>
                <a:buNone/>
              </a:pPr>
              <a:r>
                <a:rPr lang="en-US" altLang="en-US" sz="1600">
                  <a:latin typeface="Times New Roman" panose="02020603050405020304" pitchFamily="18" charset="0"/>
                </a:rPr>
                <a:t>supplier_type</a:t>
              </a:r>
            </a:p>
          </p:txBody>
        </p:sp>
        <p:sp>
          <p:nvSpPr>
            <p:cNvPr id="15421" name="Text Box 34">
              <a:extLst>
                <a:ext uri="{FF2B5EF4-FFF2-40B4-BE49-F238E27FC236}">
                  <a16:creationId xmlns:a16="http://schemas.microsoft.com/office/drawing/2014/main" id="{D8EEA6BF-D1D8-419D-83AC-FA937DD60F84}"/>
                </a:ext>
              </a:extLst>
            </p:cNvPr>
            <p:cNvSpPr txBox="1">
              <a:spLocks noChangeArrowheads="1"/>
            </p:cNvSpPr>
            <p:nvPr/>
          </p:nvSpPr>
          <p:spPr bwMode="auto">
            <a:xfrm>
              <a:off x="3953" y="1002"/>
              <a:ext cx="401" cy="252"/>
            </a:xfrm>
            <a:prstGeom prst="rect">
              <a:avLst/>
            </a:prstGeom>
            <a:solidFill>
              <a:srgbClr val="FFCC99"/>
            </a:solidFill>
            <a:ln w="9525">
              <a:solidFill>
                <a:schemeClr val="tx1"/>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item</a:t>
              </a:r>
            </a:p>
          </p:txBody>
        </p:sp>
      </p:grpSp>
      <p:grpSp>
        <p:nvGrpSpPr>
          <p:cNvPr id="15389" name="Group 35">
            <a:extLst>
              <a:ext uri="{FF2B5EF4-FFF2-40B4-BE49-F238E27FC236}">
                <a16:creationId xmlns:a16="http://schemas.microsoft.com/office/drawing/2014/main" id="{7DCD17B0-6797-4770-ACAE-32833BC2520D}"/>
              </a:ext>
            </a:extLst>
          </p:cNvPr>
          <p:cNvGrpSpPr>
            <a:grpSpLocks/>
          </p:cNvGrpSpPr>
          <p:nvPr/>
        </p:nvGrpSpPr>
        <p:grpSpPr bwMode="auto">
          <a:xfrm>
            <a:off x="304800" y="3962400"/>
            <a:ext cx="1290638" cy="1230313"/>
            <a:chOff x="3896" y="2472"/>
            <a:chExt cx="803" cy="762"/>
          </a:xfrm>
        </p:grpSpPr>
        <p:sp>
          <p:nvSpPr>
            <p:cNvPr id="15418" name="Rectangle 36">
              <a:extLst>
                <a:ext uri="{FF2B5EF4-FFF2-40B4-BE49-F238E27FC236}">
                  <a16:creationId xmlns:a16="http://schemas.microsoft.com/office/drawing/2014/main" id="{EB76E688-40ED-4D4B-841C-A48DBEB7A2AA}"/>
                </a:ext>
              </a:extLst>
            </p:cNvPr>
            <p:cNvSpPr>
              <a:spLocks noChangeArrowheads="1"/>
            </p:cNvSpPr>
            <p:nvPr/>
          </p:nvSpPr>
          <p:spPr bwMode="auto">
            <a:xfrm>
              <a:off x="3896" y="2716"/>
              <a:ext cx="803" cy="518"/>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branch_key</a:t>
              </a:r>
            </a:p>
            <a:p>
              <a:pPr>
                <a:spcBef>
                  <a:spcPct val="0"/>
                </a:spcBef>
                <a:buFontTx/>
                <a:buNone/>
              </a:pPr>
              <a:r>
                <a:rPr lang="en-US" altLang="en-US" sz="1600">
                  <a:latin typeface="Times New Roman" panose="02020603050405020304" pitchFamily="18" charset="0"/>
                </a:rPr>
                <a:t>branch_name</a:t>
              </a:r>
            </a:p>
            <a:p>
              <a:pPr>
                <a:spcBef>
                  <a:spcPct val="0"/>
                </a:spcBef>
                <a:buFontTx/>
                <a:buNone/>
              </a:pPr>
              <a:r>
                <a:rPr lang="en-US" altLang="en-US" sz="1600">
                  <a:latin typeface="Times New Roman" panose="02020603050405020304" pitchFamily="18" charset="0"/>
                </a:rPr>
                <a:t>branch_type</a:t>
              </a:r>
            </a:p>
          </p:txBody>
        </p:sp>
        <p:sp>
          <p:nvSpPr>
            <p:cNvPr id="15419" name="Text Box 37">
              <a:extLst>
                <a:ext uri="{FF2B5EF4-FFF2-40B4-BE49-F238E27FC236}">
                  <a16:creationId xmlns:a16="http://schemas.microsoft.com/office/drawing/2014/main" id="{53E16912-8AEC-4EA5-930C-AAC9798BECFD}"/>
                </a:ext>
              </a:extLst>
            </p:cNvPr>
            <p:cNvSpPr txBox="1">
              <a:spLocks noChangeArrowheads="1"/>
            </p:cNvSpPr>
            <p:nvPr/>
          </p:nvSpPr>
          <p:spPr bwMode="auto">
            <a:xfrm>
              <a:off x="3907" y="2472"/>
              <a:ext cx="507" cy="233"/>
            </a:xfrm>
            <a:prstGeom prst="rect">
              <a:avLst/>
            </a:prstGeom>
            <a:solidFill>
              <a:srgbClr val="CCECFF"/>
            </a:solidFill>
            <a:ln w="9525">
              <a:solidFill>
                <a:schemeClr val="tx1"/>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latin typeface="Times New Roman" panose="02020603050405020304" pitchFamily="18" charset="0"/>
                </a:rPr>
                <a:t>branch</a:t>
              </a:r>
            </a:p>
          </p:txBody>
        </p:sp>
      </p:grpSp>
      <p:sp>
        <p:nvSpPr>
          <p:cNvPr id="15390" name="Rectangle 38">
            <a:extLst>
              <a:ext uri="{FF2B5EF4-FFF2-40B4-BE49-F238E27FC236}">
                <a16:creationId xmlns:a16="http://schemas.microsoft.com/office/drawing/2014/main" id="{CB459E23-926D-41F8-B2BA-7D68F34F0CA7}"/>
              </a:ext>
            </a:extLst>
          </p:cNvPr>
          <p:cNvSpPr>
            <a:spLocks noChangeArrowheads="1"/>
          </p:cNvSpPr>
          <p:nvPr/>
        </p:nvSpPr>
        <p:spPr bwMode="auto">
          <a:xfrm>
            <a:off x="7011988" y="2495550"/>
            <a:ext cx="1608137" cy="457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91" name="Rectangle 39">
            <a:extLst>
              <a:ext uri="{FF2B5EF4-FFF2-40B4-BE49-F238E27FC236}">
                <a16:creationId xmlns:a16="http://schemas.microsoft.com/office/drawing/2014/main" id="{CA43508C-E2B4-466A-A0F6-1099BAB0563C}"/>
              </a:ext>
            </a:extLst>
          </p:cNvPr>
          <p:cNvSpPr>
            <a:spLocks noChangeArrowheads="1"/>
          </p:cNvSpPr>
          <p:nvPr/>
        </p:nvSpPr>
        <p:spPr bwMode="auto">
          <a:xfrm>
            <a:off x="6859588" y="1581150"/>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Shipping Fact Table</a:t>
            </a:r>
          </a:p>
        </p:txBody>
      </p:sp>
      <p:sp>
        <p:nvSpPr>
          <p:cNvPr id="15392" name="Rectangle 40">
            <a:extLst>
              <a:ext uri="{FF2B5EF4-FFF2-40B4-BE49-F238E27FC236}">
                <a16:creationId xmlns:a16="http://schemas.microsoft.com/office/drawing/2014/main" id="{8258540E-C943-4AF2-9975-24090353C856}"/>
              </a:ext>
            </a:extLst>
          </p:cNvPr>
          <p:cNvSpPr>
            <a:spLocks noChangeArrowheads="1"/>
          </p:cNvSpPr>
          <p:nvPr/>
        </p:nvSpPr>
        <p:spPr bwMode="auto">
          <a:xfrm>
            <a:off x="7011988" y="203835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93" name="Rectangle 41">
            <a:extLst>
              <a:ext uri="{FF2B5EF4-FFF2-40B4-BE49-F238E27FC236}">
                <a16:creationId xmlns:a16="http://schemas.microsoft.com/office/drawing/2014/main" id="{4CC980D9-0F32-4B1E-8B07-F68D79653FA9}"/>
              </a:ext>
            </a:extLst>
          </p:cNvPr>
          <p:cNvSpPr>
            <a:spLocks noChangeArrowheads="1"/>
          </p:cNvSpPr>
          <p:nvPr/>
        </p:nvSpPr>
        <p:spPr bwMode="auto">
          <a:xfrm>
            <a:off x="7011988" y="2114550"/>
            <a:ext cx="1601787" cy="366713"/>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latin typeface="Times New Roman" panose="02020603050405020304" pitchFamily="18" charset="0"/>
              </a:rPr>
              <a:t>time_key</a:t>
            </a:r>
          </a:p>
        </p:txBody>
      </p:sp>
      <p:sp>
        <p:nvSpPr>
          <p:cNvPr id="15394" name="Rectangle 42">
            <a:extLst>
              <a:ext uri="{FF2B5EF4-FFF2-40B4-BE49-F238E27FC236}">
                <a16:creationId xmlns:a16="http://schemas.microsoft.com/office/drawing/2014/main" id="{55085AFD-7F76-4B26-A842-C7B2F87C418A}"/>
              </a:ext>
            </a:extLst>
          </p:cNvPr>
          <p:cNvSpPr>
            <a:spLocks noChangeArrowheads="1"/>
          </p:cNvSpPr>
          <p:nvPr/>
        </p:nvSpPr>
        <p:spPr bwMode="auto">
          <a:xfrm>
            <a:off x="7011988" y="2571750"/>
            <a:ext cx="1600200" cy="3667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item_key</a:t>
            </a:r>
          </a:p>
        </p:txBody>
      </p:sp>
      <p:sp>
        <p:nvSpPr>
          <p:cNvPr id="15395" name="Rectangle 43">
            <a:extLst>
              <a:ext uri="{FF2B5EF4-FFF2-40B4-BE49-F238E27FC236}">
                <a16:creationId xmlns:a16="http://schemas.microsoft.com/office/drawing/2014/main" id="{B32C01D9-5971-4750-8EEF-AEBF733D3035}"/>
              </a:ext>
            </a:extLst>
          </p:cNvPr>
          <p:cNvSpPr>
            <a:spLocks noChangeArrowheads="1"/>
          </p:cNvSpPr>
          <p:nvPr/>
        </p:nvSpPr>
        <p:spPr bwMode="auto">
          <a:xfrm>
            <a:off x="7011988" y="2952750"/>
            <a:ext cx="1600200" cy="450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96" name="Rectangle 44">
            <a:extLst>
              <a:ext uri="{FF2B5EF4-FFF2-40B4-BE49-F238E27FC236}">
                <a16:creationId xmlns:a16="http://schemas.microsoft.com/office/drawing/2014/main" id="{FB5474ED-780D-446B-BCB0-0E6A26CCEEAA}"/>
              </a:ext>
            </a:extLst>
          </p:cNvPr>
          <p:cNvSpPr>
            <a:spLocks noChangeArrowheads="1"/>
          </p:cNvSpPr>
          <p:nvPr/>
        </p:nvSpPr>
        <p:spPr bwMode="auto">
          <a:xfrm>
            <a:off x="7011988" y="2952750"/>
            <a:ext cx="1600200" cy="366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shipper_key</a:t>
            </a:r>
          </a:p>
        </p:txBody>
      </p:sp>
      <p:sp>
        <p:nvSpPr>
          <p:cNvPr id="15397" name="Rectangle 45">
            <a:extLst>
              <a:ext uri="{FF2B5EF4-FFF2-40B4-BE49-F238E27FC236}">
                <a16:creationId xmlns:a16="http://schemas.microsoft.com/office/drawing/2014/main" id="{1F421F98-1568-4AA3-8809-29953CFD66F0}"/>
              </a:ext>
            </a:extLst>
          </p:cNvPr>
          <p:cNvSpPr>
            <a:spLocks noChangeArrowheads="1"/>
          </p:cNvSpPr>
          <p:nvPr/>
        </p:nvSpPr>
        <p:spPr bwMode="auto">
          <a:xfrm>
            <a:off x="7011988" y="3409950"/>
            <a:ext cx="1600200" cy="452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398" name="Rectangle 46">
            <a:extLst>
              <a:ext uri="{FF2B5EF4-FFF2-40B4-BE49-F238E27FC236}">
                <a16:creationId xmlns:a16="http://schemas.microsoft.com/office/drawing/2014/main" id="{F14C1E9B-EBCE-474C-B77A-15400CD010CE}"/>
              </a:ext>
            </a:extLst>
          </p:cNvPr>
          <p:cNvSpPr>
            <a:spLocks noChangeArrowheads="1"/>
          </p:cNvSpPr>
          <p:nvPr/>
        </p:nvSpPr>
        <p:spPr bwMode="auto">
          <a:xfrm>
            <a:off x="7010400" y="3429000"/>
            <a:ext cx="15938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from_location</a:t>
            </a:r>
          </a:p>
        </p:txBody>
      </p:sp>
      <p:sp>
        <p:nvSpPr>
          <p:cNvPr id="15399" name="Rectangle 47">
            <a:extLst>
              <a:ext uri="{FF2B5EF4-FFF2-40B4-BE49-F238E27FC236}">
                <a16:creationId xmlns:a16="http://schemas.microsoft.com/office/drawing/2014/main" id="{AF41B057-DAA4-4FF4-99AA-E85B757F68B5}"/>
              </a:ext>
            </a:extLst>
          </p:cNvPr>
          <p:cNvSpPr>
            <a:spLocks noChangeArrowheads="1"/>
          </p:cNvSpPr>
          <p:nvPr/>
        </p:nvSpPr>
        <p:spPr bwMode="auto">
          <a:xfrm>
            <a:off x="6977063" y="3867150"/>
            <a:ext cx="1635125" cy="455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400" name="Rectangle 48">
            <a:extLst>
              <a:ext uri="{FF2B5EF4-FFF2-40B4-BE49-F238E27FC236}">
                <a16:creationId xmlns:a16="http://schemas.microsoft.com/office/drawing/2014/main" id="{177714AE-1F39-42D5-9876-E0A466E2B496}"/>
              </a:ext>
            </a:extLst>
          </p:cNvPr>
          <p:cNvSpPr>
            <a:spLocks noChangeArrowheads="1"/>
          </p:cNvSpPr>
          <p:nvPr/>
        </p:nvSpPr>
        <p:spPr bwMode="auto">
          <a:xfrm>
            <a:off x="7011988" y="3943350"/>
            <a:ext cx="155575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to_location</a:t>
            </a:r>
          </a:p>
        </p:txBody>
      </p:sp>
      <p:sp>
        <p:nvSpPr>
          <p:cNvPr id="15401" name="Rectangle 49">
            <a:extLst>
              <a:ext uri="{FF2B5EF4-FFF2-40B4-BE49-F238E27FC236}">
                <a16:creationId xmlns:a16="http://schemas.microsoft.com/office/drawing/2014/main" id="{C4EA028A-1B96-484A-8F16-F1AE693181B1}"/>
              </a:ext>
            </a:extLst>
          </p:cNvPr>
          <p:cNvSpPr>
            <a:spLocks noChangeArrowheads="1"/>
          </p:cNvSpPr>
          <p:nvPr/>
        </p:nvSpPr>
        <p:spPr bwMode="auto">
          <a:xfrm>
            <a:off x="6977063" y="4324350"/>
            <a:ext cx="1635125" cy="461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402" name="Rectangle 50">
            <a:extLst>
              <a:ext uri="{FF2B5EF4-FFF2-40B4-BE49-F238E27FC236}">
                <a16:creationId xmlns:a16="http://schemas.microsoft.com/office/drawing/2014/main" id="{A8BAF6CC-EC8F-41EF-85F9-4BE6F7EEC3DE}"/>
              </a:ext>
            </a:extLst>
          </p:cNvPr>
          <p:cNvSpPr>
            <a:spLocks noChangeArrowheads="1"/>
          </p:cNvSpPr>
          <p:nvPr/>
        </p:nvSpPr>
        <p:spPr bwMode="auto">
          <a:xfrm>
            <a:off x="7011988" y="4365625"/>
            <a:ext cx="1574800" cy="36671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dollars_cost</a:t>
            </a:r>
          </a:p>
        </p:txBody>
      </p:sp>
      <p:sp>
        <p:nvSpPr>
          <p:cNvPr id="15403" name="Rectangle 51">
            <a:extLst>
              <a:ext uri="{FF2B5EF4-FFF2-40B4-BE49-F238E27FC236}">
                <a16:creationId xmlns:a16="http://schemas.microsoft.com/office/drawing/2014/main" id="{6F536EC0-B0E5-4D46-827B-84079A1856A7}"/>
              </a:ext>
            </a:extLst>
          </p:cNvPr>
          <p:cNvSpPr>
            <a:spLocks noChangeArrowheads="1"/>
          </p:cNvSpPr>
          <p:nvPr/>
        </p:nvSpPr>
        <p:spPr bwMode="auto">
          <a:xfrm>
            <a:off x="6977063" y="4781550"/>
            <a:ext cx="163512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5404" name="Rectangle 52">
            <a:extLst>
              <a:ext uri="{FF2B5EF4-FFF2-40B4-BE49-F238E27FC236}">
                <a16:creationId xmlns:a16="http://schemas.microsoft.com/office/drawing/2014/main" id="{12C5850A-EB69-4D3D-991F-090CE96BEFD6}"/>
              </a:ext>
            </a:extLst>
          </p:cNvPr>
          <p:cNvSpPr>
            <a:spLocks noChangeArrowheads="1"/>
          </p:cNvSpPr>
          <p:nvPr/>
        </p:nvSpPr>
        <p:spPr bwMode="auto">
          <a:xfrm>
            <a:off x="6992938" y="4811713"/>
            <a:ext cx="1625600" cy="3667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latin typeface="Times New Roman" panose="02020603050405020304" pitchFamily="18" charset="0"/>
              </a:rPr>
              <a:t>   units_shipped</a:t>
            </a:r>
          </a:p>
        </p:txBody>
      </p:sp>
      <p:sp>
        <p:nvSpPr>
          <p:cNvPr id="15405" name="Line 53">
            <a:extLst>
              <a:ext uri="{FF2B5EF4-FFF2-40B4-BE49-F238E27FC236}">
                <a16:creationId xmlns:a16="http://schemas.microsoft.com/office/drawing/2014/main" id="{EB8A895C-6710-4566-BBD9-1F237B45710E}"/>
              </a:ext>
            </a:extLst>
          </p:cNvPr>
          <p:cNvSpPr>
            <a:spLocks noChangeShapeType="1"/>
          </p:cNvSpPr>
          <p:nvPr/>
        </p:nvSpPr>
        <p:spPr bwMode="auto">
          <a:xfrm flipH="1" flipV="1">
            <a:off x="6629400" y="1524000"/>
            <a:ext cx="381000" cy="68580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5406" name="Line 54">
            <a:extLst>
              <a:ext uri="{FF2B5EF4-FFF2-40B4-BE49-F238E27FC236}">
                <a16:creationId xmlns:a16="http://schemas.microsoft.com/office/drawing/2014/main" id="{1AA3FADF-188C-4175-A054-134BC21F9B03}"/>
              </a:ext>
            </a:extLst>
          </p:cNvPr>
          <p:cNvSpPr>
            <a:spLocks noChangeShapeType="1"/>
          </p:cNvSpPr>
          <p:nvPr/>
        </p:nvSpPr>
        <p:spPr bwMode="auto">
          <a:xfrm flipH="1">
            <a:off x="2743200" y="1524000"/>
            <a:ext cx="388620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5407" name="Line 55">
            <a:extLst>
              <a:ext uri="{FF2B5EF4-FFF2-40B4-BE49-F238E27FC236}">
                <a16:creationId xmlns:a16="http://schemas.microsoft.com/office/drawing/2014/main" id="{9BAFA186-E5AA-4729-A232-C516519FAA42}"/>
              </a:ext>
            </a:extLst>
          </p:cNvPr>
          <p:cNvSpPr>
            <a:spLocks noChangeShapeType="1"/>
          </p:cNvSpPr>
          <p:nvPr/>
        </p:nvSpPr>
        <p:spPr bwMode="auto">
          <a:xfrm flipH="1">
            <a:off x="1905000" y="1524000"/>
            <a:ext cx="914400" cy="4572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5408" name="Line 56">
            <a:extLst>
              <a:ext uri="{FF2B5EF4-FFF2-40B4-BE49-F238E27FC236}">
                <a16:creationId xmlns:a16="http://schemas.microsoft.com/office/drawing/2014/main" id="{5E1E26BF-7B6D-4F2A-913F-A107F65FA947}"/>
              </a:ext>
            </a:extLst>
          </p:cNvPr>
          <p:cNvSpPr>
            <a:spLocks noChangeShapeType="1"/>
          </p:cNvSpPr>
          <p:nvPr/>
        </p:nvSpPr>
        <p:spPr bwMode="auto">
          <a:xfrm flipH="1" flipV="1">
            <a:off x="6553200" y="2667000"/>
            <a:ext cx="533400" cy="762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5409" name="Line 57">
            <a:extLst>
              <a:ext uri="{FF2B5EF4-FFF2-40B4-BE49-F238E27FC236}">
                <a16:creationId xmlns:a16="http://schemas.microsoft.com/office/drawing/2014/main" id="{A2287473-5DF8-47A5-9D9D-CF13510654C6}"/>
              </a:ext>
            </a:extLst>
          </p:cNvPr>
          <p:cNvSpPr>
            <a:spLocks noChangeShapeType="1"/>
          </p:cNvSpPr>
          <p:nvPr/>
        </p:nvSpPr>
        <p:spPr bwMode="auto">
          <a:xfrm flipH="1">
            <a:off x="6248400" y="3657600"/>
            <a:ext cx="685800" cy="7620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5410" name="Line 58">
            <a:extLst>
              <a:ext uri="{FF2B5EF4-FFF2-40B4-BE49-F238E27FC236}">
                <a16:creationId xmlns:a16="http://schemas.microsoft.com/office/drawing/2014/main" id="{1E48C7F7-92F8-474C-95FE-F35EED75339F}"/>
              </a:ext>
            </a:extLst>
          </p:cNvPr>
          <p:cNvSpPr>
            <a:spLocks noChangeShapeType="1"/>
          </p:cNvSpPr>
          <p:nvPr/>
        </p:nvSpPr>
        <p:spPr bwMode="auto">
          <a:xfrm flipH="1">
            <a:off x="6477000" y="4191000"/>
            <a:ext cx="457200" cy="2286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5411" name="Line 59">
            <a:extLst>
              <a:ext uri="{FF2B5EF4-FFF2-40B4-BE49-F238E27FC236}">
                <a16:creationId xmlns:a16="http://schemas.microsoft.com/office/drawing/2014/main" id="{341152C7-51A2-41A3-9293-6A2368CCD23F}"/>
              </a:ext>
            </a:extLst>
          </p:cNvPr>
          <p:cNvSpPr>
            <a:spLocks noChangeShapeType="1"/>
          </p:cNvSpPr>
          <p:nvPr/>
        </p:nvSpPr>
        <p:spPr bwMode="auto">
          <a:xfrm>
            <a:off x="8991600" y="3200400"/>
            <a:ext cx="0" cy="167640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grpSp>
        <p:nvGrpSpPr>
          <p:cNvPr id="15412" name="Group 60">
            <a:extLst>
              <a:ext uri="{FF2B5EF4-FFF2-40B4-BE49-F238E27FC236}">
                <a16:creationId xmlns:a16="http://schemas.microsoft.com/office/drawing/2014/main" id="{498F7A7C-0315-4C24-ACA1-91CC622FC927}"/>
              </a:ext>
            </a:extLst>
          </p:cNvPr>
          <p:cNvGrpSpPr>
            <a:grpSpLocks/>
          </p:cNvGrpSpPr>
          <p:nvPr/>
        </p:nvGrpSpPr>
        <p:grpSpPr bwMode="auto">
          <a:xfrm>
            <a:off x="7612063" y="5410200"/>
            <a:ext cx="1344612" cy="1473200"/>
            <a:chOff x="3891" y="2472"/>
            <a:chExt cx="836" cy="911"/>
          </a:xfrm>
        </p:grpSpPr>
        <p:sp>
          <p:nvSpPr>
            <p:cNvPr id="15416" name="Rectangle 61">
              <a:extLst>
                <a:ext uri="{FF2B5EF4-FFF2-40B4-BE49-F238E27FC236}">
                  <a16:creationId xmlns:a16="http://schemas.microsoft.com/office/drawing/2014/main" id="{83D0FB2D-78FF-48ED-8FC8-DD032DD7EAD8}"/>
                </a:ext>
              </a:extLst>
            </p:cNvPr>
            <p:cNvSpPr>
              <a:spLocks noChangeArrowheads="1"/>
            </p:cNvSpPr>
            <p:nvPr/>
          </p:nvSpPr>
          <p:spPr bwMode="auto">
            <a:xfrm>
              <a:off x="3896" y="2715"/>
              <a:ext cx="831" cy="668"/>
            </a:xfrm>
            <a:prstGeom prst="rect">
              <a:avLst/>
            </a:prstGeom>
            <a:solidFill>
              <a:srgbClr val="CCECFF"/>
            </a:solidFill>
            <a:ln w="9525">
              <a:solidFill>
                <a:schemeClr val="tx1"/>
              </a:solidFill>
              <a:miter lim="800000"/>
              <a:headEnd/>
              <a:tailEnd/>
            </a:ln>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latin typeface="Times New Roman" panose="02020603050405020304" pitchFamily="18" charset="0"/>
                </a:rPr>
                <a:t>shipper_key</a:t>
              </a:r>
            </a:p>
            <a:p>
              <a:pPr>
                <a:spcBef>
                  <a:spcPct val="0"/>
                </a:spcBef>
                <a:buFontTx/>
                <a:buNone/>
              </a:pPr>
              <a:r>
                <a:rPr lang="en-US" altLang="en-US" sz="1600">
                  <a:latin typeface="Times New Roman" panose="02020603050405020304" pitchFamily="18" charset="0"/>
                </a:rPr>
                <a:t>shipper_name</a:t>
              </a:r>
            </a:p>
            <a:p>
              <a:pPr>
                <a:spcBef>
                  <a:spcPct val="0"/>
                </a:spcBef>
                <a:buFontTx/>
                <a:buNone/>
              </a:pPr>
              <a:r>
                <a:rPr lang="en-US" altLang="en-US" sz="1600">
                  <a:latin typeface="Times New Roman" panose="02020603050405020304" pitchFamily="18" charset="0"/>
                </a:rPr>
                <a:t>location_key</a:t>
              </a:r>
            </a:p>
            <a:p>
              <a:pPr>
                <a:spcBef>
                  <a:spcPct val="0"/>
                </a:spcBef>
                <a:buFontTx/>
                <a:buNone/>
              </a:pPr>
              <a:r>
                <a:rPr lang="en-US" altLang="en-US" sz="1600">
                  <a:latin typeface="Times New Roman" panose="02020603050405020304" pitchFamily="18" charset="0"/>
                </a:rPr>
                <a:t>shipper_type</a:t>
              </a:r>
            </a:p>
          </p:txBody>
        </p:sp>
        <p:sp>
          <p:nvSpPr>
            <p:cNvPr id="15417" name="Text Box 62">
              <a:extLst>
                <a:ext uri="{FF2B5EF4-FFF2-40B4-BE49-F238E27FC236}">
                  <a16:creationId xmlns:a16="http://schemas.microsoft.com/office/drawing/2014/main" id="{77C15793-3A73-45B7-BCCD-00403A771D3C}"/>
                </a:ext>
              </a:extLst>
            </p:cNvPr>
            <p:cNvSpPr txBox="1">
              <a:spLocks noChangeArrowheads="1"/>
            </p:cNvSpPr>
            <p:nvPr/>
          </p:nvSpPr>
          <p:spPr bwMode="auto">
            <a:xfrm>
              <a:off x="3891" y="2472"/>
              <a:ext cx="539" cy="233"/>
            </a:xfrm>
            <a:prstGeom prst="rect">
              <a:avLst/>
            </a:prstGeom>
            <a:solidFill>
              <a:srgbClr val="CCECFF"/>
            </a:solidFill>
            <a:ln w="9525">
              <a:solidFill>
                <a:schemeClr val="tx1"/>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latin typeface="Times New Roman" panose="02020603050405020304" pitchFamily="18" charset="0"/>
                </a:rPr>
                <a:t>shipper</a:t>
              </a:r>
            </a:p>
          </p:txBody>
        </p:sp>
      </p:grpSp>
      <p:sp>
        <p:nvSpPr>
          <p:cNvPr id="15413" name="Line 63">
            <a:extLst>
              <a:ext uri="{FF2B5EF4-FFF2-40B4-BE49-F238E27FC236}">
                <a16:creationId xmlns:a16="http://schemas.microsoft.com/office/drawing/2014/main" id="{C1B76493-0D9D-420C-9B91-027077C1C37D}"/>
              </a:ext>
            </a:extLst>
          </p:cNvPr>
          <p:cNvSpPr>
            <a:spLocks noChangeShapeType="1"/>
          </p:cNvSpPr>
          <p:nvPr/>
        </p:nvSpPr>
        <p:spPr bwMode="auto">
          <a:xfrm flipH="1">
            <a:off x="8610600" y="4800600"/>
            <a:ext cx="381000" cy="10668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5414" name="Line 64">
            <a:extLst>
              <a:ext uri="{FF2B5EF4-FFF2-40B4-BE49-F238E27FC236}">
                <a16:creationId xmlns:a16="http://schemas.microsoft.com/office/drawing/2014/main" id="{93541A69-48CA-4258-83F8-F6538918B5F1}"/>
              </a:ext>
            </a:extLst>
          </p:cNvPr>
          <p:cNvSpPr>
            <a:spLocks noChangeShapeType="1"/>
          </p:cNvSpPr>
          <p:nvPr/>
        </p:nvSpPr>
        <p:spPr bwMode="auto">
          <a:xfrm>
            <a:off x="8610600" y="3200400"/>
            <a:ext cx="38100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5415" name="Line 65">
            <a:extLst>
              <a:ext uri="{FF2B5EF4-FFF2-40B4-BE49-F238E27FC236}">
                <a16:creationId xmlns:a16="http://schemas.microsoft.com/office/drawing/2014/main" id="{221D2DE4-1328-4624-9B78-36181554CF22}"/>
              </a:ext>
            </a:extLst>
          </p:cNvPr>
          <p:cNvSpPr>
            <a:spLocks noChangeShapeType="1"/>
          </p:cNvSpPr>
          <p:nvPr/>
        </p:nvSpPr>
        <p:spPr bwMode="auto">
          <a:xfrm flipH="1" flipV="1">
            <a:off x="5867400" y="5791200"/>
            <a:ext cx="1752600" cy="6858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1D01-A009-42D9-BDE5-7282AB26A444}"/>
              </a:ext>
            </a:extLst>
          </p:cNvPr>
          <p:cNvSpPr>
            <a:spLocks noGrp="1"/>
          </p:cNvSpPr>
          <p:nvPr>
            <p:ph type="title"/>
          </p:nvPr>
        </p:nvSpPr>
        <p:spPr/>
        <p:txBody>
          <a:bodyPr/>
          <a:lstStyle/>
          <a:p>
            <a:r>
              <a:rPr lang="en-IN" dirty="0"/>
              <a:t>Datafication</a:t>
            </a:r>
          </a:p>
        </p:txBody>
      </p:sp>
      <p:sp>
        <p:nvSpPr>
          <p:cNvPr id="3" name="Content Placeholder 2">
            <a:extLst>
              <a:ext uri="{FF2B5EF4-FFF2-40B4-BE49-F238E27FC236}">
                <a16:creationId xmlns:a16="http://schemas.microsoft.com/office/drawing/2014/main" id="{1086B537-44F9-441C-839F-6BE2DC828D9D}"/>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45A1873B-2004-4D85-993F-99FD21DC6B3B}"/>
              </a:ext>
            </a:extLst>
          </p:cNvPr>
          <p:cNvSpPr>
            <a:spLocks noGrp="1"/>
          </p:cNvSpPr>
          <p:nvPr>
            <p:ph type="ftr" sz="quarter" idx="11"/>
          </p:nvPr>
        </p:nvSpPr>
        <p:spPr/>
        <p:txBody>
          <a:bodyPr/>
          <a:lstStyle/>
          <a:p>
            <a:r>
              <a:rPr lang="en-US"/>
              <a:t>Introduction to Data Analytics - Rohini R. Rao &amp; Manjunath Hegde</a:t>
            </a:r>
          </a:p>
        </p:txBody>
      </p:sp>
      <p:sp>
        <p:nvSpPr>
          <p:cNvPr id="5" name="Slide Number Placeholder 4">
            <a:extLst>
              <a:ext uri="{FF2B5EF4-FFF2-40B4-BE49-F238E27FC236}">
                <a16:creationId xmlns:a16="http://schemas.microsoft.com/office/drawing/2014/main" id="{EB91DA23-3AFA-4B8C-A07D-F683B32E68F6}"/>
              </a:ext>
            </a:extLst>
          </p:cNvPr>
          <p:cNvSpPr>
            <a:spLocks noGrp="1"/>
          </p:cNvSpPr>
          <p:nvPr>
            <p:ph type="sldNum" sz="quarter" idx="12"/>
          </p:nvPr>
        </p:nvSpPr>
        <p:spPr/>
        <p:txBody>
          <a:bodyPr/>
          <a:lstStyle/>
          <a:p>
            <a:fld id="{FF8C1345-65FB-4F2C-9950-20B500EA74C9}" type="slidenum">
              <a:rPr lang="en-US" smtClean="0"/>
              <a:t>3</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D25F460-00A8-4BF5-A088-71D20F2E4111}"/>
                  </a:ext>
                </a:extLst>
              </p14:cNvPr>
              <p14:cNvContentPartPr/>
              <p14:nvPr/>
            </p14:nvContentPartPr>
            <p14:xfrm>
              <a:off x="-1427040" y="517680"/>
              <a:ext cx="10594800" cy="6018840"/>
            </p14:xfrm>
          </p:contentPart>
        </mc:Choice>
        <mc:Fallback xmlns="">
          <p:pic>
            <p:nvPicPr>
              <p:cNvPr id="6" name="Ink 5">
                <a:extLst>
                  <a:ext uri="{FF2B5EF4-FFF2-40B4-BE49-F238E27FC236}">
                    <a16:creationId xmlns:a16="http://schemas.microsoft.com/office/drawing/2014/main" id="{0D25F460-00A8-4BF5-A088-71D20F2E4111}"/>
                  </a:ext>
                </a:extLst>
              </p:cNvPr>
              <p:cNvPicPr/>
              <p:nvPr/>
            </p:nvPicPr>
            <p:blipFill>
              <a:blip r:embed="rId3"/>
              <a:stretch>
                <a:fillRect/>
              </a:stretch>
            </p:blipFill>
            <p:spPr>
              <a:xfrm>
                <a:off x="-1436400" y="508320"/>
                <a:ext cx="10613520" cy="6037560"/>
              </a:xfrm>
              <a:prstGeom prst="rect">
                <a:avLst/>
              </a:prstGeom>
            </p:spPr>
          </p:pic>
        </mc:Fallback>
      </mc:AlternateContent>
    </p:spTree>
    <p:extLst>
      <p:ext uri="{BB962C8B-B14F-4D97-AF65-F5344CB8AC3E}">
        <p14:creationId xmlns:p14="http://schemas.microsoft.com/office/powerpoint/2010/main" val="2472075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56ECB86-3ECA-4793-A465-80572353A3D4}"/>
              </a:ext>
            </a:extLst>
          </p:cNvPr>
          <p:cNvSpPr>
            <a:spLocks noGrp="1" noChangeArrowheads="1"/>
          </p:cNvSpPr>
          <p:nvPr>
            <p:ph type="title"/>
          </p:nvPr>
        </p:nvSpPr>
        <p:spPr/>
        <p:txBody>
          <a:bodyPr/>
          <a:lstStyle/>
          <a:p>
            <a:r>
              <a:rPr lang="en-US" altLang="en-US" sz="4000"/>
              <a:t>From Tables and Spreadsheets to Data Cubes</a:t>
            </a:r>
          </a:p>
        </p:txBody>
      </p:sp>
      <p:sp>
        <p:nvSpPr>
          <p:cNvPr id="16387" name="Rectangle 3">
            <a:extLst>
              <a:ext uri="{FF2B5EF4-FFF2-40B4-BE49-F238E27FC236}">
                <a16:creationId xmlns:a16="http://schemas.microsoft.com/office/drawing/2014/main" id="{6702773B-4864-4F65-8AAB-952B25154934}"/>
              </a:ext>
            </a:extLst>
          </p:cNvPr>
          <p:cNvSpPr>
            <a:spLocks noGrp="1" noChangeArrowheads="1"/>
          </p:cNvSpPr>
          <p:nvPr>
            <p:ph type="body" idx="1"/>
          </p:nvPr>
        </p:nvSpPr>
        <p:spPr/>
        <p:txBody>
          <a:bodyPr/>
          <a:lstStyle/>
          <a:p>
            <a:pPr>
              <a:lnSpc>
                <a:spcPct val="120000"/>
              </a:lnSpc>
            </a:pPr>
            <a:r>
              <a:rPr lang="en-US" altLang="en-US" sz="1800"/>
              <a:t>A data warehouse is based on a </a:t>
            </a:r>
            <a:r>
              <a:rPr lang="en-US" altLang="en-US" sz="1800">
                <a:solidFill>
                  <a:schemeClr val="hlink"/>
                </a:solidFill>
              </a:rPr>
              <a:t>multidimensional data model</a:t>
            </a:r>
            <a:r>
              <a:rPr lang="en-US" altLang="en-US" sz="1800"/>
              <a:t> which views data in the form of a data cube</a:t>
            </a:r>
          </a:p>
          <a:p>
            <a:pPr>
              <a:lnSpc>
                <a:spcPct val="120000"/>
              </a:lnSpc>
            </a:pPr>
            <a:r>
              <a:rPr lang="en-US" altLang="en-US" sz="1800"/>
              <a:t>A data cube, such as </a:t>
            </a:r>
            <a:r>
              <a:rPr lang="en-US" altLang="en-US" sz="1800">
                <a:solidFill>
                  <a:schemeClr val="folHlink"/>
                </a:solidFill>
              </a:rPr>
              <a:t>sales</a:t>
            </a:r>
            <a:r>
              <a:rPr lang="en-US" altLang="en-US" sz="1800"/>
              <a:t>, allows data to be modeled and viewed in multiple dimensions</a:t>
            </a:r>
          </a:p>
          <a:p>
            <a:pPr lvl="1">
              <a:lnSpc>
                <a:spcPct val="120000"/>
              </a:lnSpc>
            </a:pPr>
            <a:r>
              <a:rPr lang="en-US" altLang="en-US" sz="1600"/>
              <a:t>Dimension tables, such as </a:t>
            </a:r>
            <a:r>
              <a:rPr lang="en-US" altLang="en-US" sz="1600">
                <a:solidFill>
                  <a:schemeClr val="folHlink"/>
                </a:solidFill>
              </a:rPr>
              <a:t>item (item_name, brand, type), </a:t>
            </a:r>
            <a:r>
              <a:rPr lang="en-US" altLang="en-US" sz="1600"/>
              <a:t>or</a:t>
            </a:r>
            <a:r>
              <a:rPr lang="en-US" altLang="en-US" sz="1600">
                <a:solidFill>
                  <a:schemeClr val="folHlink"/>
                </a:solidFill>
              </a:rPr>
              <a:t> time(day, week, month, quarter, year) </a:t>
            </a:r>
          </a:p>
          <a:p>
            <a:pPr lvl="1">
              <a:lnSpc>
                <a:spcPct val="120000"/>
              </a:lnSpc>
            </a:pPr>
            <a:r>
              <a:rPr lang="en-US" altLang="en-US" sz="1600"/>
              <a:t>Fact table contains measures (such as </a:t>
            </a:r>
            <a:r>
              <a:rPr lang="en-US" altLang="en-US" sz="1600">
                <a:solidFill>
                  <a:schemeClr val="folHlink"/>
                </a:solidFill>
              </a:rPr>
              <a:t>dollars_sold</a:t>
            </a:r>
            <a:r>
              <a:rPr lang="en-US" altLang="en-US" sz="1600"/>
              <a:t>) and keys to each of the related dimension tables</a:t>
            </a:r>
          </a:p>
          <a:p>
            <a:pPr>
              <a:lnSpc>
                <a:spcPct val="120000"/>
              </a:lnSpc>
            </a:pPr>
            <a:r>
              <a:rPr lang="en-US" altLang="en-US" sz="1800"/>
              <a:t>In data warehousing literature, an n-D base cube is called a </a:t>
            </a:r>
            <a:r>
              <a:rPr lang="en-US" altLang="en-US" sz="1800">
                <a:solidFill>
                  <a:schemeClr val="hlink"/>
                </a:solidFill>
              </a:rPr>
              <a:t>base cuboid</a:t>
            </a:r>
            <a:r>
              <a:rPr lang="en-US" altLang="en-US" sz="1800"/>
              <a:t>. The top most 0-D cuboid, which holds the highest-level of summarization, is called the </a:t>
            </a:r>
            <a:r>
              <a:rPr lang="en-US" altLang="en-US" sz="1800">
                <a:solidFill>
                  <a:schemeClr val="hlink"/>
                </a:solidFill>
              </a:rPr>
              <a:t>apex cuboid</a:t>
            </a:r>
            <a:r>
              <a:rPr lang="en-US" altLang="en-US" sz="1800"/>
              <a:t>.  The lattice of cuboids forms a </a:t>
            </a:r>
            <a:r>
              <a:rPr lang="en-US" altLang="en-US" sz="1800">
                <a:solidFill>
                  <a:schemeClr val="hlink"/>
                </a:solidFill>
              </a:rPr>
              <a:t>data cube.</a:t>
            </a:r>
          </a:p>
          <a:p>
            <a:pPr>
              <a:lnSpc>
                <a:spcPct val="80000"/>
              </a:lnSpc>
            </a:pPr>
            <a:endParaRPr lang="en-US" altLang="en-US" sz="180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D5CB5AB-8D68-4A9C-9515-B21A14EBF820}"/>
              </a:ext>
            </a:extLst>
          </p:cNvPr>
          <p:cNvSpPr>
            <a:spLocks noGrp="1" noChangeArrowheads="1"/>
          </p:cNvSpPr>
          <p:nvPr>
            <p:ph type="title"/>
          </p:nvPr>
        </p:nvSpPr>
        <p:spPr>
          <a:xfrm>
            <a:off x="682625" y="352425"/>
            <a:ext cx="7704138" cy="960438"/>
          </a:xfrm>
          <a:noFill/>
        </p:spPr>
        <p:txBody>
          <a:bodyPr lIns="90488" tIns="44450" rIns="90488" bIns="44450"/>
          <a:lstStyle/>
          <a:p>
            <a:r>
              <a:rPr lang="en-US" altLang="en-US"/>
              <a:t>A Sample Data Cube</a:t>
            </a:r>
            <a:endParaRPr lang="en-US" altLang="en-US" sz="3600"/>
          </a:p>
        </p:txBody>
      </p:sp>
      <p:sp>
        <p:nvSpPr>
          <p:cNvPr id="17411" name="Rectangle 3">
            <a:extLst>
              <a:ext uri="{FF2B5EF4-FFF2-40B4-BE49-F238E27FC236}">
                <a16:creationId xmlns:a16="http://schemas.microsoft.com/office/drawing/2014/main" id="{CEAC7991-EF44-46D5-88F8-9C2F1968BFC6}"/>
              </a:ext>
            </a:extLst>
          </p:cNvPr>
          <p:cNvSpPr>
            <a:spLocks noChangeArrowheads="1"/>
          </p:cNvSpPr>
          <p:nvPr/>
        </p:nvSpPr>
        <p:spPr bwMode="auto">
          <a:xfrm>
            <a:off x="704850" y="6191250"/>
            <a:ext cx="8001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 typeface="Monotype Sorts" pitchFamily="2" charset="2"/>
              <a:buNone/>
            </a:pPr>
            <a:endParaRPr lang="en-US" altLang="en-US" sz="2000">
              <a:latin typeface="Times New Roman" panose="02020603050405020304" pitchFamily="18" charset="0"/>
            </a:endParaRPr>
          </a:p>
        </p:txBody>
      </p:sp>
      <p:sp>
        <p:nvSpPr>
          <p:cNvPr id="17412" name="AutoShape 4">
            <a:extLst>
              <a:ext uri="{FF2B5EF4-FFF2-40B4-BE49-F238E27FC236}">
                <a16:creationId xmlns:a16="http://schemas.microsoft.com/office/drawing/2014/main" id="{56B36B23-2249-41CB-8D85-8EA700D9F5E8}"/>
              </a:ext>
            </a:extLst>
          </p:cNvPr>
          <p:cNvSpPr>
            <a:spLocks noChangeArrowheads="1"/>
          </p:cNvSpPr>
          <p:nvPr/>
        </p:nvSpPr>
        <p:spPr bwMode="auto">
          <a:xfrm>
            <a:off x="6378575" y="1485900"/>
            <a:ext cx="2403475" cy="657225"/>
          </a:xfrm>
          <a:prstGeom prst="wedgeRoundRectCallout">
            <a:avLst>
              <a:gd name="adj1" fmla="val -41671"/>
              <a:gd name="adj2" fmla="val 66667"/>
              <a:gd name="adj3" fmla="val 16667"/>
            </a:avLst>
          </a:prstGeom>
          <a:solidFill>
            <a:srgbClr val="CCFFCC"/>
          </a:solidFill>
          <a:ln w="12700">
            <a:solidFill>
              <a:schemeClr val="tx1"/>
            </a:solidFill>
            <a:miter lim="800000"/>
            <a:headEnd/>
            <a:tailEnd/>
          </a:ln>
        </p:spPr>
        <p:txBody>
          <a:bodyPr wrap="none" lIns="90488" tIns="44450" rIns="90488" bIns="4445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b="1">
                <a:latin typeface="Times New Roman" panose="02020603050405020304" pitchFamily="18" charset="0"/>
              </a:rPr>
              <a:t>Total annual sales</a:t>
            </a:r>
          </a:p>
          <a:p>
            <a:pPr algn="ctr">
              <a:spcBef>
                <a:spcPct val="0"/>
              </a:spcBef>
              <a:buFontTx/>
              <a:buNone/>
            </a:pPr>
            <a:r>
              <a:rPr lang="en-US" altLang="en-US" sz="2000" b="1">
                <a:latin typeface="Times New Roman" panose="02020603050405020304" pitchFamily="18" charset="0"/>
              </a:rPr>
              <a:t>of  TV in U.S.A.</a:t>
            </a:r>
            <a:endParaRPr lang="en-US" altLang="en-US" sz="2400" b="1">
              <a:latin typeface="Times New Roman" panose="02020603050405020304" pitchFamily="18" charset="0"/>
            </a:endParaRPr>
          </a:p>
        </p:txBody>
      </p:sp>
      <p:grpSp>
        <p:nvGrpSpPr>
          <p:cNvPr id="17413" name="Group 5">
            <a:extLst>
              <a:ext uri="{FF2B5EF4-FFF2-40B4-BE49-F238E27FC236}">
                <a16:creationId xmlns:a16="http://schemas.microsoft.com/office/drawing/2014/main" id="{F267D50D-A270-4269-98B9-85062725865A}"/>
              </a:ext>
            </a:extLst>
          </p:cNvPr>
          <p:cNvGrpSpPr>
            <a:grpSpLocks/>
          </p:cNvGrpSpPr>
          <p:nvPr/>
        </p:nvGrpSpPr>
        <p:grpSpPr bwMode="auto">
          <a:xfrm>
            <a:off x="762000" y="1600200"/>
            <a:ext cx="7127875" cy="4760913"/>
            <a:chOff x="444" y="1008"/>
            <a:chExt cx="4490" cy="2999"/>
          </a:xfrm>
        </p:grpSpPr>
        <p:sp>
          <p:nvSpPr>
            <p:cNvPr id="17414" name="Rectangle 6">
              <a:extLst>
                <a:ext uri="{FF2B5EF4-FFF2-40B4-BE49-F238E27FC236}">
                  <a16:creationId xmlns:a16="http://schemas.microsoft.com/office/drawing/2014/main" id="{5FF3E8CD-9220-430A-A519-64C848962632}"/>
                </a:ext>
              </a:extLst>
            </p:cNvPr>
            <p:cNvSpPr>
              <a:spLocks noChangeArrowheads="1"/>
            </p:cNvSpPr>
            <p:nvPr/>
          </p:nvSpPr>
          <p:spPr bwMode="auto">
            <a:xfrm>
              <a:off x="2412" y="1008"/>
              <a:ext cx="49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latin typeface="Times New Roman" panose="02020603050405020304" pitchFamily="18" charset="0"/>
                </a:rPr>
                <a:t>Date</a:t>
              </a:r>
            </a:p>
          </p:txBody>
        </p:sp>
        <p:sp>
          <p:nvSpPr>
            <p:cNvPr id="17415" name="Rectangle 7">
              <a:extLst>
                <a:ext uri="{FF2B5EF4-FFF2-40B4-BE49-F238E27FC236}">
                  <a16:creationId xmlns:a16="http://schemas.microsoft.com/office/drawing/2014/main" id="{A950AE59-A07B-46CA-9A0C-9C3DFE74406B}"/>
                </a:ext>
              </a:extLst>
            </p:cNvPr>
            <p:cNvSpPr>
              <a:spLocks noChangeArrowheads="1"/>
            </p:cNvSpPr>
            <p:nvPr/>
          </p:nvSpPr>
          <p:spPr bwMode="auto">
            <a:xfrm rot="-2984941">
              <a:off x="276" y="1342"/>
              <a:ext cx="77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latin typeface="Times New Roman" panose="02020603050405020304" pitchFamily="18" charset="0"/>
                </a:rPr>
                <a:t>Product</a:t>
              </a:r>
            </a:p>
          </p:txBody>
        </p:sp>
        <p:sp>
          <p:nvSpPr>
            <p:cNvPr id="17416" name="Rectangle 8">
              <a:extLst>
                <a:ext uri="{FF2B5EF4-FFF2-40B4-BE49-F238E27FC236}">
                  <a16:creationId xmlns:a16="http://schemas.microsoft.com/office/drawing/2014/main" id="{BCA9DA87-4EFE-4499-A092-96EBEAFBB93E}"/>
                </a:ext>
              </a:extLst>
            </p:cNvPr>
            <p:cNvSpPr>
              <a:spLocks noChangeArrowheads="1"/>
            </p:cNvSpPr>
            <p:nvPr/>
          </p:nvSpPr>
          <p:spPr bwMode="auto">
            <a:xfrm rot="-5400000">
              <a:off x="4378" y="2088"/>
              <a:ext cx="8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latin typeface="Times New Roman" panose="02020603050405020304" pitchFamily="18" charset="0"/>
                </a:rPr>
                <a:t>Country</a:t>
              </a:r>
            </a:p>
          </p:txBody>
        </p:sp>
        <p:grpSp>
          <p:nvGrpSpPr>
            <p:cNvPr id="17417" name="Group 9">
              <a:extLst>
                <a:ext uri="{FF2B5EF4-FFF2-40B4-BE49-F238E27FC236}">
                  <a16:creationId xmlns:a16="http://schemas.microsoft.com/office/drawing/2014/main" id="{AC5D2929-1CFF-4BBD-B6B2-E359190E62BA}"/>
                </a:ext>
              </a:extLst>
            </p:cNvPr>
            <p:cNvGrpSpPr>
              <a:grpSpLocks/>
            </p:cNvGrpSpPr>
            <p:nvPr/>
          </p:nvGrpSpPr>
          <p:grpSpPr bwMode="auto">
            <a:xfrm>
              <a:off x="3604" y="3717"/>
              <a:ext cx="1330" cy="290"/>
              <a:chOff x="3508" y="3022"/>
              <a:chExt cx="1330" cy="290"/>
            </a:xfrm>
          </p:grpSpPr>
          <p:sp>
            <p:nvSpPr>
              <p:cNvPr id="17477" name="WordArt 10">
                <a:extLst>
                  <a:ext uri="{FF2B5EF4-FFF2-40B4-BE49-F238E27FC236}">
                    <a16:creationId xmlns:a16="http://schemas.microsoft.com/office/drawing/2014/main" id="{DDDF6827-591A-40B6-9EBA-6E7A11AE906C}"/>
                  </a:ext>
                </a:extLst>
              </p:cNvPr>
              <p:cNvSpPr>
                <a:spLocks noChangeArrowheads="1" noChangeShapeType="1" noTextEdit="1"/>
              </p:cNvSpPr>
              <p:nvPr/>
            </p:nvSpPr>
            <p:spPr bwMode="auto">
              <a:xfrm>
                <a:off x="3854" y="3022"/>
                <a:ext cx="984" cy="29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3600"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panose="020B0806030902050204" pitchFamily="34" charset="0"/>
                  </a:rPr>
                  <a:t>All, All, All</a:t>
                </a:r>
              </a:p>
            </p:txBody>
          </p:sp>
          <p:sp>
            <p:nvSpPr>
              <p:cNvPr id="17478" name="AutoShape 11">
                <a:extLst>
                  <a:ext uri="{FF2B5EF4-FFF2-40B4-BE49-F238E27FC236}">
                    <a16:creationId xmlns:a16="http://schemas.microsoft.com/office/drawing/2014/main" id="{81ED49EE-2656-4671-86CD-02D7E96F0B2A}"/>
                  </a:ext>
                </a:extLst>
              </p:cNvPr>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grpSp>
        <p:sp>
          <p:nvSpPr>
            <p:cNvPr id="17418" name="AutoShape 12">
              <a:extLst>
                <a:ext uri="{FF2B5EF4-FFF2-40B4-BE49-F238E27FC236}">
                  <a16:creationId xmlns:a16="http://schemas.microsoft.com/office/drawing/2014/main" id="{4624140D-6BB3-4D08-8C97-2672D1846044}"/>
                </a:ext>
              </a:extLst>
            </p:cNvPr>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19" name="AutoShape 13">
              <a:extLst>
                <a:ext uri="{FF2B5EF4-FFF2-40B4-BE49-F238E27FC236}">
                  <a16:creationId xmlns:a16="http://schemas.microsoft.com/office/drawing/2014/main" id="{FEA51057-D176-43A3-83AE-612B4B523BC1}"/>
                </a:ext>
              </a:extLst>
            </p:cNvPr>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0" name="AutoShape 14">
              <a:extLst>
                <a:ext uri="{FF2B5EF4-FFF2-40B4-BE49-F238E27FC236}">
                  <a16:creationId xmlns:a16="http://schemas.microsoft.com/office/drawing/2014/main" id="{476046C6-C142-46DE-B645-685F6D034699}"/>
                </a:ext>
              </a:extLst>
            </p:cNvPr>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1" name="AutoShape 15">
              <a:extLst>
                <a:ext uri="{FF2B5EF4-FFF2-40B4-BE49-F238E27FC236}">
                  <a16:creationId xmlns:a16="http://schemas.microsoft.com/office/drawing/2014/main" id="{D11DF4CA-DC00-4451-B28D-9386296FD526}"/>
                </a:ext>
              </a:extLst>
            </p:cNvPr>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2" name="AutoShape 16">
              <a:extLst>
                <a:ext uri="{FF2B5EF4-FFF2-40B4-BE49-F238E27FC236}">
                  <a16:creationId xmlns:a16="http://schemas.microsoft.com/office/drawing/2014/main" id="{7D5D8EA0-2DFC-436A-A084-46E51F1B451A}"/>
                </a:ext>
              </a:extLst>
            </p:cNvPr>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3" name="AutoShape 17">
              <a:extLst>
                <a:ext uri="{FF2B5EF4-FFF2-40B4-BE49-F238E27FC236}">
                  <a16:creationId xmlns:a16="http://schemas.microsoft.com/office/drawing/2014/main" id="{FEDE51CD-9509-4BB5-A847-C01AE639E74C}"/>
                </a:ext>
              </a:extLst>
            </p:cNvPr>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4" name="AutoShape 18">
              <a:extLst>
                <a:ext uri="{FF2B5EF4-FFF2-40B4-BE49-F238E27FC236}">
                  <a16:creationId xmlns:a16="http://schemas.microsoft.com/office/drawing/2014/main" id="{B7A6D4A8-A5F5-4781-99B9-DB7DF3C9FF96}"/>
                </a:ext>
              </a:extLst>
            </p:cNvPr>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5" name="AutoShape 19">
              <a:extLst>
                <a:ext uri="{FF2B5EF4-FFF2-40B4-BE49-F238E27FC236}">
                  <a16:creationId xmlns:a16="http://schemas.microsoft.com/office/drawing/2014/main" id="{E5552EAD-4DE1-46F8-AE49-205F3E1CA24C}"/>
                </a:ext>
              </a:extLst>
            </p:cNvPr>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6" name="AutoShape 20">
              <a:extLst>
                <a:ext uri="{FF2B5EF4-FFF2-40B4-BE49-F238E27FC236}">
                  <a16:creationId xmlns:a16="http://schemas.microsoft.com/office/drawing/2014/main" id="{25DC44A9-005B-45F5-92FD-FA2EA8E95D17}"/>
                </a:ext>
              </a:extLst>
            </p:cNvPr>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27" name="Rectangle 21">
              <a:extLst>
                <a:ext uri="{FF2B5EF4-FFF2-40B4-BE49-F238E27FC236}">
                  <a16:creationId xmlns:a16="http://schemas.microsoft.com/office/drawing/2014/main" id="{43C21522-982C-4A15-8843-B03F79A41D2C}"/>
                </a:ext>
              </a:extLst>
            </p:cNvPr>
            <p:cNvSpPr>
              <a:spLocks noChangeArrowheads="1"/>
            </p:cNvSpPr>
            <p:nvPr/>
          </p:nvSpPr>
          <p:spPr bwMode="auto">
            <a:xfrm>
              <a:off x="444" y="1866"/>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i="1"/>
                <a:t>sum</a:t>
              </a:r>
              <a:endParaRPr lang="en-US" altLang="en-US" sz="1600" i="1"/>
            </a:p>
          </p:txBody>
        </p:sp>
        <p:sp>
          <p:nvSpPr>
            <p:cNvPr id="17428" name="Rectangle 22">
              <a:extLst>
                <a:ext uri="{FF2B5EF4-FFF2-40B4-BE49-F238E27FC236}">
                  <a16:creationId xmlns:a16="http://schemas.microsoft.com/office/drawing/2014/main" id="{778C935A-3F2E-4E28-B862-DB54CF76124F}"/>
                </a:ext>
              </a:extLst>
            </p:cNvPr>
            <p:cNvSpPr>
              <a:spLocks noChangeArrowheads="1"/>
            </p:cNvSpPr>
            <p:nvPr/>
          </p:nvSpPr>
          <p:spPr bwMode="auto">
            <a:xfrm>
              <a:off x="3616" y="1206"/>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i="1"/>
                <a:t>sum</a:t>
              </a:r>
              <a:endParaRPr lang="en-US" altLang="en-US" sz="1600" i="1"/>
            </a:p>
          </p:txBody>
        </p:sp>
        <p:sp>
          <p:nvSpPr>
            <p:cNvPr id="17429" name="AutoShape 23">
              <a:extLst>
                <a:ext uri="{FF2B5EF4-FFF2-40B4-BE49-F238E27FC236}">
                  <a16:creationId xmlns:a16="http://schemas.microsoft.com/office/drawing/2014/main" id="{DCCC0BBC-0DC4-4457-B32A-E98386CBB47C}"/>
                </a:ext>
              </a:extLst>
            </p:cNvPr>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0" name="AutoShape 24">
              <a:extLst>
                <a:ext uri="{FF2B5EF4-FFF2-40B4-BE49-F238E27FC236}">
                  <a16:creationId xmlns:a16="http://schemas.microsoft.com/office/drawing/2014/main" id="{6D7AB91A-DB34-4CF3-8A5C-298573848903}"/>
                </a:ext>
              </a:extLst>
            </p:cNvPr>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1" name="AutoShape 25">
              <a:extLst>
                <a:ext uri="{FF2B5EF4-FFF2-40B4-BE49-F238E27FC236}">
                  <a16:creationId xmlns:a16="http://schemas.microsoft.com/office/drawing/2014/main" id="{50A28B6D-009B-41D5-83A6-D822D9AA30CA}"/>
                </a:ext>
              </a:extLst>
            </p:cNvPr>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2" name="AutoShape 26">
              <a:extLst>
                <a:ext uri="{FF2B5EF4-FFF2-40B4-BE49-F238E27FC236}">
                  <a16:creationId xmlns:a16="http://schemas.microsoft.com/office/drawing/2014/main" id="{207286E8-E774-48A3-A2B5-BF831621B1BB}"/>
                </a:ext>
              </a:extLst>
            </p:cNvPr>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3" name="AutoShape 27">
              <a:extLst>
                <a:ext uri="{FF2B5EF4-FFF2-40B4-BE49-F238E27FC236}">
                  <a16:creationId xmlns:a16="http://schemas.microsoft.com/office/drawing/2014/main" id="{2740878C-C39A-49DA-A47F-C7FF05D1281C}"/>
                </a:ext>
              </a:extLst>
            </p:cNvPr>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4" name="AutoShape 28">
              <a:extLst>
                <a:ext uri="{FF2B5EF4-FFF2-40B4-BE49-F238E27FC236}">
                  <a16:creationId xmlns:a16="http://schemas.microsoft.com/office/drawing/2014/main" id="{7932D612-4332-42BB-A5FC-0DE3136CD9BB}"/>
                </a:ext>
              </a:extLst>
            </p:cNvPr>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5" name="AutoShape 29">
              <a:extLst>
                <a:ext uri="{FF2B5EF4-FFF2-40B4-BE49-F238E27FC236}">
                  <a16:creationId xmlns:a16="http://schemas.microsoft.com/office/drawing/2014/main" id="{0E33BFFE-3B87-4892-ACB1-FBA8B4D17A67}"/>
                </a:ext>
              </a:extLst>
            </p:cNvPr>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6" name="AutoShape 30">
              <a:extLst>
                <a:ext uri="{FF2B5EF4-FFF2-40B4-BE49-F238E27FC236}">
                  <a16:creationId xmlns:a16="http://schemas.microsoft.com/office/drawing/2014/main" id="{EA6D21FD-995A-42ED-9DF4-20E75EF79585}"/>
                </a:ext>
              </a:extLst>
            </p:cNvPr>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7" name="AutoShape 31">
              <a:extLst>
                <a:ext uri="{FF2B5EF4-FFF2-40B4-BE49-F238E27FC236}">
                  <a16:creationId xmlns:a16="http://schemas.microsoft.com/office/drawing/2014/main" id="{BC034812-F979-4652-8CA2-94649D6E3EB5}"/>
                </a:ext>
              </a:extLst>
            </p:cNvPr>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8" name="AutoShape 32">
              <a:extLst>
                <a:ext uri="{FF2B5EF4-FFF2-40B4-BE49-F238E27FC236}">
                  <a16:creationId xmlns:a16="http://schemas.microsoft.com/office/drawing/2014/main" id="{E22C6E64-C0BA-4877-AB26-F62D706B979F}"/>
                </a:ext>
              </a:extLst>
            </p:cNvPr>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39" name="AutoShape 33">
              <a:extLst>
                <a:ext uri="{FF2B5EF4-FFF2-40B4-BE49-F238E27FC236}">
                  <a16:creationId xmlns:a16="http://schemas.microsoft.com/office/drawing/2014/main" id="{86964782-2A93-4A6F-9E61-35DBABB91BBA}"/>
                </a:ext>
              </a:extLst>
            </p:cNvPr>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40" name="AutoShape 34">
              <a:extLst>
                <a:ext uri="{FF2B5EF4-FFF2-40B4-BE49-F238E27FC236}">
                  <a16:creationId xmlns:a16="http://schemas.microsoft.com/office/drawing/2014/main" id="{77064CB0-4ADA-449C-8854-6642822369E5}"/>
                </a:ext>
              </a:extLst>
            </p:cNvPr>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41" name="AutoShape 35">
              <a:extLst>
                <a:ext uri="{FF2B5EF4-FFF2-40B4-BE49-F238E27FC236}">
                  <a16:creationId xmlns:a16="http://schemas.microsoft.com/office/drawing/2014/main" id="{47722C3A-B4C5-4D18-BC94-321AE97BA199}"/>
                </a:ext>
              </a:extLst>
            </p:cNvPr>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42" name="AutoShape 36">
              <a:extLst>
                <a:ext uri="{FF2B5EF4-FFF2-40B4-BE49-F238E27FC236}">
                  <a16:creationId xmlns:a16="http://schemas.microsoft.com/office/drawing/2014/main" id="{AA3067DD-D941-4562-AB50-FA172C8DC9F6}"/>
                </a:ext>
              </a:extLst>
            </p:cNvPr>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43" name="AutoShape 37">
              <a:extLst>
                <a:ext uri="{FF2B5EF4-FFF2-40B4-BE49-F238E27FC236}">
                  <a16:creationId xmlns:a16="http://schemas.microsoft.com/office/drawing/2014/main" id="{BC434FD6-27D0-4427-B926-6BF80608B8F8}"/>
                </a:ext>
              </a:extLst>
            </p:cNvPr>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grpSp>
          <p:nvGrpSpPr>
            <p:cNvPr id="17444" name="Group 38">
              <a:extLst>
                <a:ext uri="{FF2B5EF4-FFF2-40B4-BE49-F238E27FC236}">
                  <a16:creationId xmlns:a16="http://schemas.microsoft.com/office/drawing/2014/main" id="{6861D7A3-4FAB-4213-AE39-77BA8AB10638}"/>
                </a:ext>
              </a:extLst>
            </p:cNvPr>
            <p:cNvGrpSpPr>
              <a:grpSpLocks/>
            </p:cNvGrpSpPr>
            <p:nvPr/>
          </p:nvGrpSpPr>
          <p:grpSpPr bwMode="auto">
            <a:xfrm>
              <a:off x="823" y="1926"/>
              <a:ext cx="2768" cy="1937"/>
              <a:chOff x="1388" y="1937"/>
              <a:chExt cx="2026" cy="1310"/>
            </a:xfrm>
          </p:grpSpPr>
          <p:sp>
            <p:nvSpPr>
              <p:cNvPr id="17457" name="AutoShape 39">
                <a:extLst>
                  <a:ext uri="{FF2B5EF4-FFF2-40B4-BE49-F238E27FC236}">
                    <a16:creationId xmlns:a16="http://schemas.microsoft.com/office/drawing/2014/main" id="{81CEA557-8AAE-4C5C-AC1B-911C59812E44}"/>
                  </a:ext>
                </a:extLst>
              </p:cNvPr>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58" name="AutoShape 40">
                <a:extLst>
                  <a:ext uri="{FF2B5EF4-FFF2-40B4-BE49-F238E27FC236}">
                    <a16:creationId xmlns:a16="http://schemas.microsoft.com/office/drawing/2014/main" id="{8E30EDF4-D459-4574-9703-876572010AD6}"/>
                  </a:ext>
                </a:extLst>
              </p:cNvPr>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59" name="AutoShape 41">
                <a:extLst>
                  <a:ext uri="{FF2B5EF4-FFF2-40B4-BE49-F238E27FC236}">
                    <a16:creationId xmlns:a16="http://schemas.microsoft.com/office/drawing/2014/main" id="{DFD0BD5F-2754-4F81-BF80-D9E686BE7830}"/>
                  </a:ext>
                </a:extLst>
              </p:cNvPr>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0" name="AutoShape 42">
                <a:extLst>
                  <a:ext uri="{FF2B5EF4-FFF2-40B4-BE49-F238E27FC236}">
                    <a16:creationId xmlns:a16="http://schemas.microsoft.com/office/drawing/2014/main" id="{92913B1D-9605-4060-9DA6-D03E9F3AF847}"/>
                  </a:ext>
                </a:extLst>
              </p:cNvPr>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1" name="AutoShape 43">
                <a:extLst>
                  <a:ext uri="{FF2B5EF4-FFF2-40B4-BE49-F238E27FC236}">
                    <a16:creationId xmlns:a16="http://schemas.microsoft.com/office/drawing/2014/main" id="{A8C53FBD-04FC-44D5-8D94-34624990623A}"/>
                  </a:ext>
                </a:extLst>
              </p:cNvPr>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2" name="AutoShape 44">
                <a:extLst>
                  <a:ext uri="{FF2B5EF4-FFF2-40B4-BE49-F238E27FC236}">
                    <a16:creationId xmlns:a16="http://schemas.microsoft.com/office/drawing/2014/main" id="{C40C7D28-727D-4882-ABDD-B8263015F926}"/>
                  </a:ext>
                </a:extLst>
              </p:cNvPr>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3" name="AutoShape 45">
                <a:extLst>
                  <a:ext uri="{FF2B5EF4-FFF2-40B4-BE49-F238E27FC236}">
                    <a16:creationId xmlns:a16="http://schemas.microsoft.com/office/drawing/2014/main" id="{3AD14BB2-584C-40FF-ADCB-97AE67ED36F3}"/>
                  </a:ext>
                </a:extLst>
              </p:cNvPr>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4" name="AutoShape 46">
                <a:extLst>
                  <a:ext uri="{FF2B5EF4-FFF2-40B4-BE49-F238E27FC236}">
                    <a16:creationId xmlns:a16="http://schemas.microsoft.com/office/drawing/2014/main" id="{BAF64257-B6C4-4FE3-AE5F-410383E969FB}"/>
                  </a:ext>
                </a:extLst>
              </p:cNvPr>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5" name="AutoShape 47">
                <a:extLst>
                  <a:ext uri="{FF2B5EF4-FFF2-40B4-BE49-F238E27FC236}">
                    <a16:creationId xmlns:a16="http://schemas.microsoft.com/office/drawing/2014/main" id="{3068328D-818D-4A36-B39D-3C0AA125469C}"/>
                  </a:ext>
                </a:extLst>
              </p:cNvPr>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6" name="AutoShape 48">
                <a:extLst>
                  <a:ext uri="{FF2B5EF4-FFF2-40B4-BE49-F238E27FC236}">
                    <a16:creationId xmlns:a16="http://schemas.microsoft.com/office/drawing/2014/main" id="{B3B69077-30C1-465C-9AD9-882254ADE27F}"/>
                  </a:ext>
                </a:extLst>
              </p:cNvPr>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7" name="AutoShape 49">
                <a:extLst>
                  <a:ext uri="{FF2B5EF4-FFF2-40B4-BE49-F238E27FC236}">
                    <a16:creationId xmlns:a16="http://schemas.microsoft.com/office/drawing/2014/main" id="{2BF07782-8C74-4080-9CBB-3C796DED669D}"/>
                  </a:ext>
                </a:extLst>
              </p:cNvPr>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8" name="AutoShape 50">
                <a:extLst>
                  <a:ext uri="{FF2B5EF4-FFF2-40B4-BE49-F238E27FC236}">
                    <a16:creationId xmlns:a16="http://schemas.microsoft.com/office/drawing/2014/main" id="{8E5FFEFA-C9A1-498A-8CCF-AB9706F92756}"/>
                  </a:ext>
                </a:extLst>
              </p:cNvPr>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69" name="AutoShape 51">
                <a:extLst>
                  <a:ext uri="{FF2B5EF4-FFF2-40B4-BE49-F238E27FC236}">
                    <a16:creationId xmlns:a16="http://schemas.microsoft.com/office/drawing/2014/main" id="{2C6B76B9-CED5-434D-AC09-A1EB7699C4A8}"/>
                  </a:ext>
                </a:extLst>
              </p:cNvPr>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0" name="AutoShape 52">
                <a:extLst>
                  <a:ext uri="{FF2B5EF4-FFF2-40B4-BE49-F238E27FC236}">
                    <a16:creationId xmlns:a16="http://schemas.microsoft.com/office/drawing/2014/main" id="{CAB07E8A-F54B-4A21-A609-282E72E74EB1}"/>
                  </a:ext>
                </a:extLst>
              </p:cNvPr>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1" name="AutoShape 53">
                <a:extLst>
                  <a:ext uri="{FF2B5EF4-FFF2-40B4-BE49-F238E27FC236}">
                    <a16:creationId xmlns:a16="http://schemas.microsoft.com/office/drawing/2014/main" id="{E454E20D-1E5D-440E-90FB-53967BEAF6D2}"/>
                  </a:ext>
                </a:extLst>
              </p:cNvPr>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2" name="AutoShape 54">
                <a:extLst>
                  <a:ext uri="{FF2B5EF4-FFF2-40B4-BE49-F238E27FC236}">
                    <a16:creationId xmlns:a16="http://schemas.microsoft.com/office/drawing/2014/main" id="{C2E96155-FA4E-44B4-9D8B-C64533BFAB99}"/>
                  </a:ext>
                </a:extLst>
              </p:cNvPr>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3" name="AutoShape 55">
                <a:extLst>
                  <a:ext uri="{FF2B5EF4-FFF2-40B4-BE49-F238E27FC236}">
                    <a16:creationId xmlns:a16="http://schemas.microsoft.com/office/drawing/2014/main" id="{A6DDBE99-37A6-42D8-A2A5-5F5A2165D6AC}"/>
                  </a:ext>
                </a:extLst>
              </p:cNvPr>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4" name="AutoShape 56">
                <a:extLst>
                  <a:ext uri="{FF2B5EF4-FFF2-40B4-BE49-F238E27FC236}">
                    <a16:creationId xmlns:a16="http://schemas.microsoft.com/office/drawing/2014/main" id="{3081B0E7-46BD-417E-AC1A-228C1A5C7CDC}"/>
                  </a:ext>
                </a:extLst>
              </p:cNvPr>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5" name="AutoShape 57">
                <a:extLst>
                  <a:ext uri="{FF2B5EF4-FFF2-40B4-BE49-F238E27FC236}">
                    <a16:creationId xmlns:a16="http://schemas.microsoft.com/office/drawing/2014/main" id="{626E35BE-767E-4904-94BF-7D13D62BF6DB}"/>
                  </a:ext>
                </a:extLst>
              </p:cNvPr>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7476" name="AutoShape 58">
                <a:extLst>
                  <a:ext uri="{FF2B5EF4-FFF2-40B4-BE49-F238E27FC236}">
                    <a16:creationId xmlns:a16="http://schemas.microsoft.com/office/drawing/2014/main" id="{6036A2AE-D79C-4117-8197-33AF3B59C82B}"/>
                  </a:ext>
                </a:extLst>
              </p:cNvPr>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en-US" altLang="en-US" sz="2400" b="1">
                  <a:latin typeface="Times New Roman" panose="02020603050405020304" pitchFamily="18" charset="0"/>
                </a:endParaRPr>
              </a:p>
            </p:txBody>
          </p:sp>
        </p:grpSp>
        <p:sp>
          <p:nvSpPr>
            <p:cNvPr id="17445" name="Rectangle 59">
              <a:extLst>
                <a:ext uri="{FF2B5EF4-FFF2-40B4-BE49-F238E27FC236}">
                  <a16:creationId xmlns:a16="http://schemas.microsoft.com/office/drawing/2014/main" id="{8CF07606-9147-4E57-97E3-4C6B873C58E7}"/>
                </a:ext>
              </a:extLst>
            </p:cNvPr>
            <p:cNvSpPr>
              <a:spLocks noChangeArrowheads="1"/>
            </p:cNvSpPr>
            <p:nvPr/>
          </p:nvSpPr>
          <p:spPr bwMode="auto">
            <a:xfrm>
              <a:off x="2468" y="1182"/>
              <a:ext cx="7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i="1"/>
                <a:t> </a:t>
              </a:r>
            </a:p>
          </p:txBody>
        </p:sp>
        <p:sp>
          <p:nvSpPr>
            <p:cNvPr id="17446" name="Text Box 60">
              <a:extLst>
                <a:ext uri="{FF2B5EF4-FFF2-40B4-BE49-F238E27FC236}">
                  <a16:creationId xmlns:a16="http://schemas.microsoft.com/office/drawing/2014/main" id="{56317542-76AB-448C-A2AF-B645170FEB86}"/>
                </a:ext>
              </a:extLst>
            </p:cNvPr>
            <p:cNvSpPr txBox="1">
              <a:spLocks noChangeArrowheads="1"/>
            </p:cNvSpPr>
            <p:nvPr/>
          </p:nvSpPr>
          <p:spPr bwMode="auto">
            <a:xfrm>
              <a:off x="1103" y="1300"/>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TV</a:t>
              </a:r>
              <a:endParaRPr lang="en-US" altLang="en-US" sz="2400">
                <a:latin typeface="Times New Roman" panose="02020603050405020304" pitchFamily="18" charset="0"/>
              </a:endParaRPr>
            </a:p>
          </p:txBody>
        </p:sp>
        <p:sp>
          <p:nvSpPr>
            <p:cNvPr id="17447" name="Text Box 61">
              <a:extLst>
                <a:ext uri="{FF2B5EF4-FFF2-40B4-BE49-F238E27FC236}">
                  <a16:creationId xmlns:a16="http://schemas.microsoft.com/office/drawing/2014/main" id="{0B32C97B-7B01-4B2A-909F-DD72D045CC2A}"/>
                </a:ext>
              </a:extLst>
            </p:cNvPr>
            <p:cNvSpPr txBox="1">
              <a:spLocks noChangeArrowheads="1"/>
            </p:cNvSpPr>
            <p:nvPr/>
          </p:nvSpPr>
          <p:spPr bwMode="auto">
            <a:xfrm>
              <a:off x="679" y="1669"/>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VCR</a:t>
              </a:r>
              <a:endParaRPr lang="en-US" altLang="en-US" sz="2400">
                <a:latin typeface="Times New Roman" panose="02020603050405020304" pitchFamily="18" charset="0"/>
              </a:endParaRPr>
            </a:p>
          </p:txBody>
        </p:sp>
        <p:sp>
          <p:nvSpPr>
            <p:cNvPr id="17448" name="Text Box 62">
              <a:extLst>
                <a:ext uri="{FF2B5EF4-FFF2-40B4-BE49-F238E27FC236}">
                  <a16:creationId xmlns:a16="http://schemas.microsoft.com/office/drawing/2014/main" id="{65112B22-00A7-4E6C-87CE-EB9C34EC8504}"/>
                </a:ext>
              </a:extLst>
            </p:cNvPr>
            <p:cNvSpPr txBox="1">
              <a:spLocks noChangeArrowheads="1"/>
            </p:cNvSpPr>
            <p:nvPr/>
          </p:nvSpPr>
          <p:spPr bwMode="auto">
            <a:xfrm>
              <a:off x="941" y="149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PC</a:t>
              </a:r>
              <a:endParaRPr lang="en-US" altLang="en-US" sz="2400">
                <a:latin typeface="Times New Roman" panose="02020603050405020304" pitchFamily="18" charset="0"/>
              </a:endParaRPr>
            </a:p>
          </p:txBody>
        </p:sp>
        <p:sp>
          <p:nvSpPr>
            <p:cNvPr id="17449" name="Text Box 63">
              <a:extLst>
                <a:ext uri="{FF2B5EF4-FFF2-40B4-BE49-F238E27FC236}">
                  <a16:creationId xmlns:a16="http://schemas.microsoft.com/office/drawing/2014/main" id="{DCAD41F6-2E65-402E-AA81-3562138B77CD}"/>
                </a:ext>
              </a:extLst>
            </p:cNvPr>
            <p:cNvSpPr txBox="1">
              <a:spLocks noChangeArrowheads="1"/>
            </p:cNvSpPr>
            <p:nvPr/>
          </p:nvSpPr>
          <p:spPr bwMode="auto">
            <a:xfrm>
              <a:off x="1472" y="119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1Qtr</a:t>
              </a:r>
              <a:endParaRPr lang="en-US" altLang="en-US" sz="2400">
                <a:latin typeface="Times New Roman" panose="02020603050405020304" pitchFamily="18" charset="0"/>
              </a:endParaRPr>
            </a:p>
          </p:txBody>
        </p:sp>
        <p:sp>
          <p:nvSpPr>
            <p:cNvPr id="17450" name="Text Box 64">
              <a:extLst>
                <a:ext uri="{FF2B5EF4-FFF2-40B4-BE49-F238E27FC236}">
                  <a16:creationId xmlns:a16="http://schemas.microsoft.com/office/drawing/2014/main" id="{53B1D0AC-5B9F-4281-A9A0-2FAD417E81C3}"/>
                </a:ext>
              </a:extLst>
            </p:cNvPr>
            <p:cNvSpPr txBox="1">
              <a:spLocks noChangeArrowheads="1"/>
            </p:cNvSpPr>
            <p:nvPr/>
          </p:nvSpPr>
          <p:spPr bwMode="auto">
            <a:xfrm>
              <a:off x="2036" y="1185"/>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2Qtr</a:t>
              </a:r>
              <a:endParaRPr lang="en-US" altLang="en-US" sz="2400">
                <a:latin typeface="Times New Roman" panose="02020603050405020304" pitchFamily="18" charset="0"/>
              </a:endParaRPr>
            </a:p>
          </p:txBody>
        </p:sp>
        <p:sp>
          <p:nvSpPr>
            <p:cNvPr id="17451" name="Text Box 65">
              <a:extLst>
                <a:ext uri="{FF2B5EF4-FFF2-40B4-BE49-F238E27FC236}">
                  <a16:creationId xmlns:a16="http://schemas.microsoft.com/office/drawing/2014/main" id="{A414141B-6764-421A-882E-69991E27776D}"/>
                </a:ext>
              </a:extLst>
            </p:cNvPr>
            <p:cNvSpPr txBox="1">
              <a:spLocks noChangeArrowheads="1"/>
            </p:cNvSpPr>
            <p:nvPr/>
          </p:nvSpPr>
          <p:spPr bwMode="auto">
            <a:xfrm>
              <a:off x="2528" y="120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3Qtr</a:t>
              </a:r>
              <a:endParaRPr lang="en-US" altLang="en-US" sz="2400">
                <a:latin typeface="Times New Roman" panose="02020603050405020304" pitchFamily="18" charset="0"/>
              </a:endParaRPr>
            </a:p>
          </p:txBody>
        </p:sp>
        <p:sp>
          <p:nvSpPr>
            <p:cNvPr id="17452" name="Text Box 66">
              <a:extLst>
                <a:ext uri="{FF2B5EF4-FFF2-40B4-BE49-F238E27FC236}">
                  <a16:creationId xmlns:a16="http://schemas.microsoft.com/office/drawing/2014/main" id="{AA6F0A99-FCFE-4170-B110-924E739D9A6F}"/>
                </a:ext>
              </a:extLst>
            </p:cNvPr>
            <p:cNvSpPr txBox="1">
              <a:spLocks noChangeArrowheads="1"/>
            </p:cNvSpPr>
            <p:nvPr/>
          </p:nvSpPr>
          <p:spPr bwMode="auto">
            <a:xfrm>
              <a:off x="3104" y="1221"/>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a:latin typeface="Times New Roman" panose="02020603050405020304" pitchFamily="18" charset="0"/>
                </a:rPr>
                <a:t>4Qtr</a:t>
              </a:r>
              <a:endParaRPr lang="en-US" altLang="en-US" sz="2400">
                <a:latin typeface="Times New Roman" panose="02020603050405020304" pitchFamily="18" charset="0"/>
              </a:endParaRPr>
            </a:p>
          </p:txBody>
        </p:sp>
        <p:sp>
          <p:nvSpPr>
            <p:cNvPr id="17453" name="Text Box 67">
              <a:extLst>
                <a:ext uri="{FF2B5EF4-FFF2-40B4-BE49-F238E27FC236}">
                  <a16:creationId xmlns:a16="http://schemas.microsoft.com/office/drawing/2014/main" id="{E897DB00-873A-416D-959B-ABB361F989FD}"/>
                </a:ext>
              </a:extLst>
            </p:cNvPr>
            <p:cNvSpPr txBox="1">
              <a:spLocks noChangeArrowheads="1"/>
            </p:cNvSpPr>
            <p:nvPr/>
          </p:nvSpPr>
          <p:spPr bwMode="auto">
            <a:xfrm>
              <a:off x="4085" y="1482"/>
              <a:ext cx="5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000">
                  <a:latin typeface="Times New Roman" panose="02020603050405020304" pitchFamily="18" charset="0"/>
                </a:rPr>
                <a:t>U.S.A</a:t>
              </a:r>
              <a:endParaRPr lang="en-US" altLang="en-US" sz="2400">
                <a:latin typeface="Times New Roman" panose="02020603050405020304" pitchFamily="18" charset="0"/>
              </a:endParaRPr>
            </a:p>
          </p:txBody>
        </p:sp>
        <p:sp>
          <p:nvSpPr>
            <p:cNvPr id="17454" name="Text Box 68">
              <a:extLst>
                <a:ext uri="{FF2B5EF4-FFF2-40B4-BE49-F238E27FC236}">
                  <a16:creationId xmlns:a16="http://schemas.microsoft.com/office/drawing/2014/main" id="{471F679A-C54D-422C-9479-9F02CCB08A71}"/>
                </a:ext>
              </a:extLst>
            </p:cNvPr>
            <p:cNvSpPr txBox="1">
              <a:spLocks noChangeArrowheads="1"/>
            </p:cNvSpPr>
            <p:nvPr/>
          </p:nvSpPr>
          <p:spPr bwMode="auto">
            <a:xfrm>
              <a:off x="4034" y="1974"/>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000">
                  <a:latin typeface="Times New Roman" panose="02020603050405020304" pitchFamily="18" charset="0"/>
                </a:rPr>
                <a:t>Canada</a:t>
              </a:r>
              <a:endParaRPr lang="en-US" altLang="en-US" sz="2400">
                <a:latin typeface="Times New Roman" panose="02020603050405020304" pitchFamily="18" charset="0"/>
              </a:endParaRPr>
            </a:p>
          </p:txBody>
        </p:sp>
        <p:sp>
          <p:nvSpPr>
            <p:cNvPr id="17455" name="Text Box 69">
              <a:extLst>
                <a:ext uri="{FF2B5EF4-FFF2-40B4-BE49-F238E27FC236}">
                  <a16:creationId xmlns:a16="http://schemas.microsoft.com/office/drawing/2014/main" id="{A0166DF1-722D-400F-8B5C-3751720445A2}"/>
                </a:ext>
              </a:extLst>
            </p:cNvPr>
            <p:cNvSpPr txBox="1">
              <a:spLocks noChangeArrowheads="1"/>
            </p:cNvSpPr>
            <p:nvPr/>
          </p:nvSpPr>
          <p:spPr bwMode="auto">
            <a:xfrm>
              <a:off x="4054" y="2394"/>
              <a:ext cx="6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000">
                  <a:latin typeface="Times New Roman" panose="02020603050405020304" pitchFamily="18" charset="0"/>
                </a:rPr>
                <a:t>Mexico</a:t>
              </a:r>
              <a:endParaRPr lang="en-US" altLang="en-US" sz="2400">
                <a:latin typeface="Times New Roman" panose="02020603050405020304" pitchFamily="18" charset="0"/>
              </a:endParaRPr>
            </a:p>
          </p:txBody>
        </p:sp>
        <p:sp>
          <p:nvSpPr>
            <p:cNvPr id="17456" name="Text Box 70">
              <a:extLst>
                <a:ext uri="{FF2B5EF4-FFF2-40B4-BE49-F238E27FC236}">
                  <a16:creationId xmlns:a16="http://schemas.microsoft.com/office/drawing/2014/main" id="{424B08B4-8967-4DD5-A2D4-4CF5601ED017}"/>
                </a:ext>
              </a:extLst>
            </p:cNvPr>
            <p:cNvSpPr txBox="1">
              <a:spLocks noChangeArrowheads="1"/>
            </p:cNvSpPr>
            <p:nvPr/>
          </p:nvSpPr>
          <p:spPr bwMode="auto">
            <a:xfrm>
              <a:off x="4180" y="2874"/>
              <a:ext cx="3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000" i="1">
                  <a:latin typeface="Times New Roman" panose="02020603050405020304" pitchFamily="18" charset="0"/>
                </a:rPr>
                <a:t>sum</a:t>
              </a:r>
              <a:endParaRPr lang="en-US" altLang="en-US" sz="2400">
                <a:latin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DAE890D-82D0-4236-BDE8-9306299FCB5E}"/>
                  </a:ext>
                </a:extLst>
              </p14:cNvPr>
              <p14:cNvContentPartPr/>
              <p14:nvPr/>
            </p14:nvContentPartPr>
            <p14:xfrm>
              <a:off x="769320" y="1371960"/>
              <a:ext cx="5440320" cy="4756680"/>
            </p14:xfrm>
          </p:contentPart>
        </mc:Choice>
        <mc:Fallback xmlns="">
          <p:pic>
            <p:nvPicPr>
              <p:cNvPr id="2" name="Ink 1">
                <a:extLst>
                  <a:ext uri="{FF2B5EF4-FFF2-40B4-BE49-F238E27FC236}">
                    <a16:creationId xmlns:a16="http://schemas.microsoft.com/office/drawing/2014/main" id="{ADAE890D-82D0-4236-BDE8-9306299FCB5E}"/>
                  </a:ext>
                </a:extLst>
              </p:cNvPr>
              <p:cNvPicPr/>
              <p:nvPr/>
            </p:nvPicPr>
            <p:blipFill>
              <a:blip r:embed="rId3"/>
              <a:stretch>
                <a:fillRect/>
              </a:stretch>
            </p:blipFill>
            <p:spPr>
              <a:xfrm>
                <a:off x="759960" y="1362600"/>
                <a:ext cx="5459040" cy="4775400"/>
              </a:xfrm>
              <a:prstGeom prst="rect">
                <a:avLst/>
              </a:prstGeom>
            </p:spPr>
          </p:pic>
        </mc:Fallback>
      </mc:AlternateContent>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7EB4DD1-6AC1-46BC-99F9-D21CEFC999C8}"/>
              </a:ext>
            </a:extLst>
          </p:cNvPr>
          <p:cNvSpPr>
            <a:spLocks noGrp="1" noChangeArrowheads="1"/>
          </p:cNvSpPr>
          <p:nvPr>
            <p:ph type="title"/>
          </p:nvPr>
        </p:nvSpPr>
        <p:spPr>
          <a:noFill/>
        </p:spPr>
        <p:txBody>
          <a:bodyPr lIns="92075" tIns="46038" rIns="92075" bIns="46038" anchor="b"/>
          <a:lstStyle/>
          <a:p>
            <a:r>
              <a:rPr lang="en-US" altLang="en-US"/>
              <a:t>Multidimensional Data</a:t>
            </a:r>
          </a:p>
        </p:txBody>
      </p:sp>
      <p:sp>
        <p:nvSpPr>
          <p:cNvPr id="18435" name="Rectangle 3">
            <a:extLst>
              <a:ext uri="{FF2B5EF4-FFF2-40B4-BE49-F238E27FC236}">
                <a16:creationId xmlns:a16="http://schemas.microsoft.com/office/drawing/2014/main" id="{AA6606D6-1EB2-4390-99BE-4ACB08E899C0}"/>
              </a:ext>
            </a:extLst>
          </p:cNvPr>
          <p:cNvSpPr>
            <a:spLocks noGrp="1" noChangeArrowheads="1"/>
          </p:cNvSpPr>
          <p:nvPr>
            <p:ph type="body" idx="1"/>
          </p:nvPr>
        </p:nvSpPr>
        <p:spPr>
          <a:xfrm>
            <a:off x="685800" y="1562100"/>
            <a:ext cx="8001000" cy="4572000"/>
          </a:xfrm>
          <a:noFill/>
        </p:spPr>
        <p:txBody>
          <a:bodyPr lIns="92075" tIns="46038" rIns="92075" bIns="46038"/>
          <a:lstStyle/>
          <a:p>
            <a:r>
              <a:rPr lang="en-US" altLang="en-US"/>
              <a:t>Sales volume as a function of product, month, and region</a:t>
            </a:r>
          </a:p>
        </p:txBody>
      </p:sp>
      <p:sp>
        <p:nvSpPr>
          <p:cNvPr id="18436" name="AutoShape 4">
            <a:extLst>
              <a:ext uri="{FF2B5EF4-FFF2-40B4-BE49-F238E27FC236}">
                <a16:creationId xmlns:a16="http://schemas.microsoft.com/office/drawing/2014/main" id="{23277BD2-6288-4950-9EBD-E331FD222889}"/>
              </a:ext>
            </a:extLst>
          </p:cNvPr>
          <p:cNvSpPr>
            <a:spLocks noChangeArrowheads="1"/>
          </p:cNvSpPr>
          <p:nvPr/>
        </p:nvSpPr>
        <p:spPr bwMode="auto">
          <a:xfrm>
            <a:off x="1377950" y="3130550"/>
            <a:ext cx="3263900" cy="2882900"/>
          </a:xfrm>
          <a:prstGeom prst="cube">
            <a:avLst>
              <a:gd name="adj" fmla="val 2499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8437" name="Line 5">
            <a:extLst>
              <a:ext uri="{FF2B5EF4-FFF2-40B4-BE49-F238E27FC236}">
                <a16:creationId xmlns:a16="http://schemas.microsoft.com/office/drawing/2014/main" id="{E586CD70-DE6D-48A6-8339-AA74AB9F416F}"/>
              </a:ext>
            </a:extLst>
          </p:cNvPr>
          <p:cNvSpPr>
            <a:spLocks noChangeShapeType="1"/>
          </p:cNvSpPr>
          <p:nvPr/>
        </p:nvSpPr>
        <p:spPr bwMode="auto">
          <a:xfrm>
            <a:off x="1371600" y="41910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38" name="Line 6">
            <a:extLst>
              <a:ext uri="{FF2B5EF4-FFF2-40B4-BE49-F238E27FC236}">
                <a16:creationId xmlns:a16="http://schemas.microsoft.com/office/drawing/2014/main" id="{965201C3-446C-484D-8A65-DE215535B27F}"/>
              </a:ext>
            </a:extLst>
          </p:cNvPr>
          <p:cNvSpPr>
            <a:spLocks noChangeShapeType="1"/>
          </p:cNvSpPr>
          <p:nvPr/>
        </p:nvSpPr>
        <p:spPr bwMode="auto">
          <a:xfrm>
            <a:off x="1371600" y="44958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39" name="Line 7">
            <a:extLst>
              <a:ext uri="{FF2B5EF4-FFF2-40B4-BE49-F238E27FC236}">
                <a16:creationId xmlns:a16="http://schemas.microsoft.com/office/drawing/2014/main" id="{FFC351AD-0832-4613-8093-7591D05F640C}"/>
              </a:ext>
            </a:extLst>
          </p:cNvPr>
          <p:cNvSpPr>
            <a:spLocks noChangeShapeType="1"/>
          </p:cNvSpPr>
          <p:nvPr/>
        </p:nvSpPr>
        <p:spPr bwMode="auto">
          <a:xfrm>
            <a:off x="1371600" y="48768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0" name="Line 8">
            <a:extLst>
              <a:ext uri="{FF2B5EF4-FFF2-40B4-BE49-F238E27FC236}">
                <a16:creationId xmlns:a16="http://schemas.microsoft.com/office/drawing/2014/main" id="{7779EE10-FE1D-42D4-8173-7F9DB4958AB5}"/>
              </a:ext>
            </a:extLst>
          </p:cNvPr>
          <p:cNvSpPr>
            <a:spLocks noChangeShapeType="1"/>
          </p:cNvSpPr>
          <p:nvPr/>
        </p:nvSpPr>
        <p:spPr bwMode="auto">
          <a:xfrm>
            <a:off x="1371600" y="51816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1" name="Line 9">
            <a:extLst>
              <a:ext uri="{FF2B5EF4-FFF2-40B4-BE49-F238E27FC236}">
                <a16:creationId xmlns:a16="http://schemas.microsoft.com/office/drawing/2014/main" id="{4F6DE340-E578-41D1-98D0-5965FAEB8272}"/>
              </a:ext>
            </a:extLst>
          </p:cNvPr>
          <p:cNvSpPr>
            <a:spLocks noChangeShapeType="1"/>
          </p:cNvSpPr>
          <p:nvPr/>
        </p:nvSpPr>
        <p:spPr bwMode="auto">
          <a:xfrm>
            <a:off x="1371600" y="54864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2" name="Line 10">
            <a:extLst>
              <a:ext uri="{FF2B5EF4-FFF2-40B4-BE49-F238E27FC236}">
                <a16:creationId xmlns:a16="http://schemas.microsoft.com/office/drawing/2014/main" id="{DDE6F1D3-8DCF-47EE-A09F-D422C57F3062}"/>
              </a:ext>
            </a:extLst>
          </p:cNvPr>
          <p:cNvSpPr>
            <a:spLocks noChangeShapeType="1"/>
          </p:cNvSpPr>
          <p:nvPr/>
        </p:nvSpPr>
        <p:spPr bwMode="auto">
          <a:xfrm>
            <a:off x="1371600" y="57912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3" name="Line 11">
            <a:extLst>
              <a:ext uri="{FF2B5EF4-FFF2-40B4-BE49-F238E27FC236}">
                <a16:creationId xmlns:a16="http://schemas.microsoft.com/office/drawing/2014/main" id="{E2F1D68D-3090-424F-81C7-89FFC38E503B}"/>
              </a:ext>
            </a:extLst>
          </p:cNvPr>
          <p:cNvSpPr>
            <a:spLocks noChangeShapeType="1"/>
          </p:cNvSpPr>
          <p:nvPr/>
        </p:nvSpPr>
        <p:spPr bwMode="auto">
          <a:xfrm>
            <a:off x="16764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4" name="Line 12">
            <a:extLst>
              <a:ext uri="{FF2B5EF4-FFF2-40B4-BE49-F238E27FC236}">
                <a16:creationId xmlns:a16="http://schemas.microsoft.com/office/drawing/2014/main" id="{996A99DA-56EA-4A19-9564-6ADC0E1B4D6A}"/>
              </a:ext>
            </a:extLst>
          </p:cNvPr>
          <p:cNvSpPr>
            <a:spLocks noChangeShapeType="1"/>
          </p:cNvSpPr>
          <p:nvPr/>
        </p:nvSpPr>
        <p:spPr bwMode="auto">
          <a:xfrm>
            <a:off x="2362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5" name="Line 13">
            <a:extLst>
              <a:ext uri="{FF2B5EF4-FFF2-40B4-BE49-F238E27FC236}">
                <a16:creationId xmlns:a16="http://schemas.microsoft.com/office/drawing/2014/main" id="{E9C3635F-F70E-431A-9A90-D141F7350E0B}"/>
              </a:ext>
            </a:extLst>
          </p:cNvPr>
          <p:cNvSpPr>
            <a:spLocks noChangeShapeType="1"/>
          </p:cNvSpPr>
          <p:nvPr/>
        </p:nvSpPr>
        <p:spPr bwMode="auto">
          <a:xfrm>
            <a:off x="2743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6" name="Line 14">
            <a:extLst>
              <a:ext uri="{FF2B5EF4-FFF2-40B4-BE49-F238E27FC236}">
                <a16:creationId xmlns:a16="http://schemas.microsoft.com/office/drawing/2014/main" id="{FC7FF95A-4B6C-418F-A3C3-A8F0EFB6B973}"/>
              </a:ext>
            </a:extLst>
          </p:cNvPr>
          <p:cNvSpPr>
            <a:spLocks noChangeShapeType="1"/>
          </p:cNvSpPr>
          <p:nvPr/>
        </p:nvSpPr>
        <p:spPr bwMode="auto">
          <a:xfrm>
            <a:off x="30480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7" name="Line 15">
            <a:extLst>
              <a:ext uri="{FF2B5EF4-FFF2-40B4-BE49-F238E27FC236}">
                <a16:creationId xmlns:a16="http://schemas.microsoft.com/office/drawing/2014/main" id="{56B6A132-09A1-4144-AC82-1797C20E0EBA}"/>
              </a:ext>
            </a:extLst>
          </p:cNvPr>
          <p:cNvSpPr>
            <a:spLocks noChangeShapeType="1"/>
          </p:cNvSpPr>
          <p:nvPr/>
        </p:nvSpPr>
        <p:spPr bwMode="auto">
          <a:xfrm>
            <a:off x="33528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8" name="Line 16">
            <a:extLst>
              <a:ext uri="{FF2B5EF4-FFF2-40B4-BE49-F238E27FC236}">
                <a16:creationId xmlns:a16="http://schemas.microsoft.com/office/drawing/2014/main" id="{4D9FBAC9-327D-4CEC-BE5F-A5CD35398E5A}"/>
              </a:ext>
            </a:extLst>
          </p:cNvPr>
          <p:cNvSpPr>
            <a:spLocks noChangeShapeType="1"/>
          </p:cNvSpPr>
          <p:nvPr/>
        </p:nvSpPr>
        <p:spPr bwMode="auto">
          <a:xfrm>
            <a:off x="19812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49" name="Line 17">
            <a:extLst>
              <a:ext uri="{FF2B5EF4-FFF2-40B4-BE49-F238E27FC236}">
                <a16:creationId xmlns:a16="http://schemas.microsoft.com/office/drawing/2014/main" id="{AA6D8671-CC4D-40FA-AE79-BCEF97DE8B50}"/>
              </a:ext>
            </a:extLst>
          </p:cNvPr>
          <p:cNvSpPr>
            <a:spLocks noChangeShapeType="1"/>
          </p:cNvSpPr>
          <p:nvPr/>
        </p:nvSpPr>
        <p:spPr bwMode="auto">
          <a:xfrm flipV="1">
            <a:off x="1676400" y="3124200"/>
            <a:ext cx="7620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0" name="Line 18">
            <a:extLst>
              <a:ext uri="{FF2B5EF4-FFF2-40B4-BE49-F238E27FC236}">
                <a16:creationId xmlns:a16="http://schemas.microsoft.com/office/drawing/2014/main" id="{7330DB1D-04DE-4742-BF3C-C1339E2CBA9D}"/>
              </a:ext>
            </a:extLst>
          </p:cNvPr>
          <p:cNvSpPr>
            <a:spLocks noChangeShapeType="1"/>
          </p:cNvSpPr>
          <p:nvPr/>
        </p:nvSpPr>
        <p:spPr bwMode="auto">
          <a:xfrm flipV="1">
            <a:off x="1981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1" name="Line 19">
            <a:extLst>
              <a:ext uri="{FF2B5EF4-FFF2-40B4-BE49-F238E27FC236}">
                <a16:creationId xmlns:a16="http://schemas.microsoft.com/office/drawing/2014/main" id="{1A3A8C1D-A84C-4B61-9906-3548E35227F3}"/>
              </a:ext>
            </a:extLst>
          </p:cNvPr>
          <p:cNvSpPr>
            <a:spLocks noChangeShapeType="1"/>
          </p:cNvSpPr>
          <p:nvPr/>
        </p:nvSpPr>
        <p:spPr bwMode="auto">
          <a:xfrm flipV="1">
            <a:off x="2362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2" name="Line 20">
            <a:extLst>
              <a:ext uri="{FF2B5EF4-FFF2-40B4-BE49-F238E27FC236}">
                <a16:creationId xmlns:a16="http://schemas.microsoft.com/office/drawing/2014/main" id="{FBDAF7C4-E1CF-430D-9A37-93CE02EBF20D}"/>
              </a:ext>
            </a:extLst>
          </p:cNvPr>
          <p:cNvSpPr>
            <a:spLocks noChangeShapeType="1"/>
          </p:cNvSpPr>
          <p:nvPr/>
        </p:nvSpPr>
        <p:spPr bwMode="auto">
          <a:xfrm flipV="1">
            <a:off x="30480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3" name="Line 21">
            <a:extLst>
              <a:ext uri="{FF2B5EF4-FFF2-40B4-BE49-F238E27FC236}">
                <a16:creationId xmlns:a16="http://schemas.microsoft.com/office/drawing/2014/main" id="{7E3E0507-50C0-478A-AD99-741038806E6C}"/>
              </a:ext>
            </a:extLst>
          </p:cNvPr>
          <p:cNvSpPr>
            <a:spLocks noChangeShapeType="1"/>
          </p:cNvSpPr>
          <p:nvPr/>
        </p:nvSpPr>
        <p:spPr bwMode="auto">
          <a:xfrm flipV="1">
            <a:off x="33528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4" name="Line 22">
            <a:extLst>
              <a:ext uri="{FF2B5EF4-FFF2-40B4-BE49-F238E27FC236}">
                <a16:creationId xmlns:a16="http://schemas.microsoft.com/office/drawing/2014/main" id="{10E74E24-427D-471B-8DE5-C72EF5E41FA1}"/>
              </a:ext>
            </a:extLst>
          </p:cNvPr>
          <p:cNvSpPr>
            <a:spLocks noChangeShapeType="1"/>
          </p:cNvSpPr>
          <p:nvPr/>
        </p:nvSpPr>
        <p:spPr bwMode="auto">
          <a:xfrm flipV="1">
            <a:off x="36576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5" name="Line 23">
            <a:extLst>
              <a:ext uri="{FF2B5EF4-FFF2-40B4-BE49-F238E27FC236}">
                <a16:creationId xmlns:a16="http://schemas.microsoft.com/office/drawing/2014/main" id="{2F5E8AAF-C0B5-4EBF-9EC6-1D3F7FC329E2}"/>
              </a:ext>
            </a:extLst>
          </p:cNvPr>
          <p:cNvSpPr>
            <a:spLocks noChangeShapeType="1"/>
          </p:cNvSpPr>
          <p:nvPr/>
        </p:nvSpPr>
        <p:spPr bwMode="auto">
          <a:xfrm>
            <a:off x="1905000" y="33528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6" name="Line 24">
            <a:extLst>
              <a:ext uri="{FF2B5EF4-FFF2-40B4-BE49-F238E27FC236}">
                <a16:creationId xmlns:a16="http://schemas.microsoft.com/office/drawing/2014/main" id="{7D281A3E-D48B-4B67-BE30-7F0B3B7B6F89}"/>
              </a:ext>
            </a:extLst>
          </p:cNvPr>
          <p:cNvSpPr>
            <a:spLocks noChangeShapeType="1"/>
          </p:cNvSpPr>
          <p:nvPr/>
        </p:nvSpPr>
        <p:spPr bwMode="auto">
          <a:xfrm>
            <a:off x="1676400" y="35814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7" name="Line 25">
            <a:extLst>
              <a:ext uri="{FF2B5EF4-FFF2-40B4-BE49-F238E27FC236}">
                <a16:creationId xmlns:a16="http://schemas.microsoft.com/office/drawing/2014/main" id="{559447AF-7061-46FC-9338-CA3728D660D3}"/>
              </a:ext>
            </a:extLst>
          </p:cNvPr>
          <p:cNvSpPr>
            <a:spLocks noChangeShapeType="1"/>
          </p:cNvSpPr>
          <p:nvPr/>
        </p:nvSpPr>
        <p:spPr bwMode="auto">
          <a:xfrm>
            <a:off x="3657600" y="38862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8" name="Line 26">
            <a:extLst>
              <a:ext uri="{FF2B5EF4-FFF2-40B4-BE49-F238E27FC236}">
                <a16:creationId xmlns:a16="http://schemas.microsoft.com/office/drawing/2014/main" id="{54B66C63-3BCD-4199-BB45-0A2D5C65C7A2}"/>
              </a:ext>
            </a:extLst>
          </p:cNvPr>
          <p:cNvSpPr>
            <a:spLocks noChangeShapeType="1"/>
          </p:cNvSpPr>
          <p:nvPr/>
        </p:nvSpPr>
        <p:spPr bwMode="auto">
          <a:xfrm>
            <a:off x="4419600" y="3352800"/>
            <a:ext cx="0" cy="2209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59" name="Line 27">
            <a:extLst>
              <a:ext uri="{FF2B5EF4-FFF2-40B4-BE49-F238E27FC236}">
                <a16:creationId xmlns:a16="http://schemas.microsoft.com/office/drawing/2014/main" id="{2624B5DB-4C43-4CE3-B622-1A0B3DACB184}"/>
              </a:ext>
            </a:extLst>
          </p:cNvPr>
          <p:cNvSpPr>
            <a:spLocks noChangeShapeType="1"/>
          </p:cNvSpPr>
          <p:nvPr/>
        </p:nvSpPr>
        <p:spPr bwMode="auto">
          <a:xfrm flipV="1">
            <a:off x="3962400" y="3505200"/>
            <a:ext cx="68580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0" name="Line 28">
            <a:extLst>
              <a:ext uri="{FF2B5EF4-FFF2-40B4-BE49-F238E27FC236}">
                <a16:creationId xmlns:a16="http://schemas.microsoft.com/office/drawing/2014/main" id="{FBA85F4A-6A0C-4192-86DE-D448D24FCEB0}"/>
              </a:ext>
            </a:extLst>
          </p:cNvPr>
          <p:cNvSpPr>
            <a:spLocks noChangeShapeType="1"/>
          </p:cNvSpPr>
          <p:nvPr/>
        </p:nvSpPr>
        <p:spPr bwMode="auto">
          <a:xfrm flipV="1">
            <a:off x="3962400" y="38862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1" name="Line 29">
            <a:extLst>
              <a:ext uri="{FF2B5EF4-FFF2-40B4-BE49-F238E27FC236}">
                <a16:creationId xmlns:a16="http://schemas.microsoft.com/office/drawing/2014/main" id="{F3EFFB22-3CBE-4BCA-A7DF-6BAFE3E38F60}"/>
              </a:ext>
            </a:extLst>
          </p:cNvPr>
          <p:cNvSpPr>
            <a:spLocks noChangeShapeType="1"/>
          </p:cNvSpPr>
          <p:nvPr/>
        </p:nvSpPr>
        <p:spPr bwMode="auto">
          <a:xfrm flipV="1">
            <a:off x="3962400" y="42672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2" name="Line 30">
            <a:extLst>
              <a:ext uri="{FF2B5EF4-FFF2-40B4-BE49-F238E27FC236}">
                <a16:creationId xmlns:a16="http://schemas.microsoft.com/office/drawing/2014/main" id="{05D6DC1B-D842-401C-9888-675CD59F186C}"/>
              </a:ext>
            </a:extLst>
          </p:cNvPr>
          <p:cNvSpPr>
            <a:spLocks noChangeShapeType="1"/>
          </p:cNvSpPr>
          <p:nvPr/>
        </p:nvSpPr>
        <p:spPr bwMode="auto">
          <a:xfrm flipV="1">
            <a:off x="3962400" y="45720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3" name="Line 31">
            <a:extLst>
              <a:ext uri="{FF2B5EF4-FFF2-40B4-BE49-F238E27FC236}">
                <a16:creationId xmlns:a16="http://schemas.microsoft.com/office/drawing/2014/main" id="{4327200A-2B0C-43B1-803F-1F0DB1869B30}"/>
              </a:ext>
            </a:extLst>
          </p:cNvPr>
          <p:cNvSpPr>
            <a:spLocks noChangeShapeType="1"/>
          </p:cNvSpPr>
          <p:nvPr/>
        </p:nvSpPr>
        <p:spPr bwMode="auto">
          <a:xfrm flipV="1">
            <a:off x="3962400" y="4876800"/>
            <a:ext cx="685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4" name="Line 32">
            <a:extLst>
              <a:ext uri="{FF2B5EF4-FFF2-40B4-BE49-F238E27FC236}">
                <a16:creationId xmlns:a16="http://schemas.microsoft.com/office/drawing/2014/main" id="{D0149729-A791-421E-8474-77D3E44E70B8}"/>
              </a:ext>
            </a:extLst>
          </p:cNvPr>
          <p:cNvSpPr>
            <a:spLocks noChangeShapeType="1"/>
          </p:cNvSpPr>
          <p:nvPr/>
        </p:nvSpPr>
        <p:spPr bwMode="auto">
          <a:xfrm flipV="1">
            <a:off x="3962400" y="5105400"/>
            <a:ext cx="68580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5" name="Rectangle 33">
            <a:extLst>
              <a:ext uri="{FF2B5EF4-FFF2-40B4-BE49-F238E27FC236}">
                <a16:creationId xmlns:a16="http://schemas.microsoft.com/office/drawing/2014/main" id="{42D891F6-67D2-4307-A1F7-643F3AB01048}"/>
              </a:ext>
            </a:extLst>
          </p:cNvPr>
          <p:cNvSpPr>
            <a:spLocks noChangeArrowheads="1"/>
          </p:cNvSpPr>
          <p:nvPr/>
        </p:nvSpPr>
        <p:spPr bwMode="auto">
          <a:xfrm rot="16200000" flipH="1">
            <a:off x="348456" y="4528344"/>
            <a:ext cx="113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Times New Roman" panose="02020603050405020304" pitchFamily="18" charset="0"/>
              </a:rPr>
              <a:t>Product</a:t>
            </a:r>
          </a:p>
        </p:txBody>
      </p:sp>
      <p:sp>
        <p:nvSpPr>
          <p:cNvPr id="18466" name="Rectangle 34">
            <a:extLst>
              <a:ext uri="{FF2B5EF4-FFF2-40B4-BE49-F238E27FC236}">
                <a16:creationId xmlns:a16="http://schemas.microsoft.com/office/drawing/2014/main" id="{475E7BC6-9247-4139-8CE2-87E3959895EE}"/>
              </a:ext>
            </a:extLst>
          </p:cNvPr>
          <p:cNvSpPr>
            <a:spLocks noChangeArrowheads="1"/>
          </p:cNvSpPr>
          <p:nvPr/>
        </p:nvSpPr>
        <p:spPr bwMode="auto">
          <a:xfrm rot="-2880000">
            <a:off x="686593" y="2971007"/>
            <a:ext cx="106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Times New Roman" panose="02020603050405020304" pitchFamily="18" charset="0"/>
              </a:rPr>
              <a:t>Region</a:t>
            </a:r>
          </a:p>
        </p:txBody>
      </p:sp>
      <p:sp>
        <p:nvSpPr>
          <p:cNvPr id="18467" name="Rectangle 35">
            <a:extLst>
              <a:ext uri="{FF2B5EF4-FFF2-40B4-BE49-F238E27FC236}">
                <a16:creationId xmlns:a16="http://schemas.microsoft.com/office/drawing/2014/main" id="{9890C14E-BAAE-4499-8837-7C2EE4C555A0}"/>
              </a:ext>
            </a:extLst>
          </p:cNvPr>
          <p:cNvSpPr>
            <a:spLocks noChangeArrowheads="1"/>
          </p:cNvSpPr>
          <p:nvPr/>
        </p:nvSpPr>
        <p:spPr bwMode="auto">
          <a:xfrm>
            <a:off x="2117725" y="6003925"/>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Times New Roman" panose="02020603050405020304" pitchFamily="18" charset="0"/>
              </a:rPr>
              <a:t>Month</a:t>
            </a:r>
          </a:p>
        </p:txBody>
      </p:sp>
      <p:sp>
        <p:nvSpPr>
          <p:cNvPr id="18468" name="Line 36">
            <a:extLst>
              <a:ext uri="{FF2B5EF4-FFF2-40B4-BE49-F238E27FC236}">
                <a16:creationId xmlns:a16="http://schemas.microsoft.com/office/drawing/2014/main" id="{531644C3-19DA-4BC2-BB61-6A783531E036}"/>
              </a:ext>
            </a:extLst>
          </p:cNvPr>
          <p:cNvSpPr>
            <a:spLocks noChangeShapeType="1"/>
          </p:cNvSpPr>
          <p:nvPr/>
        </p:nvSpPr>
        <p:spPr bwMode="auto">
          <a:xfrm>
            <a:off x="4267200" y="35814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69" name="Line 37">
            <a:extLst>
              <a:ext uri="{FF2B5EF4-FFF2-40B4-BE49-F238E27FC236}">
                <a16:creationId xmlns:a16="http://schemas.microsoft.com/office/drawing/2014/main" id="{5D0C2714-C114-4A2B-BD66-B019580A2950}"/>
              </a:ext>
            </a:extLst>
          </p:cNvPr>
          <p:cNvSpPr>
            <a:spLocks noChangeShapeType="1"/>
          </p:cNvSpPr>
          <p:nvPr/>
        </p:nvSpPr>
        <p:spPr bwMode="auto">
          <a:xfrm flipV="1">
            <a:off x="2743200" y="3124200"/>
            <a:ext cx="6858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0" name="Rectangle 38">
            <a:extLst>
              <a:ext uri="{FF2B5EF4-FFF2-40B4-BE49-F238E27FC236}">
                <a16:creationId xmlns:a16="http://schemas.microsoft.com/office/drawing/2014/main" id="{30670E79-E6D0-498A-97B8-E83BB9D65677}"/>
              </a:ext>
            </a:extLst>
          </p:cNvPr>
          <p:cNvSpPr>
            <a:spLocks noChangeArrowheads="1"/>
          </p:cNvSpPr>
          <p:nvPr/>
        </p:nvSpPr>
        <p:spPr bwMode="auto">
          <a:xfrm>
            <a:off x="4572000" y="2362200"/>
            <a:ext cx="42370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b="1">
                <a:latin typeface="Times New Roman" panose="02020603050405020304" pitchFamily="18" charset="0"/>
              </a:rPr>
              <a:t>Dimensions: Product, Location, Time</a:t>
            </a:r>
          </a:p>
          <a:p>
            <a:pPr>
              <a:spcBef>
                <a:spcPct val="0"/>
              </a:spcBef>
              <a:buFontTx/>
              <a:buNone/>
            </a:pPr>
            <a:r>
              <a:rPr lang="en-US" altLang="en-US" sz="2000" b="1">
                <a:latin typeface="Times New Roman" panose="02020603050405020304" pitchFamily="18" charset="0"/>
              </a:rPr>
              <a:t>Hierarchical summarization paths</a:t>
            </a:r>
          </a:p>
        </p:txBody>
      </p:sp>
      <p:sp>
        <p:nvSpPr>
          <p:cNvPr id="18471" name="Rectangle 39">
            <a:extLst>
              <a:ext uri="{FF2B5EF4-FFF2-40B4-BE49-F238E27FC236}">
                <a16:creationId xmlns:a16="http://schemas.microsoft.com/office/drawing/2014/main" id="{392AD64B-491D-42F5-9CC2-9F2A987A128D}"/>
              </a:ext>
            </a:extLst>
          </p:cNvPr>
          <p:cNvSpPr>
            <a:spLocks noChangeArrowheads="1"/>
          </p:cNvSpPr>
          <p:nvPr/>
        </p:nvSpPr>
        <p:spPr bwMode="auto">
          <a:xfrm>
            <a:off x="5105400" y="3276600"/>
            <a:ext cx="383063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b="1">
                <a:latin typeface="Times New Roman" panose="02020603050405020304" pitchFamily="18" charset="0"/>
              </a:rPr>
              <a:t>Industry   Region         Year</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Category   Country  Quarter</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Product      City     Month    Week</a:t>
            </a:r>
          </a:p>
          <a:p>
            <a:pPr>
              <a:spcBef>
                <a:spcPct val="0"/>
              </a:spcBef>
              <a:buFontTx/>
              <a:buNone/>
            </a:pPr>
            <a:endParaRPr lang="en-US" altLang="en-US" sz="2000" b="1">
              <a:latin typeface="Times New Roman" panose="02020603050405020304" pitchFamily="18" charset="0"/>
            </a:endParaRPr>
          </a:p>
          <a:p>
            <a:pPr>
              <a:spcBef>
                <a:spcPct val="0"/>
              </a:spcBef>
              <a:buFontTx/>
              <a:buNone/>
            </a:pPr>
            <a:r>
              <a:rPr lang="en-US" altLang="en-US" sz="2000" b="1">
                <a:latin typeface="Times New Roman" panose="02020603050405020304" pitchFamily="18" charset="0"/>
              </a:rPr>
              <a:t>                   Office         Day</a:t>
            </a:r>
          </a:p>
        </p:txBody>
      </p:sp>
      <p:sp>
        <p:nvSpPr>
          <p:cNvPr id="18472" name="Line 40">
            <a:extLst>
              <a:ext uri="{FF2B5EF4-FFF2-40B4-BE49-F238E27FC236}">
                <a16:creationId xmlns:a16="http://schemas.microsoft.com/office/drawing/2014/main" id="{8F3DE713-C96B-484F-8E45-8468991171B5}"/>
              </a:ext>
            </a:extLst>
          </p:cNvPr>
          <p:cNvSpPr>
            <a:spLocks noChangeShapeType="1"/>
          </p:cNvSpPr>
          <p:nvPr/>
        </p:nvSpPr>
        <p:spPr bwMode="auto">
          <a:xfrm>
            <a:off x="56388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3" name="Line 41">
            <a:extLst>
              <a:ext uri="{FF2B5EF4-FFF2-40B4-BE49-F238E27FC236}">
                <a16:creationId xmlns:a16="http://schemas.microsoft.com/office/drawing/2014/main" id="{4109E684-56D5-481C-803C-4DF497984B22}"/>
              </a:ext>
            </a:extLst>
          </p:cNvPr>
          <p:cNvSpPr>
            <a:spLocks noChangeShapeType="1"/>
          </p:cNvSpPr>
          <p:nvPr/>
        </p:nvSpPr>
        <p:spPr bwMode="auto">
          <a:xfrm>
            <a:off x="67056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4" name="Line 42">
            <a:extLst>
              <a:ext uri="{FF2B5EF4-FFF2-40B4-BE49-F238E27FC236}">
                <a16:creationId xmlns:a16="http://schemas.microsoft.com/office/drawing/2014/main" id="{C7F405D0-C211-4464-B0F0-43976C1D219E}"/>
              </a:ext>
            </a:extLst>
          </p:cNvPr>
          <p:cNvSpPr>
            <a:spLocks noChangeShapeType="1"/>
          </p:cNvSpPr>
          <p:nvPr/>
        </p:nvSpPr>
        <p:spPr bwMode="auto">
          <a:xfrm>
            <a:off x="7924800" y="36576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5" name="Line 43">
            <a:extLst>
              <a:ext uri="{FF2B5EF4-FFF2-40B4-BE49-F238E27FC236}">
                <a16:creationId xmlns:a16="http://schemas.microsoft.com/office/drawing/2014/main" id="{8B2C3001-D091-4829-96A7-374FB057E7EA}"/>
              </a:ext>
            </a:extLst>
          </p:cNvPr>
          <p:cNvSpPr>
            <a:spLocks noChangeShapeType="1"/>
          </p:cNvSpPr>
          <p:nvPr/>
        </p:nvSpPr>
        <p:spPr bwMode="auto">
          <a:xfrm>
            <a:off x="5638800" y="4267200"/>
            <a:ext cx="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6" name="Line 44">
            <a:extLst>
              <a:ext uri="{FF2B5EF4-FFF2-40B4-BE49-F238E27FC236}">
                <a16:creationId xmlns:a16="http://schemas.microsoft.com/office/drawing/2014/main" id="{9656ADB6-A18E-4DD5-82CB-062BEFF3CFAE}"/>
              </a:ext>
            </a:extLst>
          </p:cNvPr>
          <p:cNvSpPr>
            <a:spLocks noChangeShapeType="1"/>
          </p:cNvSpPr>
          <p:nvPr/>
        </p:nvSpPr>
        <p:spPr bwMode="auto">
          <a:xfrm>
            <a:off x="6705600" y="42672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7" name="Line 45">
            <a:extLst>
              <a:ext uri="{FF2B5EF4-FFF2-40B4-BE49-F238E27FC236}">
                <a16:creationId xmlns:a16="http://schemas.microsoft.com/office/drawing/2014/main" id="{8395323D-5E28-46EF-AD1D-0B483B74E7DE}"/>
              </a:ext>
            </a:extLst>
          </p:cNvPr>
          <p:cNvSpPr>
            <a:spLocks noChangeShapeType="1"/>
          </p:cNvSpPr>
          <p:nvPr/>
        </p:nvSpPr>
        <p:spPr bwMode="auto">
          <a:xfrm>
            <a:off x="6705600" y="48768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8" name="Line 46">
            <a:extLst>
              <a:ext uri="{FF2B5EF4-FFF2-40B4-BE49-F238E27FC236}">
                <a16:creationId xmlns:a16="http://schemas.microsoft.com/office/drawing/2014/main" id="{8F4B2B8E-1D95-49B1-85CD-D756B2D34025}"/>
              </a:ext>
            </a:extLst>
          </p:cNvPr>
          <p:cNvSpPr>
            <a:spLocks noChangeShapeType="1"/>
          </p:cNvSpPr>
          <p:nvPr/>
        </p:nvSpPr>
        <p:spPr bwMode="auto">
          <a:xfrm flipH="1">
            <a:off x="7620000" y="4267200"/>
            <a:ext cx="30480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79" name="Line 47">
            <a:extLst>
              <a:ext uri="{FF2B5EF4-FFF2-40B4-BE49-F238E27FC236}">
                <a16:creationId xmlns:a16="http://schemas.microsoft.com/office/drawing/2014/main" id="{E431866F-1F90-4789-8BB9-081631FD35AC}"/>
              </a:ext>
            </a:extLst>
          </p:cNvPr>
          <p:cNvSpPr>
            <a:spLocks noChangeShapeType="1"/>
          </p:cNvSpPr>
          <p:nvPr/>
        </p:nvSpPr>
        <p:spPr bwMode="auto">
          <a:xfrm>
            <a:off x="8077200" y="3657600"/>
            <a:ext cx="53340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80" name="Line 48">
            <a:extLst>
              <a:ext uri="{FF2B5EF4-FFF2-40B4-BE49-F238E27FC236}">
                <a16:creationId xmlns:a16="http://schemas.microsoft.com/office/drawing/2014/main" id="{36B21B0C-7C8E-482D-964C-0A546D861723}"/>
              </a:ext>
            </a:extLst>
          </p:cNvPr>
          <p:cNvSpPr>
            <a:spLocks noChangeShapeType="1"/>
          </p:cNvSpPr>
          <p:nvPr/>
        </p:nvSpPr>
        <p:spPr bwMode="auto">
          <a:xfrm>
            <a:off x="7620000" y="4800600"/>
            <a:ext cx="3048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8481" name="Line 49">
            <a:extLst>
              <a:ext uri="{FF2B5EF4-FFF2-40B4-BE49-F238E27FC236}">
                <a16:creationId xmlns:a16="http://schemas.microsoft.com/office/drawing/2014/main" id="{FEF4A599-7A66-48FE-9DDB-5EB1D66AEEA8}"/>
              </a:ext>
            </a:extLst>
          </p:cNvPr>
          <p:cNvSpPr>
            <a:spLocks noChangeShapeType="1"/>
          </p:cNvSpPr>
          <p:nvPr/>
        </p:nvSpPr>
        <p:spPr bwMode="auto">
          <a:xfrm flipH="1">
            <a:off x="8001000" y="4800600"/>
            <a:ext cx="3048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59B6926-1C07-4F96-837E-437B7B7F234C}"/>
                  </a:ext>
                </a:extLst>
              </p14:cNvPr>
              <p14:cNvContentPartPr/>
              <p14:nvPr/>
            </p14:nvContentPartPr>
            <p14:xfrm>
              <a:off x="7440480" y="3722040"/>
              <a:ext cx="1161360" cy="1865520"/>
            </p14:xfrm>
          </p:contentPart>
        </mc:Choice>
        <mc:Fallback xmlns="">
          <p:pic>
            <p:nvPicPr>
              <p:cNvPr id="2" name="Ink 1">
                <a:extLst>
                  <a:ext uri="{FF2B5EF4-FFF2-40B4-BE49-F238E27FC236}">
                    <a16:creationId xmlns:a16="http://schemas.microsoft.com/office/drawing/2014/main" id="{E59B6926-1C07-4F96-837E-437B7B7F234C}"/>
                  </a:ext>
                </a:extLst>
              </p:cNvPr>
              <p:cNvPicPr/>
              <p:nvPr/>
            </p:nvPicPr>
            <p:blipFill>
              <a:blip r:embed="rId3"/>
              <a:stretch>
                <a:fillRect/>
              </a:stretch>
            </p:blipFill>
            <p:spPr>
              <a:xfrm>
                <a:off x="7431120" y="3712680"/>
                <a:ext cx="1180080" cy="1884240"/>
              </a:xfrm>
              <a:prstGeom prst="rect">
                <a:avLst/>
              </a:prstGeom>
            </p:spPr>
          </p:pic>
        </mc:Fallback>
      </mc:AlternateContent>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4F05608-B810-47A7-B1F8-EE1262C03634}"/>
              </a:ext>
            </a:extLst>
          </p:cNvPr>
          <p:cNvSpPr>
            <a:spLocks noGrp="1" noChangeArrowheads="1"/>
          </p:cNvSpPr>
          <p:nvPr>
            <p:ph type="title"/>
          </p:nvPr>
        </p:nvSpPr>
        <p:spPr/>
        <p:txBody>
          <a:bodyPr/>
          <a:lstStyle/>
          <a:p>
            <a:r>
              <a:rPr lang="en-US" altLang="zh-CN">
                <a:ea typeface="宋体" panose="02010600030101010101" pitchFamily="2" charset="-122"/>
              </a:rPr>
              <a:t>Cuboids Corresponding to the Cube</a:t>
            </a:r>
          </a:p>
        </p:txBody>
      </p:sp>
      <p:sp>
        <p:nvSpPr>
          <p:cNvPr id="19459" name="AutoShape 3">
            <a:extLst>
              <a:ext uri="{FF2B5EF4-FFF2-40B4-BE49-F238E27FC236}">
                <a16:creationId xmlns:a16="http://schemas.microsoft.com/office/drawing/2014/main" id="{20749D4B-9897-4EFA-860F-28C5FA70AD55}"/>
              </a:ext>
            </a:extLst>
          </p:cNvPr>
          <p:cNvSpPr>
            <a:spLocks noChangeArrowheads="1"/>
          </p:cNvSpPr>
          <p:nvPr/>
        </p:nvSpPr>
        <p:spPr bwMode="auto">
          <a:xfrm>
            <a:off x="3352800" y="23622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0" name="AutoShape 4">
            <a:extLst>
              <a:ext uri="{FF2B5EF4-FFF2-40B4-BE49-F238E27FC236}">
                <a16:creationId xmlns:a16="http://schemas.microsoft.com/office/drawing/2014/main" id="{E822C5AA-D4DA-45D8-B148-77A58B90B046}"/>
              </a:ext>
            </a:extLst>
          </p:cNvPr>
          <p:cNvSpPr>
            <a:spLocks noChangeArrowheads="1"/>
          </p:cNvSpPr>
          <p:nvPr/>
        </p:nvSpPr>
        <p:spPr bwMode="auto">
          <a:xfrm>
            <a:off x="2209800" y="31242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1" name="AutoShape 5">
            <a:extLst>
              <a:ext uri="{FF2B5EF4-FFF2-40B4-BE49-F238E27FC236}">
                <a16:creationId xmlns:a16="http://schemas.microsoft.com/office/drawing/2014/main" id="{5714B5F4-D387-46B9-8AEC-DE1E947A4E6B}"/>
              </a:ext>
            </a:extLst>
          </p:cNvPr>
          <p:cNvSpPr>
            <a:spLocks noChangeArrowheads="1"/>
          </p:cNvSpPr>
          <p:nvPr/>
        </p:nvSpPr>
        <p:spPr bwMode="auto">
          <a:xfrm>
            <a:off x="3505200" y="31242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2" name="AutoShape 6">
            <a:extLst>
              <a:ext uri="{FF2B5EF4-FFF2-40B4-BE49-F238E27FC236}">
                <a16:creationId xmlns:a16="http://schemas.microsoft.com/office/drawing/2014/main" id="{39FB6734-3FF0-4D63-A193-4D4FCB91A414}"/>
              </a:ext>
            </a:extLst>
          </p:cNvPr>
          <p:cNvSpPr>
            <a:spLocks noChangeArrowheads="1"/>
          </p:cNvSpPr>
          <p:nvPr/>
        </p:nvSpPr>
        <p:spPr bwMode="auto">
          <a:xfrm>
            <a:off x="4495800" y="31242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3" name="AutoShape 7">
            <a:extLst>
              <a:ext uri="{FF2B5EF4-FFF2-40B4-BE49-F238E27FC236}">
                <a16:creationId xmlns:a16="http://schemas.microsoft.com/office/drawing/2014/main" id="{48050B08-A1C9-4FCC-983D-EF07AA50FC2E}"/>
              </a:ext>
            </a:extLst>
          </p:cNvPr>
          <p:cNvSpPr>
            <a:spLocks noChangeArrowheads="1"/>
          </p:cNvSpPr>
          <p:nvPr/>
        </p:nvSpPr>
        <p:spPr bwMode="auto">
          <a:xfrm>
            <a:off x="1905000" y="38862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4" name="AutoShape 8">
            <a:extLst>
              <a:ext uri="{FF2B5EF4-FFF2-40B4-BE49-F238E27FC236}">
                <a16:creationId xmlns:a16="http://schemas.microsoft.com/office/drawing/2014/main" id="{EACAE20D-021F-4E90-A50D-C288CEBEDE01}"/>
              </a:ext>
            </a:extLst>
          </p:cNvPr>
          <p:cNvSpPr>
            <a:spLocks noChangeArrowheads="1"/>
          </p:cNvSpPr>
          <p:nvPr/>
        </p:nvSpPr>
        <p:spPr bwMode="auto">
          <a:xfrm>
            <a:off x="5410200" y="39624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5" name="AutoShape 9">
            <a:extLst>
              <a:ext uri="{FF2B5EF4-FFF2-40B4-BE49-F238E27FC236}">
                <a16:creationId xmlns:a16="http://schemas.microsoft.com/office/drawing/2014/main" id="{24EFC190-4AD0-4F0E-A546-6A9A9B170E1C}"/>
              </a:ext>
            </a:extLst>
          </p:cNvPr>
          <p:cNvSpPr>
            <a:spLocks noChangeArrowheads="1"/>
          </p:cNvSpPr>
          <p:nvPr/>
        </p:nvSpPr>
        <p:spPr bwMode="auto">
          <a:xfrm>
            <a:off x="3048000" y="39624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6" name="AutoShape 10">
            <a:extLst>
              <a:ext uri="{FF2B5EF4-FFF2-40B4-BE49-F238E27FC236}">
                <a16:creationId xmlns:a16="http://schemas.microsoft.com/office/drawing/2014/main" id="{222B1D0C-5F30-4DE9-9D5A-5592F48D84FD}"/>
              </a:ext>
            </a:extLst>
          </p:cNvPr>
          <p:cNvSpPr>
            <a:spLocks noChangeArrowheads="1"/>
          </p:cNvSpPr>
          <p:nvPr/>
        </p:nvSpPr>
        <p:spPr bwMode="auto">
          <a:xfrm>
            <a:off x="3352800" y="4876800"/>
            <a:ext cx="152400" cy="228600"/>
          </a:xfrm>
          <a:prstGeom prst="flowChartConnector">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19467" name="Text Box 11">
            <a:extLst>
              <a:ext uri="{FF2B5EF4-FFF2-40B4-BE49-F238E27FC236}">
                <a16:creationId xmlns:a16="http://schemas.microsoft.com/office/drawing/2014/main" id="{FBADBD9E-F009-4C9D-B7C8-AA1EA687C4A9}"/>
              </a:ext>
            </a:extLst>
          </p:cNvPr>
          <p:cNvSpPr txBox="1">
            <a:spLocks noChangeArrowheads="1"/>
          </p:cNvSpPr>
          <p:nvPr/>
        </p:nvSpPr>
        <p:spPr bwMode="auto">
          <a:xfrm>
            <a:off x="3184525" y="1995488"/>
            <a:ext cx="45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ea typeface="宋体" panose="02010600030101010101" pitchFamily="2" charset="-122"/>
              </a:rPr>
              <a:t>all</a:t>
            </a:r>
            <a:endParaRPr lang="en-US" altLang="zh-CN" sz="2400">
              <a:latin typeface="Times New Roman" panose="02020603050405020304" pitchFamily="18" charset="0"/>
              <a:ea typeface="宋体" panose="02010600030101010101" pitchFamily="2" charset="-122"/>
            </a:endParaRPr>
          </a:p>
        </p:txBody>
      </p:sp>
      <p:sp>
        <p:nvSpPr>
          <p:cNvPr id="19468" name="Line 12">
            <a:extLst>
              <a:ext uri="{FF2B5EF4-FFF2-40B4-BE49-F238E27FC236}">
                <a16:creationId xmlns:a16="http://schemas.microsoft.com/office/drawing/2014/main" id="{C2D0BBF9-CEC5-4888-A6B2-DF0C00D4898D}"/>
              </a:ext>
            </a:extLst>
          </p:cNvPr>
          <p:cNvSpPr>
            <a:spLocks noChangeShapeType="1"/>
          </p:cNvSpPr>
          <p:nvPr/>
        </p:nvSpPr>
        <p:spPr bwMode="auto">
          <a:xfrm flipH="1">
            <a:off x="2286000" y="2438400"/>
            <a:ext cx="1143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9" name="Line 13">
            <a:extLst>
              <a:ext uri="{FF2B5EF4-FFF2-40B4-BE49-F238E27FC236}">
                <a16:creationId xmlns:a16="http://schemas.microsoft.com/office/drawing/2014/main" id="{94C88730-4E47-4830-964E-7B6139B6EEB9}"/>
              </a:ext>
            </a:extLst>
          </p:cNvPr>
          <p:cNvSpPr>
            <a:spLocks noChangeShapeType="1"/>
          </p:cNvSpPr>
          <p:nvPr/>
        </p:nvSpPr>
        <p:spPr bwMode="auto">
          <a:xfrm>
            <a:off x="3429000" y="2438400"/>
            <a:ext cx="1143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0" name="Line 14">
            <a:extLst>
              <a:ext uri="{FF2B5EF4-FFF2-40B4-BE49-F238E27FC236}">
                <a16:creationId xmlns:a16="http://schemas.microsoft.com/office/drawing/2014/main" id="{4B59219B-010F-4192-B91C-6A5D5F3914BD}"/>
              </a:ext>
            </a:extLst>
          </p:cNvPr>
          <p:cNvSpPr>
            <a:spLocks noChangeShapeType="1"/>
          </p:cNvSpPr>
          <p:nvPr/>
        </p:nvSpPr>
        <p:spPr bwMode="auto">
          <a:xfrm>
            <a:off x="3429000" y="2438400"/>
            <a:ext cx="152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1" name="Line 15">
            <a:extLst>
              <a:ext uri="{FF2B5EF4-FFF2-40B4-BE49-F238E27FC236}">
                <a16:creationId xmlns:a16="http://schemas.microsoft.com/office/drawing/2014/main" id="{775701E1-2AFA-40AA-86A8-35DE7B2F2ED8}"/>
              </a:ext>
            </a:extLst>
          </p:cNvPr>
          <p:cNvSpPr>
            <a:spLocks noChangeShapeType="1"/>
          </p:cNvSpPr>
          <p:nvPr/>
        </p:nvSpPr>
        <p:spPr bwMode="auto">
          <a:xfrm flipH="1">
            <a:off x="1981200" y="3200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2" name="Line 16">
            <a:extLst>
              <a:ext uri="{FF2B5EF4-FFF2-40B4-BE49-F238E27FC236}">
                <a16:creationId xmlns:a16="http://schemas.microsoft.com/office/drawing/2014/main" id="{FFF9C461-0FC4-46B5-A7F7-BF5DCE2E27FA}"/>
              </a:ext>
            </a:extLst>
          </p:cNvPr>
          <p:cNvSpPr>
            <a:spLocks noChangeShapeType="1"/>
          </p:cNvSpPr>
          <p:nvPr/>
        </p:nvSpPr>
        <p:spPr bwMode="auto">
          <a:xfrm flipH="1">
            <a:off x="1981200" y="3200400"/>
            <a:ext cx="1600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3" name="Line 17">
            <a:extLst>
              <a:ext uri="{FF2B5EF4-FFF2-40B4-BE49-F238E27FC236}">
                <a16:creationId xmlns:a16="http://schemas.microsoft.com/office/drawing/2014/main" id="{9FF33A12-9EB3-416C-9FCE-D751D3EFF3A2}"/>
              </a:ext>
            </a:extLst>
          </p:cNvPr>
          <p:cNvSpPr>
            <a:spLocks noChangeShapeType="1"/>
          </p:cNvSpPr>
          <p:nvPr/>
        </p:nvSpPr>
        <p:spPr bwMode="auto">
          <a:xfrm>
            <a:off x="2286000" y="3200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4" name="Line 18">
            <a:extLst>
              <a:ext uri="{FF2B5EF4-FFF2-40B4-BE49-F238E27FC236}">
                <a16:creationId xmlns:a16="http://schemas.microsoft.com/office/drawing/2014/main" id="{E75B065E-7AFE-4D56-8162-CEB266EBAC3E}"/>
              </a:ext>
            </a:extLst>
          </p:cNvPr>
          <p:cNvSpPr>
            <a:spLocks noChangeShapeType="1"/>
          </p:cNvSpPr>
          <p:nvPr/>
        </p:nvSpPr>
        <p:spPr bwMode="auto">
          <a:xfrm flipH="1">
            <a:off x="3124200" y="3200400"/>
            <a:ext cx="14478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5" name="Line 19">
            <a:extLst>
              <a:ext uri="{FF2B5EF4-FFF2-40B4-BE49-F238E27FC236}">
                <a16:creationId xmlns:a16="http://schemas.microsoft.com/office/drawing/2014/main" id="{F4BD750E-1FB0-44C9-9B6C-A1BA6FC77D9B}"/>
              </a:ext>
            </a:extLst>
          </p:cNvPr>
          <p:cNvSpPr>
            <a:spLocks noChangeShapeType="1"/>
          </p:cNvSpPr>
          <p:nvPr/>
        </p:nvSpPr>
        <p:spPr bwMode="auto">
          <a:xfrm>
            <a:off x="3581400" y="3200400"/>
            <a:ext cx="1905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6" name="Line 20">
            <a:extLst>
              <a:ext uri="{FF2B5EF4-FFF2-40B4-BE49-F238E27FC236}">
                <a16:creationId xmlns:a16="http://schemas.microsoft.com/office/drawing/2014/main" id="{AF421D7E-FDB2-4114-AC4B-132DF3AE4095}"/>
              </a:ext>
            </a:extLst>
          </p:cNvPr>
          <p:cNvSpPr>
            <a:spLocks noChangeShapeType="1"/>
          </p:cNvSpPr>
          <p:nvPr/>
        </p:nvSpPr>
        <p:spPr bwMode="auto">
          <a:xfrm>
            <a:off x="4572000" y="3200400"/>
            <a:ext cx="914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7" name="Line 21">
            <a:extLst>
              <a:ext uri="{FF2B5EF4-FFF2-40B4-BE49-F238E27FC236}">
                <a16:creationId xmlns:a16="http://schemas.microsoft.com/office/drawing/2014/main" id="{14A0450E-9981-4BE1-B980-12D57A347545}"/>
              </a:ext>
            </a:extLst>
          </p:cNvPr>
          <p:cNvSpPr>
            <a:spLocks noChangeShapeType="1"/>
          </p:cNvSpPr>
          <p:nvPr/>
        </p:nvSpPr>
        <p:spPr bwMode="auto">
          <a:xfrm>
            <a:off x="1981200" y="3962400"/>
            <a:ext cx="14478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8" name="Line 22">
            <a:extLst>
              <a:ext uri="{FF2B5EF4-FFF2-40B4-BE49-F238E27FC236}">
                <a16:creationId xmlns:a16="http://schemas.microsoft.com/office/drawing/2014/main" id="{977775B5-F050-4FA0-9CE1-F59B92EAEFA1}"/>
              </a:ext>
            </a:extLst>
          </p:cNvPr>
          <p:cNvSpPr>
            <a:spLocks noChangeShapeType="1"/>
          </p:cNvSpPr>
          <p:nvPr/>
        </p:nvSpPr>
        <p:spPr bwMode="auto">
          <a:xfrm>
            <a:off x="3124200" y="4038600"/>
            <a:ext cx="304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9" name="Line 23">
            <a:extLst>
              <a:ext uri="{FF2B5EF4-FFF2-40B4-BE49-F238E27FC236}">
                <a16:creationId xmlns:a16="http://schemas.microsoft.com/office/drawing/2014/main" id="{FC4B361B-A21C-4310-AD00-E36D0A670A6E}"/>
              </a:ext>
            </a:extLst>
          </p:cNvPr>
          <p:cNvSpPr>
            <a:spLocks noChangeShapeType="1"/>
          </p:cNvSpPr>
          <p:nvPr/>
        </p:nvSpPr>
        <p:spPr bwMode="auto">
          <a:xfrm flipH="1">
            <a:off x="3429000" y="4038600"/>
            <a:ext cx="2057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0" name="Text Box 24">
            <a:extLst>
              <a:ext uri="{FF2B5EF4-FFF2-40B4-BE49-F238E27FC236}">
                <a16:creationId xmlns:a16="http://schemas.microsoft.com/office/drawing/2014/main" id="{A18A55A6-5530-469B-B7EE-5E22BECC01D0}"/>
              </a:ext>
            </a:extLst>
          </p:cNvPr>
          <p:cNvSpPr txBox="1">
            <a:spLocks noChangeArrowheads="1"/>
          </p:cNvSpPr>
          <p:nvPr/>
        </p:nvSpPr>
        <p:spPr bwMode="auto">
          <a:xfrm>
            <a:off x="1524000" y="2740025"/>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latin typeface="Times New Roman" panose="02020603050405020304" pitchFamily="18" charset="0"/>
                <a:ea typeface="宋体" panose="02010600030101010101" pitchFamily="2" charset="-122"/>
              </a:rPr>
              <a:t>product</a:t>
            </a:r>
            <a:endParaRPr lang="en-US" altLang="zh-CN" sz="2400">
              <a:latin typeface="Times New Roman" panose="02020603050405020304" pitchFamily="18" charset="0"/>
              <a:ea typeface="宋体" panose="02010600030101010101" pitchFamily="2" charset="-122"/>
            </a:endParaRPr>
          </a:p>
        </p:txBody>
      </p:sp>
      <p:sp>
        <p:nvSpPr>
          <p:cNvPr id="19481" name="Text Box 25">
            <a:extLst>
              <a:ext uri="{FF2B5EF4-FFF2-40B4-BE49-F238E27FC236}">
                <a16:creationId xmlns:a16="http://schemas.microsoft.com/office/drawing/2014/main" id="{17D68834-86C7-45A0-8674-A6392D560FAD}"/>
              </a:ext>
            </a:extLst>
          </p:cNvPr>
          <p:cNvSpPr txBox="1">
            <a:spLocks noChangeArrowheads="1"/>
          </p:cNvSpPr>
          <p:nvPr/>
        </p:nvSpPr>
        <p:spPr bwMode="auto">
          <a:xfrm>
            <a:off x="3032125" y="2757488"/>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a:latin typeface="Times New Roman" panose="02020603050405020304" pitchFamily="18" charset="0"/>
                <a:ea typeface="宋体" panose="02010600030101010101" pitchFamily="2" charset="-122"/>
              </a:rPr>
              <a:t>date</a:t>
            </a:r>
            <a:endParaRPr lang="en-US" altLang="zh-CN" sz="2400">
              <a:latin typeface="Times New Roman" panose="02020603050405020304" pitchFamily="18" charset="0"/>
              <a:ea typeface="宋体" panose="02010600030101010101" pitchFamily="2" charset="-122"/>
            </a:endParaRPr>
          </a:p>
        </p:txBody>
      </p:sp>
      <p:sp>
        <p:nvSpPr>
          <p:cNvPr id="19482" name="Text Box 26">
            <a:extLst>
              <a:ext uri="{FF2B5EF4-FFF2-40B4-BE49-F238E27FC236}">
                <a16:creationId xmlns:a16="http://schemas.microsoft.com/office/drawing/2014/main" id="{10767387-F872-4745-AAD3-24743B58A037}"/>
              </a:ext>
            </a:extLst>
          </p:cNvPr>
          <p:cNvSpPr txBox="1">
            <a:spLocks noChangeArrowheads="1"/>
          </p:cNvSpPr>
          <p:nvPr/>
        </p:nvSpPr>
        <p:spPr bwMode="auto">
          <a:xfrm>
            <a:off x="4403725" y="2681288"/>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a:latin typeface="Times New Roman" panose="02020603050405020304" pitchFamily="18" charset="0"/>
                <a:ea typeface="宋体" panose="02010600030101010101" pitchFamily="2" charset="-122"/>
              </a:rPr>
              <a:t>country</a:t>
            </a:r>
            <a:endParaRPr lang="en-US" altLang="zh-CN" sz="2400">
              <a:latin typeface="Times New Roman" panose="02020603050405020304" pitchFamily="18" charset="0"/>
              <a:ea typeface="宋体" panose="02010600030101010101" pitchFamily="2" charset="-122"/>
            </a:endParaRPr>
          </a:p>
        </p:txBody>
      </p:sp>
      <p:sp>
        <p:nvSpPr>
          <p:cNvPr id="19483" name="Text Box 27">
            <a:extLst>
              <a:ext uri="{FF2B5EF4-FFF2-40B4-BE49-F238E27FC236}">
                <a16:creationId xmlns:a16="http://schemas.microsoft.com/office/drawing/2014/main" id="{FCB7475F-6847-4560-A3B9-63931F399F41}"/>
              </a:ext>
            </a:extLst>
          </p:cNvPr>
          <p:cNvSpPr txBox="1">
            <a:spLocks noChangeArrowheads="1"/>
          </p:cNvSpPr>
          <p:nvPr/>
        </p:nvSpPr>
        <p:spPr bwMode="auto">
          <a:xfrm>
            <a:off x="746125" y="3543300"/>
            <a:ext cx="132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latin typeface="Times New Roman" panose="02020603050405020304" pitchFamily="18" charset="0"/>
                <a:ea typeface="宋体" panose="02010600030101010101" pitchFamily="2" charset="-122"/>
              </a:rPr>
              <a:t>product,date</a:t>
            </a:r>
            <a:endParaRPr lang="en-US" altLang="zh-CN" sz="2400">
              <a:latin typeface="Times New Roman" panose="02020603050405020304" pitchFamily="18" charset="0"/>
              <a:ea typeface="宋体" panose="02010600030101010101" pitchFamily="2" charset="-122"/>
            </a:endParaRPr>
          </a:p>
        </p:txBody>
      </p:sp>
      <p:sp>
        <p:nvSpPr>
          <p:cNvPr id="19484" name="Text Box 28">
            <a:extLst>
              <a:ext uri="{FF2B5EF4-FFF2-40B4-BE49-F238E27FC236}">
                <a16:creationId xmlns:a16="http://schemas.microsoft.com/office/drawing/2014/main" id="{832C7DAA-B333-40DE-8E44-F0B3293C7D3E}"/>
              </a:ext>
            </a:extLst>
          </p:cNvPr>
          <p:cNvSpPr txBox="1">
            <a:spLocks noChangeArrowheads="1"/>
          </p:cNvSpPr>
          <p:nvPr/>
        </p:nvSpPr>
        <p:spPr bwMode="auto">
          <a:xfrm>
            <a:off x="2727325" y="3543300"/>
            <a:ext cx="1638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latin typeface="Times New Roman" panose="02020603050405020304" pitchFamily="18" charset="0"/>
                <a:ea typeface="宋体" panose="02010600030101010101" pitchFamily="2" charset="-122"/>
              </a:rPr>
              <a:t>product,country</a:t>
            </a:r>
            <a:endParaRPr lang="en-US" altLang="zh-CN" sz="2400">
              <a:latin typeface="Times New Roman" panose="02020603050405020304" pitchFamily="18" charset="0"/>
              <a:ea typeface="宋体" panose="02010600030101010101" pitchFamily="2" charset="-122"/>
            </a:endParaRPr>
          </a:p>
        </p:txBody>
      </p:sp>
      <p:sp>
        <p:nvSpPr>
          <p:cNvPr id="19485" name="Text Box 29">
            <a:extLst>
              <a:ext uri="{FF2B5EF4-FFF2-40B4-BE49-F238E27FC236}">
                <a16:creationId xmlns:a16="http://schemas.microsoft.com/office/drawing/2014/main" id="{C5F750CB-B39F-42AE-9CBF-9D112FF3621F}"/>
              </a:ext>
            </a:extLst>
          </p:cNvPr>
          <p:cNvSpPr txBox="1">
            <a:spLocks noChangeArrowheads="1"/>
          </p:cNvSpPr>
          <p:nvPr/>
        </p:nvSpPr>
        <p:spPr bwMode="auto">
          <a:xfrm>
            <a:off x="5241925" y="3543300"/>
            <a:ext cx="137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latin typeface="Times New Roman" panose="02020603050405020304" pitchFamily="18" charset="0"/>
                <a:ea typeface="宋体" panose="02010600030101010101" pitchFamily="2" charset="-122"/>
              </a:rPr>
              <a:t>date, country</a:t>
            </a:r>
            <a:endParaRPr lang="en-US" altLang="zh-CN" sz="2400">
              <a:latin typeface="Times New Roman" panose="02020603050405020304" pitchFamily="18" charset="0"/>
              <a:ea typeface="宋体" panose="02010600030101010101" pitchFamily="2" charset="-122"/>
            </a:endParaRPr>
          </a:p>
        </p:txBody>
      </p:sp>
      <p:sp>
        <p:nvSpPr>
          <p:cNvPr id="19486" name="Text Box 30">
            <a:extLst>
              <a:ext uri="{FF2B5EF4-FFF2-40B4-BE49-F238E27FC236}">
                <a16:creationId xmlns:a16="http://schemas.microsoft.com/office/drawing/2014/main" id="{395D8C2D-1D16-4F7B-876E-92CDBEF61007}"/>
              </a:ext>
            </a:extLst>
          </p:cNvPr>
          <p:cNvSpPr txBox="1">
            <a:spLocks noChangeArrowheads="1"/>
          </p:cNvSpPr>
          <p:nvPr/>
        </p:nvSpPr>
        <p:spPr bwMode="auto">
          <a:xfrm>
            <a:off x="2498725" y="4991100"/>
            <a:ext cx="219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latin typeface="Times New Roman" panose="02020603050405020304" pitchFamily="18" charset="0"/>
                <a:ea typeface="宋体" panose="02010600030101010101" pitchFamily="2" charset="-122"/>
              </a:rPr>
              <a:t>product, date, country</a:t>
            </a:r>
            <a:endParaRPr lang="en-US" altLang="zh-CN" sz="2400">
              <a:latin typeface="Times New Roman" panose="02020603050405020304" pitchFamily="18" charset="0"/>
              <a:ea typeface="宋体" panose="02010600030101010101" pitchFamily="2" charset="-122"/>
            </a:endParaRPr>
          </a:p>
        </p:txBody>
      </p:sp>
      <p:sp>
        <p:nvSpPr>
          <p:cNvPr id="19487" name="Text Box 31">
            <a:extLst>
              <a:ext uri="{FF2B5EF4-FFF2-40B4-BE49-F238E27FC236}">
                <a16:creationId xmlns:a16="http://schemas.microsoft.com/office/drawing/2014/main" id="{A2A4BBA0-A516-4576-8DF6-501BD1E50E69}"/>
              </a:ext>
            </a:extLst>
          </p:cNvPr>
          <p:cNvSpPr txBox="1">
            <a:spLocks noChangeArrowheads="1"/>
          </p:cNvSpPr>
          <p:nvPr/>
        </p:nvSpPr>
        <p:spPr bwMode="auto">
          <a:xfrm>
            <a:off x="6553200" y="22860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zh-CN" altLang="en-US" sz="2000">
                <a:latin typeface="Times New Roman" panose="02020603050405020304" pitchFamily="18" charset="0"/>
                <a:ea typeface="宋体" panose="02010600030101010101" pitchFamily="2" charset="-122"/>
              </a:rPr>
              <a:t>0-</a:t>
            </a:r>
            <a:r>
              <a:rPr lang="en-US" altLang="zh-CN" sz="2000">
                <a:latin typeface="Times New Roman" panose="02020603050405020304" pitchFamily="18" charset="0"/>
                <a:ea typeface="宋体" panose="02010600030101010101" pitchFamily="2" charset="-122"/>
              </a:rPr>
              <a:t>D(apex) cuboid</a:t>
            </a:r>
            <a:endParaRPr lang="en-US" altLang="zh-CN" sz="2400">
              <a:latin typeface="Times New Roman" panose="02020603050405020304" pitchFamily="18" charset="0"/>
              <a:ea typeface="宋体" panose="02010600030101010101" pitchFamily="2" charset="-122"/>
            </a:endParaRPr>
          </a:p>
        </p:txBody>
      </p:sp>
      <p:sp>
        <p:nvSpPr>
          <p:cNvPr id="19488" name="Text Box 32">
            <a:extLst>
              <a:ext uri="{FF2B5EF4-FFF2-40B4-BE49-F238E27FC236}">
                <a16:creationId xmlns:a16="http://schemas.microsoft.com/office/drawing/2014/main" id="{58FB6F8B-1307-4F2B-A2D4-E91F50C4C0BB}"/>
              </a:ext>
            </a:extLst>
          </p:cNvPr>
          <p:cNvSpPr txBox="1">
            <a:spLocks noChangeArrowheads="1"/>
          </p:cNvSpPr>
          <p:nvPr/>
        </p:nvSpPr>
        <p:spPr bwMode="auto">
          <a:xfrm>
            <a:off x="6537325" y="2909888"/>
            <a:ext cx="1431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zh-CN" altLang="en-US" sz="2000">
                <a:latin typeface="Times New Roman" panose="02020603050405020304" pitchFamily="18" charset="0"/>
                <a:ea typeface="宋体" panose="02010600030101010101" pitchFamily="2" charset="-122"/>
              </a:rPr>
              <a:t>1-</a:t>
            </a:r>
            <a:r>
              <a:rPr lang="en-US" altLang="zh-CN" sz="2000">
                <a:latin typeface="Times New Roman" panose="02020603050405020304" pitchFamily="18" charset="0"/>
                <a:ea typeface="宋体" panose="02010600030101010101" pitchFamily="2" charset="-122"/>
              </a:rPr>
              <a:t>D cuboids</a:t>
            </a:r>
            <a:endParaRPr lang="en-US" altLang="zh-CN" sz="2400">
              <a:latin typeface="Times New Roman" panose="02020603050405020304" pitchFamily="18" charset="0"/>
              <a:ea typeface="宋体" panose="02010600030101010101" pitchFamily="2" charset="-122"/>
            </a:endParaRPr>
          </a:p>
        </p:txBody>
      </p:sp>
      <p:sp>
        <p:nvSpPr>
          <p:cNvPr id="19489" name="Text Box 33">
            <a:extLst>
              <a:ext uri="{FF2B5EF4-FFF2-40B4-BE49-F238E27FC236}">
                <a16:creationId xmlns:a16="http://schemas.microsoft.com/office/drawing/2014/main" id="{D19D320B-BD00-4710-A66E-CD5B3BEBCCE1}"/>
              </a:ext>
            </a:extLst>
          </p:cNvPr>
          <p:cNvSpPr txBox="1">
            <a:spLocks noChangeArrowheads="1"/>
          </p:cNvSpPr>
          <p:nvPr/>
        </p:nvSpPr>
        <p:spPr bwMode="auto">
          <a:xfrm>
            <a:off x="6537325" y="3900488"/>
            <a:ext cx="1431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zh-CN" altLang="en-US" sz="2000">
                <a:latin typeface="Times New Roman" panose="02020603050405020304" pitchFamily="18" charset="0"/>
                <a:ea typeface="宋体" panose="02010600030101010101" pitchFamily="2" charset="-122"/>
              </a:rPr>
              <a:t>2-</a:t>
            </a:r>
            <a:r>
              <a:rPr lang="en-US" altLang="zh-CN" sz="2000">
                <a:latin typeface="Times New Roman" panose="02020603050405020304" pitchFamily="18" charset="0"/>
                <a:ea typeface="宋体" panose="02010600030101010101" pitchFamily="2" charset="-122"/>
              </a:rPr>
              <a:t>D cuboids</a:t>
            </a:r>
            <a:endParaRPr lang="en-US" altLang="zh-CN" sz="2400">
              <a:latin typeface="Times New Roman" panose="02020603050405020304" pitchFamily="18" charset="0"/>
              <a:ea typeface="宋体" panose="02010600030101010101" pitchFamily="2" charset="-122"/>
            </a:endParaRPr>
          </a:p>
        </p:txBody>
      </p:sp>
      <p:sp>
        <p:nvSpPr>
          <p:cNvPr id="19490" name="Text Box 34">
            <a:extLst>
              <a:ext uri="{FF2B5EF4-FFF2-40B4-BE49-F238E27FC236}">
                <a16:creationId xmlns:a16="http://schemas.microsoft.com/office/drawing/2014/main" id="{5BA2F80B-BEA7-41CE-91BA-DD4A47812DBE}"/>
              </a:ext>
            </a:extLst>
          </p:cNvPr>
          <p:cNvSpPr txBox="1">
            <a:spLocks noChangeArrowheads="1"/>
          </p:cNvSpPr>
          <p:nvPr/>
        </p:nvSpPr>
        <p:spPr bwMode="auto">
          <a:xfrm>
            <a:off x="6537325" y="4738688"/>
            <a:ext cx="195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zh-CN" altLang="en-US" sz="2000">
                <a:latin typeface="Times New Roman" panose="02020603050405020304" pitchFamily="18" charset="0"/>
                <a:ea typeface="宋体" panose="02010600030101010101" pitchFamily="2" charset="-122"/>
              </a:rPr>
              <a:t>3-</a:t>
            </a:r>
            <a:r>
              <a:rPr lang="en-US" altLang="zh-CN" sz="2000">
                <a:latin typeface="Times New Roman" panose="02020603050405020304" pitchFamily="18" charset="0"/>
                <a:ea typeface="宋体" panose="02010600030101010101" pitchFamily="2" charset="-122"/>
              </a:rPr>
              <a:t>D(base) cuboid</a:t>
            </a:r>
            <a:endParaRPr lang="en-US" altLang="zh-CN" sz="2400">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D5BB00B-F58C-41AC-BF60-C6F350C47E62}"/>
                  </a:ext>
                </a:extLst>
              </p14:cNvPr>
              <p14:cNvContentPartPr/>
              <p14:nvPr/>
            </p14:nvContentPartPr>
            <p14:xfrm>
              <a:off x="1421640" y="2888280"/>
              <a:ext cx="5082840" cy="2306520"/>
            </p14:xfrm>
          </p:contentPart>
        </mc:Choice>
        <mc:Fallback xmlns="">
          <p:pic>
            <p:nvPicPr>
              <p:cNvPr id="2" name="Ink 1">
                <a:extLst>
                  <a:ext uri="{FF2B5EF4-FFF2-40B4-BE49-F238E27FC236}">
                    <a16:creationId xmlns:a16="http://schemas.microsoft.com/office/drawing/2014/main" id="{AD5BB00B-F58C-41AC-BF60-C6F350C47E62}"/>
                  </a:ext>
                </a:extLst>
              </p:cNvPr>
              <p:cNvPicPr/>
              <p:nvPr/>
            </p:nvPicPr>
            <p:blipFill>
              <a:blip r:embed="rId3"/>
              <a:stretch>
                <a:fillRect/>
              </a:stretch>
            </p:blipFill>
            <p:spPr>
              <a:xfrm>
                <a:off x="1412280" y="2878920"/>
                <a:ext cx="5101560" cy="23252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a:xfrm>
            <a:off x="742950" y="1708151"/>
            <a:ext cx="7772400" cy="4648200"/>
          </a:xfrm>
        </p:spPr>
        <p:txBody>
          <a:bodyPr>
            <a:noAutofit/>
          </a:bodyPr>
          <a:lstStyle/>
          <a:p>
            <a:pPr lvl="1"/>
            <a:r>
              <a:rPr lang="en-US" sz="2000" b="1" dirty="0"/>
              <a:t>2.2 Categorize the data</a:t>
            </a:r>
          </a:p>
          <a:p>
            <a:pPr lvl="3"/>
            <a:r>
              <a:rPr lang="en-US" sz="1900" b="1" dirty="0"/>
              <a:t>Constant:</a:t>
            </a:r>
            <a:r>
              <a:rPr lang="en-US" sz="1900" dirty="0"/>
              <a:t> A variable where every data value is the same.  </a:t>
            </a:r>
          </a:p>
          <a:p>
            <a:pPr lvl="4"/>
            <a:r>
              <a:rPr lang="en-US" sz="1900" dirty="0"/>
              <a:t>Example - PI</a:t>
            </a:r>
          </a:p>
          <a:p>
            <a:pPr lvl="3"/>
            <a:r>
              <a:rPr lang="en-US" sz="1900" b="1" dirty="0"/>
              <a:t>Dichotomous:</a:t>
            </a:r>
            <a:r>
              <a:rPr lang="en-US" sz="1900" dirty="0"/>
              <a:t> A variable where there are only two values</a:t>
            </a:r>
          </a:p>
          <a:p>
            <a:pPr lvl="4"/>
            <a:r>
              <a:rPr lang="en-US" sz="1900" dirty="0"/>
              <a:t>Example-  Gender whose values can be male or female. </a:t>
            </a:r>
          </a:p>
          <a:p>
            <a:pPr lvl="3"/>
            <a:r>
              <a:rPr lang="en-US" sz="1900" b="1" dirty="0"/>
              <a:t>Discrete, </a:t>
            </a:r>
            <a:r>
              <a:rPr lang="en-US" sz="1900" b="1" dirty="0" err="1"/>
              <a:t>Categoric</a:t>
            </a:r>
            <a:r>
              <a:rPr lang="en-US" sz="1900" b="1" dirty="0"/>
              <a:t> or Nominal:</a:t>
            </a:r>
            <a:r>
              <a:rPr lang="en-US" sz="1900" dirty="0"/>
              <a:t> A variable that can only take a certain number of values (either text or numbers).</a:t>
            </a:r>
          </a:p>
          <a:p>
            <a:pPr lvl="4"/>
            <a:r>
              <a:rPr lang="en-US" sz="1900" dirty="0"/>
              <a:t> Example- the variable Color where values could be black, blue, red etc.</a:t>
            </a:r>
          </a:p>
          <a:p>
            <a:pPr lvl="3"/>
            <a:r>
              <a:rPr lang="en-US" sz="1900" dirty="0"/>
              <a:t> </a:t>
            </a:r>
            <a:r>
              <a:rPr lang="en-US" sz="1900" b="1" dirty="0"/>
              <a:t>Continuous:</a:t>
            </a:r>
            <a:r>
              <a:rPr lang="en-US" sz="1900" dirty="0"/>
              <a:t> A variable where an infinite number of numeric values are possible within a specific range. </a:t>
            </a:r>
          </a:p>
          <a:p>
            <a:pPr lvl="4"/>
            <a:r>
              <a:rPr lang="en-US" sz="1900" dirty="0"/>
              <a:t>Example- temperature between the minimum and maximum temperature, the variable could take any value</a:t>
            </a:r>
            <a:endParaRPr lang="en-US" sz="1900" b="1" dirty="0"/>
          </a:p>
          <a:p>
            <a:pPr marL="594360" lvl="2" indent="0">
              <a:buNone/>
            </a:pPr>
            <a:endParaRPr lang="en-US" sz="1800"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34</a:t>
            </a:fld>
            <a:endParaRPr lang="en-US"/>
          </a:p>
        </p:txBody>
      </p:sp>
    </p:spTree>
    <p:extLst>
      <p:ext uri="{BB962C8B-B14F-4D97-AF65-F5344CB8AC3E}">
        <p14:creationId xmlns:p14="http://schemas.microsoft.com/office/powerpoint/2010/main" val="7057969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Autofit/>
          </a:bodyPr>
          <a:lstStyle/>
          <a:p>
            <a:pPr lvl="1"/>
            <a:r>
              <a:rPr lang="en-US" sz="2000" b="1" dirty="0"/>
              <a:t>2.2. Categorize the data</a:t>
            </a:r>
          </a:p>
          <a:p>
            <a:pPr marL="594360" lvl="2" indent="0">
              <a:buNone/>
            </a:pPr>
            <a:r>
              <a:rPr lang="en-US" b="1" dirty="0"/>
              <a:t>Scales of measurement</a:t>
            </a:r>
          </a:p>
          <a:p>
            <a:pPr lvl="3"/>
            <a:r>
              <a:rPr lang="en-US" sz="1600" dirty="0"/>
              <a:t>Nominal: Scale describing a variable with a limited number of different values. The order of these values has no meaning.</a:t>
            </a:r>
          </a:p>
          <a:p>
            <a:pPr lvl="3"/>
            <a:r>
              <a:rPr lang="en-US" sz="1600" dirty="0"/>
              <a:t>Ordinal: This scale describes a variable whose values are ordered, the difference between the values does not describe the magnitude of the actual difference. </a:t>
            </a:r>
          </a:p>
          <a:p>
            <a:pPr lvl="4"/>
            <a:r>
              <a:rPr lang="en-US" sz="1600" dirty="0"/>
              <a:t>For example, a scale where the only values are low, medium, and high </a:t>
            </a:r>
          </a:p>
          <a:p>
            <a:pPr lvl="2"/>
            <a:r>
              <a:rPr lang="en-US" sz="1600" dirty="0"/>
              <a:t>Interval: Scales that describe values where the interval between the values has meaning. </a:t>
            </a:r>
          </a:p>
          <a:p>
            <a:pPr lvl="3"/>
            <a:r>
              <a:rPr lang="en-US" sz="1600" dirty="0"/>
              <a:t>For example, when looking at three data points measured on the Fahrenheit scale, 5 F, 10 F, 15 F. Interval scales do not have a natural zero.</a:t>
            </a:r>
          </a:p>
          <a:p>
            <a:pPr lvl="2"/>
            <a:r>
              <a:rPr lang="en-US" sz="1600" dirty="0"/>
              <a:t>Ratio: Scales that describe variables where the same difference between values has the same meaning (as in interval) but where a double, tripling, etc.</a:t>
            </a:r>
          </a:p>
          <a:p>
            <a:pPr lvl="3"/>
            <a:r>
              <a:rPr lang="en-US" sz="1600" dirty="0"/>
              <a:t>For example of a ratio scale is a bank account balance whose possible values are $5, $10, and $15</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35</a:t>
            </a:fld>
            <a:endParaRPr lang="en-US"/>
          </a:p>
        </p:txBody>
      </p:sp>
    </p:spTree>
    <p:extLst>
      <p:ext uri="{BB962C8B-B14F-4D97-AF65-F5344CB8AC3E}">
        <p14:creationId xmlns:p14="http://schemas.microsoft.com/office/powerpoint/2010/main" val="2655622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Autofit/>
          </a:bodyPr>
          <a:lstStyle/>
          <a:p>
            <a:pPr marL="320040" lvl="1" indent="0">
              <a:buNone/>
            </a:pPr>
            <a:r>
              <a:rPr lang="en-US" b="1" dirty="0"/>
              <a:t>2.2 Categorize the data</a:t>
            </a:r>
          </a:p>
          <a:p>
            <a:pPr marL="320040" lvl="1" indent="0">
              <a:buNone/>
            </a:pPr>
            <a:r>
              <a:rPr lang="en-US" b="1" dirty="0"/>
              <a:t>Roles in analysis</a:t>
            </a:r>
          </a:p>
          <a:p>
            <a:pPr lvl="2">
              <a:buFont typeface="Wingdings" pitchFamily="2" charset="2"/>
              <a:buChar char="§"/>
            </a:pPr>
            <a:r>
              <a:rPr lang="en-US" sz="2200" b="1" dirty="0"/>
              <a:t>Labels:</a:t>
            </a:r>
            <a:r>
              <a:rPr lang="en-US" sz="2200" dirty="0"/>
              <a:t> Variables that describe individual observations in the data.</a:t>
            </a:r>
          </a:p>
          <a:p>
            <a:pPr lvl="2">
              <a:buFont typeface="Wingdings" pitchFamily="2" charset="2"/>
              <a:buChar char="§"/>
            </a:pPr>
            <a:r>
              <a:rPr lang="en-US" sz="2200" b="1" dirty="0"/>
              <a:t>Descriptors: </a:t>
            </a:r>
          </a:p>
          <a:p>
            <a:pPr lvl="3">
              <a:buFont typeface="Wingdings" pitchFamily="2" charset="2"/>
              <a:buChar char="§"/>
            </a:pPr>
            <a:r>
              <a:rPr lang="en-US" sz="2200" dirty="0"/>
              <a:t>These variables are almost always collected to describe an observation </a:t>
            </a:r>
          </a:p>
          <a:p>
            <a:pPr lvl="3">
              <a:buFont typeface="Wingdings" pitchFamily="2" charset="2"/>
              <a:buChar char="§"/>
            </a:pPr>
            <a:r>
              <a:rPr lang="en-US" sz="2200" dirty="0"/>
              <a:t>They are also described as predictors or X variables.</a:t>
            </a:r>
          </a:p>
          <a:p>
            <a:pPr lvl="2">
              <a:buFont typeface="Wingdings" pitchFamily="2" charset="2"/>
              <a:buChar char="§"/>
            </a:pPr>
            <a:r>
              <a:rPr lang="en-US" sz="2200" dirty="0"/>
              <a:t> </a:t>
            </a:r>
            <a:r>
              <a:rPr lang="en-US" sz="2200" b="1" dirty="0"/>
              <a:t>Response: </a:t>
            </a:r>
          </a:p>
          <a:p>
            <a:pPr lvl="3">
              <a:buFont typeface="Wingdings" pitchFamily="2" charset="2"/>
              <a:buChar char="§"/>
            </a:pPr>
            <a:r>
              <a:rPr lang="en-US" sz="2200" dirty="0"/>
              <a:t>These variables (usually one variable) are predicted from a predictive model (using the descriptor variables as input). </a:t>
            </a:r>
          </a:p>
          <a:p>
            <a:pPr marL="0" indent="0">
              <a:buNone/>
            </a:pPr>
            <a:r>
              <a:rPr lang="en-US" sz="2800" dirty="0"/>
              <a:t>    </a:t>
            </a:r>
            <a:endParaRPr lang="en-US" sz="4800"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36</a:t>
            </a:fld>
            <a:endParaRPr lang="en-US"/>
          </a:p>
        </p:txBody>
      </p:sp>
    </p:spTree>
    <p:extLst>
      <p:ext uri="{BB962C8B-B14F-4D97-AF65-F5344CB8AC3E}">
        <p14:creationId xmlns:p14="http://schemas.microsoft.com/office/powerpoint/2010/main" val="3173273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a:xfrm>
            <a:off x="628650" y="1524000"/>
            <a:ext cx="7886700" cy="4832351"/>
          </a:xfrm>
        </p:spPr>
        <p:txBody>
          <a:bodyPr>
            <a:noAutofit/>
          </a:bodyPr>
          <a:lstStyle/>
          <a:p>
            <a:pPr lvl="1"/>
            <a:r>
              <a:rPr lang="en-US" sz="2000" b="1" dirty="0"/>
              <a:t>2.3. Clean the data</a:t>
            </a:r>
          </a:p>
          <a:p>
            <a:pPr lvl="2"/>
            <a:r>
              <a:rPr lang="en-US" sz="2400" dirty="0"/>
              <a:t>in order to help improve the quality of data and consequently of the mining results.</a:t>
            </a:r>
          </a:p>
          <a:p>
            <a:pPr lvl="2"/>
            <a:r>
              <a:rPr lang="en-US" sz="2400" dirty="0"/>
              <a:t>data quality, including accuracy, completeness, consistency, timeliness, believability, and interpretability.</a:t>
            </a:r>
          </a:p>
          <a:p>
            <a:pPr lvl="1"/>
            <a:r>
              <a:rPr lang="en-US" sz="2000" b="1" dirty="0"/>
              <a:t>Data analyzed may be</a:t>
            </a:r>
          </a:p>
          <a:p>
            <a:pPr lvl="2"/>
            <a:r>
              <a:rPr lang="en-US" sz="2400" b="1" dirty="0"/>
              <a:t> </a:t>
            </a:r>
            <a:r>
              <a:rPr lang="en-US" sz="2400" dirty="0"/>
              <a:t>Incomplete – no recorded values , lacking attribute values or containing only aggregate values</a:t>
            </a:r>
          </a:p>
          <a:p>
            <a:pPr lvl="2"/>
            <a:r>
              <a:rPr lang="en-US" sz="2400" dirty="0"/>
              <a:t> Noisy – containing errors or outliers</a:t>
            </a:r>
          </a:p>
          <a:p>
            <a:pPr lvl="2"/>
            <a:r>
              <a:rPr lang="en-US" sz="2400" dirty="0"/>
              <a:t>Inconsistent – containing discrepancies in the department codes used to categorize items</a:t>
            </a:r>
          </a:p>
          <a:p>
            <a:pPr lvl="1"/>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37</a:t>
            </a:fld>
            <a:endParaRPr lang="en-US"/>
          </a:p>
        </p:txBody>
      </p:sp>
    </p:spTree>
    <p:extLst>
      <p:ext uri="{BB962C8B-B14F-4D97-AF65-F5344CB8AC3E}">
        <p14:creationId xmlns:p14="http://schemas.microsoft.com/office/powerpoint/2010/main" val="8605104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Autofit/>
          </a:bodyPr>
          <a:lstStyle/>
          <a:p>
            <a:pPr algn="ctr"/>
            <a:r>
              <a:rPr lang="en-US" sz="2500" dirty="0"/>
              <a:t>Steps in a data analysis project</a:t>
            </a:r>
            <a:br>
              <a:rPr lang="en-US" sz="2500" dirty="0"/>
            </a:br>
            <a:r>
              <a:rPr lang="en-US" sz="2500" b="1" dirty="0"/>
              <a:t>Step 2 – Data Preparation</a:t>
            </a:r>
            <a:br>
              <a:rPr lang="en-US" sz="2500" b="1" dirty="0"/>
            </a:br>
            <a:r>
              <a:rPr lang="en-US" sz="2500" b="1" dirty="0"/>
              <a:t>2.3. </a:t>
            </a:r>
            <a:r>
              <a:rPr lang="en-US" sz="2500" dirty="0"/>
              <a:t>Data Cleaning as a process</a:t>
            </a:r>
          </a:p>
        </p:txBody>
      </p:sp>
      <p:sp>
        <p:nvSpPr>
          <p:cNvPr id="21507" name="Rectangle 3"/>
          <p:cNvSpPr>
            <a:spLocks noGrp="1" noChangeArrowheads="1"/>
          </p:cNvSpPr>
          <p:nvPr>
            <p:ph idx="1"/>
          </p:nvPr>
        </p:nvSpPr>
        <p:spPr>
          <a:xfrm>
            <a:off x="457200" y="1657864"/>
            <a:ext cx="8229600" cy="5029200"/>
          </a:xfrm>
        </p:spPr>
        <p:txBody>
          <a:bodyPr>
            <a:normAutofit lnSpcReduction="10000"/>
          </a:bodyPr>
          <a:lstStyle/>
          <a:p>
            <a:pPr eaLnBrk="1" hangingPunct="1">
              <a:lnSpc>
                <a:spcPct val="80000"/>
              </a:lnSpc>
            </a:pPr>
            <a:r>
              <a:rPr lang="en-US" sz="2000" b="1" dirty="0"/>
              <a:t>Steps in the Data Cleaning Process are</a:t>
            </a:r>
          </a:p>
          <a:p>
            <a:pPr eaLnBrk="1" hangingPunct="1">
              <a:lnSpc>
                <a:spcPct val="80000"/>
              </a:lnSpc>
            </a:pPr>
            <a:r>
              <a:rPr lang="en-US" sz="2000" b="1" dirty="0"/>
              <a:t>Discrepancy Detection</a:t>
            </a:r>
          </a:p>
          <a:p>
            <a:pPr lvl="1" eaLnBrk="1" hangingPunct="1">
              <a:lnSpc>
                <a:spcPct val="80000"/>
              </a:lnSpc>
              <a:buFontTx/>
              <a:buNone/>
            </a:pPr>
            <a:r>
              <a:rPr lang="en-US" sz="1700" dirty="0"/>
              <a:t> - </a:t>
            </a:r>
            <a:r>
              <a:rPr lang="en-US" sz="1700" b="1" dirty="0"/>
              <a:t>Can be caused by </a:t>
            </a:r>
          </a:p>
          <a:p>
            <a:pPr lvl="2" eaLnBrk="1" hangingPunct="1">
              <a:lnSpc>
                <a:spcPct val="80000"/>
              </a:lnSpc>
            </a:pPr>
            <a:r>
              <a:rPr lang="en-US" sz="1700" dirty="0"/>
              <a:t>Poorly designed data entry forms</a:t>
            </a:r>
          </a:p>
          <a:p>
            <a:pPr lvl="2" eaLnBrk="1" hangingPunct="1">
              <a:lnSpc>
                <a:spcPct val="80000"/>
              </a:lnSpc>
            </a:pPr>
            <a:r>
              <a:rPr lang="en-US" sz="1700" dirty="0"/>
              <a:t>Human error in data entry</a:t>
            </a:r>
          </a:p>
          <a:p>
            <a:pPr lvl="2" eaLnBrk="1" hangingPunct="1">
              <a:lnSpc>
                <a:spcPct val="80000"/>
              </a:lnSpc>
            </a:pPr>
            <a:r>
              <a:rPr lang="en-US" sz="1700" dirty="0"/>
              <a:t>Deliberate errors</a:t>
            </a:r>
          </a:p>
          <a:p>
            <a:pPr lvl="2" eaLnBrk="1" hangingPunct="1">
              <a:lnSpc>
                <a:spcPct val="80000"/>
              </a:lnSpc>
            </a:pPr>
            <a:r>
              <a:rPr lang="en-US" sz="1700" dirty="0"/>
              <a:t>Data Decay</a:t>
            </a:r>
          </a:p>
          <a:p>
            <a:pPr lvl="2" eaLnBrk="1" hangingPunct="1">
              <a:lnSpc>
                <a:spcPct val="80000"/>
              </a:lnSpc>
            </a:pPr>
            <a:r>
              <a:rPr lang="en-US" sz="1700" dirty="0"/>
              <a:t>inconsistent use of codes and any inconsistent data representations</a:t>
            </a:r>
          </a:p>
          <a:p>
            <a:pPr lvl="1" eaLnBrk="1" hangingPunct="1">
              <a:lnSpc>
                <a:spcPct val="80000"/>
              </a:lnSpc>
            </a:pPr>
            <a:r>
              <a:rPr lang="en-US" sz="1700" b="1" dirty="0"/>
              <a:t> To detect discrepancies </a:t>
            </a:r>
          </a:p>
          <a:p>
            <a:pPr lvl="2" eaLnBrk="1" hangingPunct="1">
              <a:lnSpc>
                <a:spcPct val="80000"/>
              </a:lnSpc>
            </a:pPr>
            <a:r>
              <a:rPr lang="en-US" sz="1700" dirty="0"/>
              <a:t>use Meta Data </a:t>
            </a:r>
          </a:p>
          <a:p>
            <a:pPr lvl="2" eaLnBrk="1" hangingPunct="1">
              <a:lnSpc>
                <a:spcPct val="80000"/>
              </a:lnSpc>
            </a:pPr>
            <a:r>
              <a:rPr lang="en-US" sz="1700" dirty="0"/>
              <a:t>use descriptive data summaries</a:t>
            </a:r>
          </a:p>
          <a:p>
            <a:pPr lvl="2" eaLnBrk="1" hangingPunct="1">
              <a:lnSpc>
                <a:spcPct val="80000"/>
              </a:lnSpc>
            </a:pPr>
            <a:r>
              <a:rPr lang="en-US" sz="1700" dirty="0"/>
              <a:t>can also be done with Data scrubbing tools which use simple domain knowledge to detect errors</a:t>
            </a:r>
          </a:p>
          <a:p>
            <a:pPr lvl="2" eaLnBrk="1" hangingPunct="1">
              <a:lnSpc>
                <a:spcPct val="80000"/>
              </a:lnSpc>
            </a:pPr>
            <a:r>
              <a:rPr lang="en-US" sz="1700" dirty="0"/>
              <a:t>Data auditing tools analyze data to discover rules and relationships and detect data that violate these rules</a:t>
            </a:r>
          </a:p>
          <a:p>
            <a:pPr eaLnBrk="1" hangingPunct="1">
              <a:lnSpc>
                <a:spcPct val="80000"/>
              </a:lnSpc>
            </a:pPr>
            <a:r>
              <a:rPr lang="en-US" sz="2000" b="1" dirty="0"/>
              <a:t>Data Transformation</a:t>
            </a:r>
          </a:p>
          <a:p>
            <a:pPr lvl="1" eaLnBrk="1" hangingPunct="1">
              <a:lnSpc>
                <a:spcPct val="80000"/>
              </a:lnSpc>
            </a:pPr>
            <a:r>
              <a:rPr lang="en-US" sz="1700" dirty="0"/>
              <a:t>Some inconsistencies can be corrected manually using external references</a:t>
            </a:r>
          </a:p>
          <a:p>
            <a:pPr lvl="1" eaLnBrk="1" hangingPunct="1">
              <a:lnSpc>
                <a:spcPct val="80000"/>
              </a:lnSpc>
            </a:pPr>
            <a:r>
              <a:rPr lang="en-US" sz="1700" dirty="0"/>
              <a:t>Data Migration tools and ETL tools may have GUIs to perform transformation</a:t>
            </a:r>
          </a:p>
          <a:p>
            <a:pPr eaLnBrk="1" hangingPunct="1">
              <a:lnSpc>
                <a:spcPct val="80000"/>
              </a:lnSpc>
            </a:pPr>
            <a:r>
              <a:rPr lang="en-US" sz="1700" dirty="0"/>
              <a:t>The two step process is iterative</a:t>
            </a:r>
          </a:p>
        </p:txBody>
      </p:sp>
      <p:sp>
        <p:nvSpPr>
          <p:cNvPr id="2" name="Footer Placeholder 1"/>
          <p:cNvSpPr>
            <a:spLocks noGrp="1"/>
          </p:cNvSpPr>
          <p:nvPr>
            <p:ph type="ftr" sz="quarter" idx="11"/>
          </p:nvPr>
        </p:nvSpPr>
        <p:spPr/>
        <p:txBody>
          <a:bodyPr/>
          <a:lstStyle/>
          <a:p>
            <a:r>
              <a:rPr lang="en-US"/>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t>38</a:t>
            </a:fld>
            <a:endParaRPr lang="en-US"/>
          </a:p>
        </p:txBody>
      </p:sp>
    </p:spTree>
    <p:extLst>
      <p:ext uri="{BB962C8B-B14F-4D97-AF65-F5344CB8AC3E}">
        <p14:creationId xmlns:p14="http://schemas.microsoft.com/office/powerpoint/2010/main" val="790203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Autofit/>
          </a:bodyPr>
          <a:lstStyle/>
          <a:p>
            <a:pPr algn="ctr"/>
            <a:r>
              <a:rPr lang="en-US" sz="2500" dirty="0"/>
              <a:t>Steps in a data analysis project</a:t>
            </a:r>
            <a:br>
              <a:rPr lang="en-US" sz="2500" dirty="0"/>
            </a:br>
            <a:r>
              <a:rPr lang="en-US" sz="2500" b="1" dirty="0"/>
              <a:t>Step 2 – Data Preparation</a:t>
            </a:r>
            <a:br>
              <a:rPr lang="en-US" sz="2500" b="1" dirty="0"/>
            </a:br>
            <a:r>
              <a:rPr lang="en-US" sz="2500" b="1" dirty="0"/>
              <a:t>2.3.</a:t>
            </a:r>
            <a:r>
              <a:rPr lang="en-US" sz="2500" dirty="0"/>
              <a:t> Data Cleaning for Missing values</a:t>
            </a:r>
          </a:p>
        </p:txBody>
      </p:sp>
      <p:sp>
        <p:nvSpPr>
          <p:cNvPr id="22531" name="Rectangle 3"/>
          <p:cNvSpPr>
            <a:spLocks noGrp="1" noChangeArrowheads="1"/>
          </p:cNvSpPr>
          <p:nvPr>
            <p:ph idx="1"/>
          </p:nvPr>
        </p:nvSpPr>
        <p:spPr/>
        <p:txBody>
          <a:bodyPr>
            <a:normAutofit/>
          </a:bodyPr>
          <a:lstStyle/>
          <a:p>
            <a:pPr eaLnBrk="1" hangingPunct="1"/>
            <a:r>
              <a:rPr lang="en-US" sz="2800" b="1" dirty="0"/>
              <a:t>Missing Values</a:t>
            </a:r>
          </a:p>
          <a:p>
            <a:pPr lvl="1" eaLnBrk="1" hangingPunct="1">
              <a:buFontTx/>
              <a:buChar char="-"/>
            </a:pPr>
            <a:r>
              <a:rPr lang="en-US" sz="2400" dirty="0"/>
              <a:t>Ignore the tuple</a:t>
            </a:r>
          </a:p>
          <a:p>
            <a:pPr lvl="1" eaLnBrk="1" hangingPunct="1">
              <a:buFontTx/>
              <a:buChar char="-"/>
            </a:pPr>
            <a:r>
              <a:rPr lang="en-US" sz="2400" dirty="0"/>
              <a:t>Fill in the missing value manually</a:t>
            </a:r>
          </a:p>
          <a:p>
            <a:pPr lvl="1" eaLnBrk="1" hangingPunct="1">
              <a:buFontTx/>
              <a:buChar char="-"/>
            </a:pPr>
            <a:r>
              <a:rPr lang="en-US" sz="2400" dirty="0"/>
              <a:t>Use the global constant to fill in the missing value – ‘unknown’ – can result in overfitting</a:t>
            </a:r>
          </a:p>
          <a:p>
            <a:pPr lvl="1" eaLnBrk="1" hangingPunct="1">
              <a:buFontTx/>
              <a:buChar char="-"/>
            </a:pPr>
            <a:r>
              <a:rPr lang="en-US" sz="2400" dirty="0"/>
              <a:t>Use the attribute mean to fill in the missing value</a:t>
            </a:r>
          </a:p>
          <a:p>
            <a:pPr lvl="1" eaLnBrk="1" hangingPunct="1">
              <a:buFontTx/>
              <a:buChar char="-"/>
            </a:pPr>
            <a:r>
              <a:rPr lang="en-US" sz="2400" dirty="0"/>
              <a:t>Use the attribute mean for all samples belonging to the same class as the given tuple.</a:t>
            </a:r>
          </a:p>
          <a:p>
            <a:pPr lvl="1" eaLnBrk="1" hangingPunct="1">
              <a:buFontTx/>
              <a:buChar char="-"/>
            </a:pPr>
            <a:r>
              <a:rPr lang="en-US" sz="2400" dirty="0"/>
              <a:t>Use the most probable value to fill in the missing value.</a:t>
            </a:r>
          </a:p>
        </p:txBody>
      </p:sp>
      <p:sp>
        <p:nvSpPr>
          <p:cNvPr id="2" name="Footer Placeholder 1"/>
          <p:cNvSpPr>
            <a:spLocks noGrp="1"/>
          </p:cNvSpPr>
          <p:nvPr>
            <p:ph type="ftr" sz="quarter" idx="11"/>
          </p:nvPr>
        </p:nvSpPr>
        <p:spPr/>
        <p:txBody>
          <a:bodyPr/>
          <a:lstStyle/>
          <a:p>
            <a:r>
              <a:rPr lang="en-US"/>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t>39</a:t>
            </a:fld>
            <a:endParaRPr lang="en-US"/>
          </a:p>
        </p:txBody>
      </p:sp>
    </p:spTree>
    <p:extLst>
      <p:ext uri="{BB962C8B-B14F-4D97-AF65-F5344CB8AC3E}">
        <p14:creationId xmlns:p14="http://schemas.microsoft.com/office/powerpoint/2010/main" val="21477041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02F6-CC07-4F84-8CE3-CBB74B3FD821}"/>
              </a:ext>
            </a:extLst>
          </p:cNvPr>
          <p:cNvSpPr>
            <a:spLocks noGrp="1"/>
          </p:cNvSpPr>
          <p:nvPr>
            <p:ph type="title"/>
          </p:nvPr>
        </p:nvSpPr>
        <p:spPr/>
        <p:txBody>
          <a:bodyPr/>
          <a:lstStyle/>
          <a:p>
            <a:r>
              <a:rPr lang="en-IN" dirty="0"/>
              <a:t>Datafication</a:t>
            </a:r>
          </a:p>
        </p:txBody>
      </p:sp>
      <p:sp>
        <p:nvSpPr>
          <p:cNvPr id="3" name="Content Placeholder 2">
            <a:extLst>
              <a:ext uri="{FF2B5EF4-FFF2-40B4-BE49-F238E27FC236}">
                <a16:creationId xmlns:a16="http://schemas.microsoft.com/office/drawing/2014/main" id="{E257D3FB-DCBF-450B-A44E-AAB3C5622944}"/>
              </a:ext>
            </a:extLst>
          </p:cNvPr>
          <p:cNvSpPr>
            <a:spLocks noGrp="1"/>
          </p:cNvSpPr>
          <p:nvPr>
            <p:ph idx="1"/>
          </p:nvPr>
        </p:nvSpPr>
        <p:spPr/>
        <p:txBody>
          <a:bodyPr/>
          <a:lstStyle/>
          <a:p>
            <a:r>
              <a:rPr lang="en-US" dirty="0"/>
              <a:t>Every phenomena is being observed and stored</a:t>
            </a:r>
          </a:p>
          <a:p>
            <a:r>
              <a:rPr lang="en-US" dirty="0"/>
              <a:t>People and devices are connected to the grid</a:t>
            </a:r>
          </a:p>
          <a:p>
            <a:r>
              <a:rPr lang="en-US" dirty="0"/>
              <a:t>Internet of things is growing faster than Internet of people</a:t>
            </a:r>
          </a:p>
          <a:p>
            <a:r>
              <a:rPr lang="en-US" dirty="0" err="1"/>
              <a:t>Kryder’s</a:t>
            </a:r>
            <a:r>
              <a:rPr lang="en-US" dirty="0"/>
              <a:t> law says that the density and capacity of hard drive storage media will double every 18 months</a:t>
            </a:r>
          </a:p>
          <a:p>
            <a:r>
              <a:rPr lang="en-US" dirty="0"/>
              <a:t>Data is stored in more detailed resolution</a:t>
            </a:r>
            <a:r>
              <a:rPr lang="en-IN" dirty="0"/>
              <a:t>, more variables are being captured and stored</a:t>
            </a:r>
            <a:endParaRPr lang="en-US" dirty="0"/>
          </a:p>
          <a:p>
            <a:endParaRPr lang="en-IN" dirty="0"/>
          </a:p>
        </p:txBody>
      </p:sp>
      <p:sp>
        <p:nvSpPr>
          <p:cNvPr id="4" name="Footer Placeholder 3">
            <a:extLst>
              <a:ext uri="{FF2B5EF4-FFF2-40B4-BE49-F238E27FC236}">
                <a16:creationId xmlns:a16="http://schemas.microsoft.com/office/drawing/2014/main" id="{6474F82D-CC5E-4BFC-9FDD-63E1FB0A72E8}"/>
              </a:ext>
            </a:extLst>
          </p:cNvPr>
          <p:cNvSpPr>
            <a:spLocks noGrp="1"/>
          </p:cNvSpPr>
          <p:nvPr>
            <p:ph type="ftr" sz="quarter" idx="11"/>
          </p:nvPr>
        </p:nvSpPr>
        <p:spPr/>
        <p:txBody>
          <a:bodyPr/>
          <a:lstStyle/>
          <a:p>
            <a:r>
              <a:rPr lang="en-US"/>
              <a:t>Introduction to Data Analytics - Rohini R. Rao &amp; Manjunath Hegde</a:t>
            </a:r>
          </a:p>
        </p:txBody>
      </p:sp>
      <p:sp>
        <p:nvSpPr>
          <p:cNvPr id="5" name="Slide Number Placeholder 4">
            <a:extLst>
              <a:ext uri="{FF2B5EF4-FFF2-40B4-BE49-F238E27FC236}">
                <a16:creationId xmlns:a16="http://schemas.microsoft.com/office/drawing/2014/main" id="{BB87BD02-CB18-4940-A5C6-3705D266BB94}"/>
              </a:ext>
            </a:extLst>
          </p:cNvPr>
          <p:cNvSpPr>
            <a:spLocks noGrp="1"/>
          </p:cNvSpPr>
          <p:nvPr>
            <p:ph type="sldNum" sz="quarter" idx="12"/>
          </p:nvPr>
        </p:nvSpPr>
        <p:spPr/>
        <p:txBody>
          <a:bodyPr/>
          <a:lstStyle/>
          <a:p>
            <a:fld id="{FF8C1345-65FB-4F2C-9950-20B500EA74C9}" type="slidenum">
              <a:rPr lang="en-US" smtClean="0"/>
              <a:t>4</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F97FF3-2DAB-41AC-9FF0-FBA91562098C}"/>
                  </a:ext>
                </a:extLst>
              </p14:cNvPr>
              <p14:cNvContentPartPr/>
              <p14:nvPr/>
            </p14:nvContentPartPr>
            <p14:xfrm>
              <a:off x="-911880" y="44640"/>
              <a:ext cx="9993240" cy="6448320"/>
            </p14:xfrm>
          </p:contentPart>
        </mc:Choice>
        <mc:Fallback xmlns="">
          <p:pic>
            <p:nvPicPr>
              <p:cNvPr id="6" name="Ink 5">
                <a:extLst>
                  <a:ext uri="{FF2B5EF4-FFF2-40B4-BE49-F238E27FC236}">
                    <a16:creationId xmlns:a16="http://schemas.microsoft.com/office/drawing/2014/main" id="{E5F97FF3-2DAB-41AC-9FF0-FBA91562098C}"/>
                  </a:ext>
                </a:extLst>
              </p:cNvPr>
              <p:cNvPicPr/>
              <p:nvPr/>
            </p:nvPicPr>
            <p:blipFill>
              <a:blip r:embed="rId3"/>
              <a:stretch>
                <a:fillRect/>
              </a:stretch>
            </p:blipFill>
            <p:spPr>
              <a:xfrm>
                <a:off x="-921240" y="35280"/>
                <a:ext cx="10011960" cy="6467040"/>
              </a:xfrm>
              <a:prstGeom prst="rect">
                <a:avLst/>
              </a:prstGeom>
            </p:spPr>
          </p:pic>
        </mc:Fallback>
      </mc:AlternateContent>
    </p:spTree>
    <p:extLst>
      <p:ext uri="{BB962C8B-B14F-4D97-AF65-F5344CB8AC3E}">
        <p14:creationId xmlns:p14="http://schemas.microsoft.com/office/powerpoint/2010/main" val="10383991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algn="ctr"/>
            <a:r>
              <a:rPr lang="en-US" sz="2500" dirty="0">
                <a:solidFill>
                  <a:srgbClr val="696464"/>
                </a:solidFill>
              </a:rPr>
              <a:t>Steps in a data analysis project</a:t>
            </a:r>
            <a:br>
              <a:rPr lang="en-US" sz="2500" dirty="0">
                <a:solidFill>
                  <a:srgbClr val="696464"/>
                </a:solidFill>
              </a:rPr>
            </a:br>
            <a:r>
              <a:rPr lang="en-US" sz="2500" b="1" dirty="0">
                <a:solidFill>
                  <a:srgbClr val="696464"/>
                </a:solidFill>
              </a:rPr>
              <a:t>Step 2 – Data Preparation</a:t>
            </a:r>
            <a:br>
              <a:rPr lang="en-US" sz="2500" b="1" dirty="0">
                <a:solidFill>
                  <a:srgbClr val="696464"/>
                </a:solidFill>
              </a:rPr>
            </a:br>
            <a:r>
              <a:rPr lang="en-US" sz="2500" b="1" dirty="0">
                <a:solidFill>
                  <a:srgbClr val="696464"/>
                </a:solidFill>
              </a:rPr>
              <a:t>2.3.</a:t>
            </a:r>
            <a:r>
              <a:rPr lang="en-US" sz="2500" dirty="0">
                <a:solidFill>
                  <a:srgbClr val="696464"/>
                </a:solidFill>
              </a:rPr>
              <a:t> Data Cleaning for Noisy Data</a:t>
            </a:r>
            <a:endParaRPr lang="en-US" dirty="0"/>
          </a:p>
        </p:txBody>
      </p:sp>
      <p:sp>
        <p:nvSpPr>
          <p:cNvPr id="23555" name="Rectangle 3"/>
          <p:cNvSpPr>
            <a:spLocks noGrp="1" noChangeArrowheads="1"/>
          </p:cNvSpPr>
          <p:nvPr>
            <p:ph idx="1"/>
          </p:nvPr>
        </p:nvSpPr>
        <p:spPr/>
        <p:txBody>
          <a:bodyPr>
            <a:normAutofit fontScale="92500" lnSpcReduction="10000"/>
          </a:bodyPr>
          <a:lstStyle/>
          <a:p>
            <a:pPr marL="0" indent="0" eaLnBrk="1" hangingPunct="1">
              <a:lnSpc>
                <a:spcPct val="80000"/>
              </a:lnSpc>
              <a:buNone/>
            </a:pPr>
            <a:r>
              <a:rPr lang="en-US" sz="2000" b="1" dirty="0"/>
              <a:t>Noisy Data-  Noise  or outlier is a random error or variance in a measured variable.</a:t>
            </a:r>
          </a:p>
          <a:p>
            <a:pPr lvl="1">
              <a:lnSpc>
                <a:spcPct val="80000"/>
              </a:lnSpc>
            </a:pPr>
            <a:r>
              <a:rPr lang="en-US" sz="1800" b="1" dirty="0"/>
              <a:t>Rule of thumb</a:t>
            </a:r>
          </a:p>
          <a:p>
            <a:pPr lvl="2">
              <a:lnSpc>
                <a:spcPct val="80000"/>
              </a:lnSpc>
            </a:pPr>
            <a:r>
              <a:rPr lang="en-US" sz="1800" dirty="0"/>
              <a:t>1.5 * IQR </a:t>
            </a:r>
            <a:r>
              <a:rPr lang="en-US" sz="1800"/>
              <a:t>above Q3 </a:t>
            </a:r>
            <a:r>
              <a:rPr lang="en-US" sz="1800" dirty="0"/>
              <a:t>or </a:t>
            </a:r>
            <a:r>
              <a:rPr lang="en-US" sz="1800"/>
              <a:t>below Q1 </a:t>
            </a:r>
            <a:r>
              <a:rPr lang="en-US" sz="1800" dirty="0"/>
              <a:t>is an outlier</a:t>
            </a:r>
          </a:p>
          <a:p>
            <a:pPr lvl="2">
              <a:lnSpc>
                <a:spcPct val="80000"/>
              </a:lnSpc>
            </a:pPr>
            <a:r>
              <a:rPr lang="en-US" sz="1800" dirty="0"/>
              <a:t>2 standard deviations away from mean</a:t>
            </a:r>
          </a:p>
          <a:p>
            <a:pPr lvl="1">
              <a:lnSpc>
                <a:spcPct val="80000"/>
              </a:lnSpc>
            </a:pPr>
            <a:r>
              <a:rPr lang="en-US" sz="1800" b="1" dirty="0"/>
              <a:t>Binning</a:t>
            </a:r>
          </a:p>
          <a:p>
            <a:pPr lvl="2">
              <a:lnSpc>
                <a:spcPct val="80000"/>
              </a:lnSpc>
            </a:pPr>
            <a:r>
              <a:rPr lang="en-US" sz="1800" dirty="0"/>
              <a:t>Smoothens a sorted data value by consulting its neighborhood. </a:t>
            </a:r>
          </a:p>
          <a:p>
            <a:pPr lvl="2">
              <a:lnSpc>
                <a:spcPct val="80000"/>
              </a:lnSpc>
            </a:pPr>
            <a:r>
              <a:rPr lang="en-US" sz="1800" dirty="0"/>
              <a:t>The sorted values are distributed into a number of buckets or bins </a:t>
            </a:r>
          </a:p>
          <a:p>
            <a:pPr lvl="2">
              <a:lnSpc>
                <a:spcPct val="80000"/>
              </a:lnSpc>
            </a:pPr>
            <a:r>
              <a:rPr lang="en-US" sz="1800" dirty="0"/>
              <a:t>Also called as local smoothing</a:t>
            </a:r>
          </a:p>
          <a:p>
            <a:pPr lvl="2">
              <a:lnSpc>
                <a:spcPct val="80000"/>
              </a:lnSpc>
              <a:buFontTx/>
              <a:buNone/>
            </a:pPr>
            <a:r>
              <a:rPr lang="en-US" sz="1800" dirty="0"/>
              <a:t>	- Smoothing by bin means</a:t>
            </a:r>
          </a:p>
          <a:p>
            <a:pPr lvl="2">
              <a:lnSpc>
                <a:spcPct val="80000"/>
              </a:lnSpc>
              <a:buFontTx/>
              <a:buNone/>
            </a:pPr>
            <a:r>
              <a:rPr lang="en-US" sz="1800" dirty="0"/>
              <a:t>	- Smoothing by bin median</a:t>
            </a:r>
          </a:p>
          <a:p>
            <a:pPr lvl="2">
              <a:lnSpc>
                <a:spcPct val="80000"/>
              </a:lnSpc>
              <a:buFontTx/>
              <a:buNone/>
            </a:pPr>
            <a:r>
              <a:rPr lang="en-US" sz="1800" dirty="0"/>
              <a:t>	- Smoothing by bin boundaries</a:t>
            </a:r>
          </a:p>
          <a:p>
            <a:pPr lvl="1">
              <a:lnSpc>
                <a:spcPct val="80000"/>
              </a:lnSpc>
            </a:pPr>
            <a:r>
              <a:rPr lang="en-US" sz="1800" b="1" dirty="0"/>
              <a:t>Regression</a:t>
            </a:r>
          </a:p>
          <a:p>
            <a:pPr lvl="2">
              <a:lnSpc>
                <a:spcPct val="80000"/>
              </a:lnSpc>
            </a:pPr>
            <a:r>
              <a:rPr lang="en-US" sz="1800" dirty="0"/>
              <a:t>Data can be smoothed by fitting the data to a function </a:t>
            </a:r>
          </a:p>
          <a:p>
            <a:pPr lvl="1">
              <a:lnSpc>
                <a:spcPct val="80000"/>
              </a:lnSpc>
            </a:pPr>
            <a:r>
              <a:rPr lang="en-US" sz="1800" b="1" dirty="0"/>
              <a:t>Clustering</a:t>
            </a:r>
          </a:p>
          <a:p>
            <a:pPr lvl="2">
              <a:lnSpc>
                <a:spcPct val="80000"/>
              </a:lnSpc>
            </a:pPr>
            <a:r>
              <a:rPr lang="en-US" sz="1800" dirty="0"/>
              <a:t>Outliers can be detected by clustering</a:t>
            </a:r>
          </a:p>
          <a:p>
            <a:pPr eaLnBrk="1" hangingPunct="1">
              <a:lnSpc>
                <a:spcPct val="80000"/>
              </a:lnSpc>
            </a:pPr>
            <a:endParaRPr lang="en-US" sz="1800" b="1" dirty="0"/>
          </a:p>
          <a:p>
            <a:pPr eaLnBrk="1" hangingPunct="1">
              <a:lnSpc>
                <a:spcPct val="80000"/>
              </a:lnSpc>
            </a:pPr>
            <a:r>
              <a:rPr lang="en-US" sz="2000" b="1" dirty="0"/>
              <a:t>Inconsistent Data - can be detected by analyzing the meta data</a:t>
            </a:r>
          </a:p>
        </p:txBody>
      </p:sp>
      <p:sp>
        <p:nvSpPr>
          <p:cNvPr id="2" name="Footer Placeholder 1"/>
          <p:cNvSpPr>
            <a:spLocks noGrp="1"/>
          </p:cNvSpPr>
          <p:nvPr>
            <p:ph type="ftr" sz="quarter" idx="11"/>
          </p:nvPr>
        </p:nvSpPr>
        <p:spPr/>
        <p:txBody>
          <a:bodyPr/>
          <a:lstStyle/>
          <a:p>
            <a:r>
              <a:rPr lang="en-US"/>
              <a:t>Introduction to Data Analytics - Rohini R. Rao &amp; Manjunath Hegde</a:t>
            </a:r>
          </a:p>
        </p:txBody>
      </p:sp>
      <p:sp>
        <p:nvSpPr>
          <p:cNvPr id="3" name="Slide Number Placeholder 2"/>
          <p:cNvSpPr>
            <a:spLocks noGrp="1"/>
          </p:cNvSpPr>
          <p:nvPr>
            <p:ph type="sldNum" sz="quarter" idx="12"/>
          </p:nvPr>
        </p:nvSpPr>
        <p:spPr/>
        <p:txBody>
          <a:bodyPr/>
          <a:lstStyle/>
          <a:p>
            <a:fld id="{FF8C1345-65FB-4F2C-9950-20B500EA74C9}" type="slidenum">
              <a:rPr lang="en-US" smtClean="0"/>
              <a:t>40</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AB5F589-A82F-4A6B-AD0A-E27D6F69A169}"/>
                  </a:ext>
                </a:extLst>
              </p14:cNvPr>
              <p14:cNvContentPartPr/>
              <p14:nvPr/>
            </p14:nvContentPartPr>
            <p14:xfrm>
              <a:off x="5728680" y="115920"/>
              <a:ext cx="3377160" cy="3422520"/>
            </p14:xfrm>
          </p:contentPart>
        </mc:Choice>
        <mc:Fallback xmlns="">
          <p:pic>
            <p:nvPicPr>
              <p:cNvPr id="5" name="Ink 4">
                <a:extLst>
                  <a:ext uri="{FF2B5EF4-FFF2-40B4-BE49-F238E27FC236}">
                    <a16:creationId xmlns:a16="http://schemas.microsoft.com/office/drawing/2014/main" id="{6AB5F589-A82F-4A6B-AD0A-E27D6F69A169}"/>
                  </a:ext>
                </a:extLst>
              </p:cNvPr>
              <p:cNvPicPr/>
              <p:nvPr/>
            </p:nvPicPr>
            <p:blipFill>
              <a:blip r:embed="rId3"/>
              <a:stretch>
                <a:fillRect/>
              </a:stretch>
            </p:blipFill>
            <p:spPr>
              <a:xfrm>
                <a:off x="5719320" y="106560"/>
                <a:ext cx="3395880" cy="3441240"/>
              </a:xfrm>
              <a:prstGeom prst="rect">
                <a:avLst/>
              </a:prstGeom>
            </p:spPr>
          </p:pic>
        </mc:Fallback>
      </mc:AlternateContent>
    </p:spTree>
    <p:extLst>
      <p:ext uri="{BB962C8B-B14F-4D97-AF65-F5344CB8AC3E}">
        <p14:creationId xmlns:p14="http://schemas.microsoft.com/office/powerpoint/2010/main" val="1313351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 Data Smoothing</a:t>
            </a:r>
          </a:p>
        </p:txBody>
      </p:sp>
      <p:sp>
        <p:nvSpPr>
          <p:cNvPr id="5" name="Content Placeholder 4"/>
          <p:cNvSpPr>
            <a:spLocks noGrp="1"/>
          </p:cNvSpPr>
          <p:nvPr>
            <p:ph idx="1"/>
          </p:nvPr>
        </p:nvSpPr>
        <p:spPr/>
        <p:txBody>
          <a:bodyPr>
            <a:normAutofit/>
          </a:bodyPr>
          <a:lstStyle/>
          <a:p>
            <a:r>
              <a:rPr lang="en-US" dirty="0"/>
              <a:t>4,8,15,21,21,24,25,28,34</a:t>
            </a:r>
          </a:p>
          <a:p>
            <a:r>
              <a:rPr lang="en-US" dirty="0" err="1"/>
              <a:t>Equi</a:t>
            </a:r>
            <a:r>
              <a:rPr lang="en-US" dirty="0"/>
              <a:t>-Depth Partitioning of depth or bin size=3</a:t>
            </a:r>
          </a:p>
          <a:p>
            <a:r>
              <a:rPr lang="en-US" dirty="0"/>
              <a:t>Bin 1 :  4,   8, 15</a:t>
            </a:r>
          </a:p>
          <a:p>
            <a:r>
              <a:rPr lang="en-US" dirty="0"/>
              <a:t>Bin 2 : 21, 21, 24</a:t>
            </a:r>
          </a:p>
          <a:p>
            <a:r>
              <a:rPr lang="en-US" dirty="0"/>
              <a:t>Bin 3 : 25, 28, 34</a:t>
            </a:r>
          </a:p>
          <a:p>
            <a:r>
              <a:rPr lang="en-US" dirty="0"/>
              <a:t>Smoothing by Bin Means</a:t>
            </a:r>
          </a:p>
          <a:p>
            <a:endParaRPr lang="en-US" dirty="0"/>
          </a:p>
          <a:p>
            <a:r>
              <a:rPr lang="en-US" dirty="0"/>
              <a:t>Smoothing by Bin Boundaries</a:t>
            </a:r>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41</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D238E18-395B-4F20-B3E5-30E40D669DDA}"/>
                  </a:ext>
                </a:extLst>
              </p14:cNvPr>
              <p14:cNvContentPartPr/>
              <p14:nvPr/>
            </p14:nvContentPartPr>
            <p14:xfrm>
              <a:off x="162360" y="1240200"/>
              <a:ext cx="8890920" cy="3697920"/>
            </p14:xfrm>
          </p:contentPart>
        </mc:Choice>
        <mc:Fallback xmlns="">
          <p:pic>
            <p:nvPicPr>
              <p:cNvPr id="7" name="Ink 6">
                <a:extLst>
                  <a:ext uri="{FF2B5EF4-FFF2-40B4-BE49-F238E27FC236}">
                    <a16:creationId xmlns:a16="http://schemas.microsoft.com/office/drawing/2014/main" id="{CD238E18-395B-4F20-B3E5-30E40D669DDA}"/>
                  </a:ext>
                </a:extLst>
              </p:cNvPr>
              <p:cNvPicPr/>
              <p:nvPr/>
            </p:nvPicPr>
            <p:blipFill>
              <a:blip r:embed="rId3"/>
              <a:stretch>
                <a:fillRect/>
              </a:stretch>
            </p:blipFill>
            <p:spPr>
              <a:xfrm>
                <a:off x="153000" y="1230840"/>
                <a:ext cx="8909640" cy="3716640"/>
              </a:xfrm>
              <a:prstGeom prst="rect">
                <a:avLst/>
              </a:prstGeom>
            </p:spPr>
          </p:pic>
        </mc:Fallback>
      </mc:AlternateContent>
    </p:spTree>
    <p:extLst>
      <p:ext uri="{BB962C8B-B14F-4D97-AF65-F5344CB8AC3E}">
        <p14:creationId xmlns:p14="http://schemas.microsoft.com/office/powerpoint/2010/main" val="15400777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Data Cleaning</a:t>
            </a:r>
          </a:p>
        </p:txBody>
      </p:sp>
      <p:sp>
        <p:nvSpPr>
          <p:cNvPr id="5" name="Content Placeholder 4"/>
          <p:cNvSpPr>
            <a:spLocks noGrp="1"/>
          </p:cNvSpPr>
          <p:nvPr>
            <p:ph idx="1"/>
          </p:nvPr>
        </p:nvSpPr>
        <p:spPr/>
        <p:txBody>
          <a:bodyPr>
            <a:normAutofit/>
          </a:bodyPr>
          <a:lstStyle/>
          <a:p>
            <a:r>
              <a:rPr lang="en-US" dirty="0"/>
              <a:t>Suppose that the data for analysis includes the attribute ‘age’. </a:t>
            </a:r>
          </a:p>
          <a:p>
            <a:r>
              <a:rPr lang="en-US" dirty="0">
                <a:solidFill>
                  <a:srgbClr val="FF0000"/>
                </a:solidFill>
              </a:rPr>
              <a:t>A. Perform data cleaning using 5-number summary</a:t>
            </a:r>
          </a:p>
          <a:p>
            <a:r>
              <a:rPr lang="en-US" dirty="0"/>
              <a:t>13,15,16,16,19,20,20,21,22,22,25,25,25,25,30,33,33,35,35,35, 35, 36,40,45,46,52,70</a:t>
            </a:r>
          </a:p>
          <a:p>
            <a:endParaRPr lang="en-US" dirty="0"/>
          </a:p>
          <a:p>
            <a:endParaRPr lang="en-US" dirty="0"/>
          </a:p>
          <a:p>
            <a:r>
              <a:rPr lang="en-US" dirty="0">
                <a:solidFill>
                  <a:srgbClr val="FF0000"/>
                </a:solidFill>
              </a:rPr>
              <a:t>Using Rule of thumb - IQR</a:t>
            </a:r>
            <a:endParaRPr lang="en-US" dirty="0"/>
          </a:p>
          <a:p>
            <a:r>
              <a:rPr lang="en-US" dirty="0"/>
              <a:t>Upper Bound:</a:t>
            </a:r>
          </a:p>
          <a:p>
            <a:r>
              <a:rPr lang="en-US" dirty="0"/>
              <a:t>Lower Bound:</a:t>
            </a:r>
          </a:p>
          <a:p>
            <a:r>
              <a:rPr lang="en-US" dirty="0">
                <a:solidFill>
                  <a:srgbClr val="FF0000"/>
                </a:solidFill>
              </a:rPr>
              <a:t>Using Rule of thumb - SD</a:t>
            </a:r>
          </a:p>
          <a:p>
            <a:pPr marL="0" indent="0">
              <a:buNone/>
            </a:pPr>
            <a:endParaRPr lang="en-US" dirty="0"/>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42</a:t>
            </a:fld>
            <a:endParaRPr lang="en-US"/>
          </a:p>
        </p:txBody>
      </p:sp>
      <p:graphicFrame>
        <p:nvGraphicFramePr>
          <p:cNvPr id="6" name="Table 5"/>
          <p:cNvGraphicFramePr>
            <a:graphicFrameLocks noGrp="1"/>
          </p:cNvGraphicFramePr>
          <p:nvPr>
            <p:extLst/>
          </p:nvPr>
        </p:nvGraphicFramePr>
        <p:xfrm>
          <a:off x="1524000" y="3352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Min</a:t>
                      </a:r>
                    </a:p>
                  </a:txBody>
                  <a:tcPr/>
                </a:tc>
                <a:tc>
                  <a:txBody>
                    <a:bodyPr/>
                    <a:lstStyle/>
                    <a:p>
                      <a:r>
                        <a:rPr lang="en-US" dirty="0"/>
                        <a:t>Q1</a:t>
                      </a:r>
                    </a:p>
                  </a:txBody>
                  <a:tcPr/>
                </a:tc>
                <a:tc>
                  <a:txBody>
                    <a:bodyPr/>
                    <a:lstStyle/>
                    <a:p>
                      <a:r>
                        <a:rPr lang="en-US" dirty="0"/>
                        <a:t>Q2</a:t>
                      </a:r>
                    </a:p>
                  </a:txBody>
                  <a:tcPr/>
                </a:tc>
                <a:tc>
                  <a:txBody>
                    <a:bodyPr/>
                    <a:lstStyle/>
                    <a:p>
                      <a:r>
                        <a:rPr lang="en-US" dirty="0"/>
                        <a:t>Q3</a:t>
                      </a:r>
                    </a:p>
                  </a:txBody>
                  <a:tcPr/>
                </a:tc>
                <a:tc>
                  <a:txBody>
                    <a:bodyPr/>
                    <a:lstStyle/>
                    <a:p>
                      <a:r>
                        <a:rPr lang="en-US" dirty="0"/>
                        <a:t>Max</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1F9E8D9-51A4-40E2-9132-0955C3034FB0}"/>
                  </a:ext>
                </a:extLst>
              </p14:cNvPr>
              <p14:cNvContentPartPr/>
              <p14:nvPr/>
            </p14:nvContentPartPr>
            <p14:xfrm>
              <a:off x="1953360" y="2894400"/>
              <a:ext cx="5646240" cy="3284640"/>
            </p14:xfrm>
          </p:contentPart>
        </mc:Choice>
        <mc:Fallback xmlns="">
          <p:pic>
            <p:nvPicPr>
              <p:cNvPr id="7" name="Ink 6">
                <a:extLst>
                  <a:ext uri="{FF2B5EF4-FFF2-40B4-BE49-F238E27FC236}">
                    <a16:creationId xmlns:a16="http://schemas.microsoft.com/office/drawing/2014/main" id="{D1F9E8D9-51A4-40E2-9132-0955C3034FB0}"/>
                  </a:ext>
                </a:extLst>
              </p:cNvPr>
              <p:cNvPicPr/>
              <p:nvPr/>
            </p:nvPicPr>
            <p:blipFill>
              <a:blip r:embed="rId3"/>
              <a:stretch>
                <a:fillRect/>
              </a:stretch>
            </p:blipFill>
            <p:spPr>
              <a:xfrm>
                <a:off x="1944000" y="2885040"/>
                <a:ext cx="5664960" cy="3303360"/>
              </a:xfrm>
              <a:prstGeom prst="rect">
                <a:avLst/>
              </a:prstGeom>
            </p:spPr>
          </p:pic>
        </mc:Fallback>
      </mc:AlternateContent>
    </p:spTree>
    <p:extLst>
      <p:ext uri="{BB962C8B-B14F-4D97-AF65-F5344CB8AC3E}">
        <p14:creationId xmlns:p14="http://schemas.microsoft.com/office/powerpoint/2010/main" val="18911708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Data Cleaning</a:t>
            </a:r>
          </a:p>
        </p:txBody>
      </p:sp>
      <p:sp>
        <p:nvSpPr>
          <p:cNvPr id="5" name="Content Placeholder 4"/>
          <p:cNvSpPr>
            <a:spLocks noGrp="1"/>
          </p:cNvSpPr>
          <p:nvPr>
            <p:ph idx="1"/>
          </p:nvPr>
        </p:nvSpPr>
        <p:spPr/>
        <p:txBody>
          <a:bodyPr>
            <a:normAutofit/>
          </a:bodyPr>
          <a:lstStyle/>
          <a:p>
            <a:r>
              <a:rPr lang="en-US" dirty="0"/>
              <a:t>Suppose that the data for analysis includes the attribute ‘age’. </a:t>
            </a:r>
          </a:p>
          <a:p>
            <a:r>
              <a:rPr lang="en-US" dirty="0">
                <a:solidFill>
                  <a:srgbClr val="FF0000"/>
                </a:solidFill>
              </a:rPr>
              <a:t>A. Perform data cleaning using 5-number summary</a:t>
            </a:r>
          </a:p>
          <a:p>
            <a:r>
              <a:rPr lang="en-US" dirty="0"/>
              <a:t>13,15,16,16,19,20,20,21,22,22,25,25,25,25,30,33,33,35,35,35, 35, 36,40,45,46,52,70</a:t>
            </a:r>
          </a:p>
          <a:p>
            <a:endParaRPr lang="en-US" dirty="0"/>
          </a:p>
          <a:p>
            <a:endParaRPr lang="en-US" dirty="0"/>
          </a:p>
          <a:p>
            <a:r>
              <a:rPr lang="en-US" dirty="0">
                <a:solidFill>
                  <a:srgbClr val="FF0000"/>
                </a:solidFill>
              </a:rPr>
              <a:t>B. Smoothen the data using bin means into bins of depth 3</a:t>
            </a:r>
          </a:p>
          <a:p>
            <a:endParaRPr lang="en-US" dirty="0"/>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43</a:t>
            </a:fld>
            <a:endParaRPr lang="en-US"/>
          </a:p>
        </p:txBody>
      </p:sp>
      <p:graphicFrame>
        <p:nvGraphicFramePr>
          <p:cNvPr id="6" name="Table 5"/>
          <p:cNvGraphicFramePr>
            <a:graphicFrameLocks noGrp="1"/>
          </p:cNvGraphicFramePr>
          <p:nvPr>
            <p:extLst/>
          </p:nvPr>
        </p:nvGraphicFramePr>
        <p:xfrm>
          <a:off x="1524000" y="335280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Min</a:t>
                      </a:r>
                    </a:p>
                  </a:txBody>
                  <a:tcPr/>
                </a:tc>
                <a:tc>
                  <a:txBody>
                    <a:bodyPr/>
                    <a:lstStyle/>
                    <a:p>
                      <a:r>
                        <a:rPr lang="en-US" dirty="0"/>
                        <a:t>Q1</a:t>
                      </a:r>
                    </a:p>
                  </a:txBody>
                  <a:tcPr/>
                </a:tc>
                <a:tc>
                  <a:txBody>
                    <a:bodyPr/>
                    <a:lstStyle/>
                    <a:p>
                      <a:r>
                        <a:rPr lang="en-US" dirty="0"/>
                        <a:t>Q2</a:t>
                      </a:r>
                    </a:p>
                  </a:txBody>
                  <a:tcPr/>
                </a:tc>
                <a:tc>
                  <a:txBody>
                    <a:bodyPr/>
                    <a:lstStyle/>
                    <a:p>
                      <a:r>
                        <a:rPr lang="en-US" dirty="0"/>
                        <a:t>Q3</a:t>
                      </a:r>
                    </a:p>
                  </a:txBody>
                  <a:tcPr/>
                </a:tc>
                <a:tc>
                  <a:txBody>
                    <a:bodyPr/>
                    <a:lstStyle/>
                    <a:p>
                      <a:r>
                        <a:rPr lang="en-US" dirty="0"/>
                        <a:t>Max</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428092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Autofit/>
          </a:bodyPr>
          <a:lstStyle/>
          <a:p>
            <a:r>
              <a:rPr lang="en-US" sz="3000" b="1" dirty="0"/>
              <a:t>2.4. Remove the unnecessary data</a:t>
            </a:r>
          </a:p>
          <a:p>
            <a:pPr lvl="1"/>
            <a:r>
              <a:rPr lang="en-US" sz="2800" dirty="0"/>
              <a:t>Constants to be removed</a:t>
            </a:r>
          </a:p>
          <a:p>
            <a:pPr lvl="1"/>
            <a:r>
              <a:rPr lang="en-US" sz="2800" dirty="0"/>
              <a:t>Variables with too many missing data points should be considered for removal. </a:t>
            </a:r>
          </a:p>
          <a:p>
            <a:pPr lvl="1"/>
            <a:r>
              <a:rPr lang="en-US" sz="2800" dirty="0"/>
              <a:t>Redundant variables to be removed</a:t>
            </a:r>
          </a:p>
          <a:p>
            <a:pPr lvl="2"/>
            <a:r>
              <a:rPr lang="en-US" sz="2800" dirty="0"/>
              <a:t>Analysis of the correlations between multiple variables may identify such variables</a:t>
            </a:r>
            <a:endParaRPr lang="en-US" sz="2800"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44</a:t>
            </a:fld>
            <a:endParaRPr lang="en-US"/>
          </a:p>
        </p:txBody>
      </p:sp>
    </p:spTree>
    <p:extLst>
      <p:ext uri="{BB962C8B-B14F-4D97-AF65-F5344CB8AC3E}">
        <p14:creationId xmlns:p14="http://schemas.microsoft.com/office/powerpoint/2010/main" val="4020727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rmAutofit/>
          </a:bodyPr>
          <a:lstStyle/>
          <a:p>
            <a:pPr lvl="1"/>
            <a:r>
              <a:rPr lang="en-US" sz="3100" b="1" dirty="0"/>
              <a:t>2.5.  Transform the data</a:t>
            </a:r>
          </a:p>
          <a:p>
            <a:pPr lvl="2"/>
            <a:r>
              <a:rPr lang="en-US" dirty="0"/>
              <a:t>applying mathematical transformations to the data for further analysis or mining</a:t>
            </a:r>
          </a:p>
          <a:p>
            <a:pPr lvl="2"/>
            <a:r>
              <a:rPr lang="en-US" sz="2800" b="1" dirty="0"/>
              <a:t>Methods include</a:t>
            </a:r>
          </a:p>
          <a:p>
            <a:pPr lvl="3"/>
            <a:r>
              <a:rPr lang="en-US" b="1" dirty="0"/>
              <a:t>2.5.1. Normalization</a:t>
            </a:r>
          </a:p>
          <a:p>
            <a:pPr lvl="4"/>
            <a:r>
              <a:rPr lang="en-US" dirty="0"/>
              <a:t>process where numeric columns are transformed using a mathematical function to a new range</a:t>
            </a:r>
          </a:p>
          <a:p>
            <a:pPr lvl="3"/>
            <a:r>
              <a:rPr lang="en-US" b="1" dirty="0"/>
              <a:t>2.5.2. Value mapping</a:t>
            </a:r>
          </a:p>
          <a:p>
            <a:pPr lvl="4"/>
            <a:r>
              <a:rPr lang="en-US" dirty="0"/>
              <a:t>To convert variables from one form to another</a:t>
            </a:r>
          </a:p>
          <a:p>
            <a:pPr lvl="3"/>
            <a:r>
              <a:rPr lang="en-US" b="1" dirty="0"/>
              <a:t>2.5.3. Discretization</a:t>
            </a:r>
          </a:p>
          <a:p>
            <a:pPr lvl="4"/>
            <a:r>
              <a:rPr lang="en-US" dirty="0"/>
              <a:t> where the raw values of a numeric attribute (e.g., age) are replaced by interval labels (e.g., 0–10, 11–20, etc.) or conceptual labels (e.g., youth, adult, senior).</a:t>
            </a:r>
            <a:endParaRPr lang="en-US" b="1" dirty="0"/>
          </a:p>
          <a:p>
            <a:pPr lvl="3"/>
            <a:r>
              <a:rPr lang="en-US" b="1" dirty="0"/>
              <a:t>2.5.4. Aggregation</a:t>
            </a:r>
          </a:p>
          <a:p>
            <a:pPr lvl="4"/>
            <a:r>
              <a:rPr lang="en-US" dirty="0"/>
              <a:t>where summary or aggregation operations are applied to the data</a:t>
            </a:r>
          </a:p>
          <a:p>
            <a:pPr lvl="4"/>
            <a:r>
              <a:rPr lang="en-US" dirty="0"/>
              <a:t>For example, the daily sales data may be aggregated so as to compute monthly and annual total amounts. </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45</a:t>
            </a:fld>
            <a:endParaRPr lang="en-US"/>
          </a:p>
        </p:txBody>
      </p:sp>
    </p:spTree>
    <p:extLst>
      <p:ext uri="{BB962C8B-B14F-4D97-AF65-F5344CB8AC3E}">
        <p14:creationId xmlns:p14="http://schemas.microsoft.com/office/powerpoint/2010/main" val="10151641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950" y="1822210"/>
                <a:ext cx="7772400" cy="4953000"/>
              </a:xfrm>
            </p:spPr>
            <p:txBody>
              <a:bodyPr>
                <a:normAutofit/>
              </a:bodyPr>
              <a:lstStyle/>
              <a:p>
                <a:pPr lvl="1"/>
                <a:r>
                  <a:rPr lang="en-US" b="1" dirty="0"/>
                  <a:t>2.5.1. Normalization</a:t>
                </a:r>
              </a:p>
              <a:p>
                <a:pPr lvl="2"/>
                <a:r>
                  <a:rPr lang="en-US" b="1" dirty="0"/>
                  <a:t>Used when some algorithms require data to be in a particular range , ex: neural networks</a:t>
                </a:r>
              </a:p>
              <a:p>
                <a:pPr lvl="2"/>
                <a:r>
                  <a:rPr lang="en-US" b="1" dirty="0"/>
                  <a:t>When the difference in range of 2 variables under study is very large </a:t>
                </a:r>
              </a:p>
              <a:p>
                <a:pPr lvl="1"/>
                <a:r>
                  <a:rPr lang="en-US" b="1" dirty="0"/>
                  <a:t>Methods include</a:t>
                </a:r>
              </a:p>
              <a:p>
                <a:pPr lvl="2"/>
                <a:r>
                  <a:rPr lang="en-US" b="1" dirty="0"/>
                  <a:t>Mean Normalization</a:t>
                </a:r>
              </a:p>
              <a:p>
                <a:pPr marL="1143000" lvl="4"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𝑽𝒂𝒍𝒖</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𝒆</m:t>
                          </m:r>
                        </m:e>
                        <m:sup>
                          <m:r>
                            <a:rPr lang="en-US" b="1" i="1" smtClean="0">
                              <a:latin typeface="Cambria Math" panose="02040503050406030204" pitchFamily="18" charset="0"/>
                            </a:rPr>
                            <m:t>′</m:t>
                          </m:r>
                        </m:sup>
                      </m:sSup>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𝑽𝒂𝒍𝒖𝒆</m:t>
                          </m:r>
                          <m:r>
                            <a:rPr lang="en-US" b="1" i="1">
                              <a:latin typeface="Cambria Math" panose="02040503050406030204" pitchFamily="18" charset="0"/>
                            </a:rPr>
                            <m:t> −</m:t>
                          </m:r>
                          <m:r>
                            <a:rPr lang="en-US" b="1" i="1">
                              <a:latin typeface="Cambria Math" panose="02040503050406030204" pitchFamily="18" charset="0"/>
                            </a:rPr>
                            <m:t>𝒂𝒗𝒆𝒓𝒂𝒈𝒆</m:t>
                          </m:r>
                          <m:r>
                            <a:rPr lang="en-US" b="1" i="1">
                              <a:latin typeface="Cambria Math" panose="02040503050406030204" pitchFamily="18" charset="0"/>
                            </a:rPr>
                            <m:t>(</m:t>
                          </m:r>
                          <m:r>
                            <a:rPr lang="en-US" b="1" i="1" smtClean="0">
                              <a:latin typeface="Cambria Math" panose="02040503050406030204" pitchFamily="18" charset="0"/>
                            </a:rPr>
                            <m:t>𝒙</m:t>
                          </m:r>
                          <m:r>
                            <a:rPr lang="en-US" b="1" i="1">
                              <a:latin typeface="Cambria Math" panose="02040503050406030204" pitchFamily="18" charset="0"/>
                            </a:rPr>
                            <m:t>)</m:t>
                          </m:r>
                        </m:num>
                        <m:den>
                          <m:r>
                            <a:rPr lang="en-US" b="1" i="1" smtClean="0">
                              <a:latin typeface="Cambria Math" panose="02040503050406030204" pitchFamily="18" charset="0"/>
                            </a:rPr>
                            <m:t>𝑴𝒂𝒙</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 −</m:t>
                          </m:r>
                          <m:r>
                            <a:rPr lang="en-US" b="1" i="1" smtClean="0">
                              <a:latin typeface="Cambria Math" panose="02040503050406030204" pitchFamily="18" charset="0"/>
                            </a:rPr>
                            <m:t>𝑴𝒊𝒏</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den>
                      </m:f>
                    </m:oMath>
                  </m:oMathPara>
                </a14:m>
                <a:endParaRPr lang="en-US" b="1" dirty="0"/>
              </a:p>
              <a:p>
                <a:pPr lvl="2"/>
                <a:r>
                  <a:rPr lang="en-US" b="1" dirty="0"/>
                  <a:t>Min-max Normalization</a:t>
                </a:r>
              </a:p>
              <a:p>
                <a:pPr lvl="3"/>
                <a:endParaRPr lang="en-US" b="1" dirty="0"/>
              </a:p>
              <a:p>
                <a:pPr lvl="2"/>
                <a:endParaRPr lang="en-US" b="1" dirty="0"/>
              </a:p>
              <a:p>
                <a:pPr lvl="2"/>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950" y="1822210"/>
                <a:ext cx="7772400" cy="4953000"/>
              </a:xfrm>
              <a:blipFill>
                <a:blip r:embed="rId2"/>
                <a:stretch>
                  <a:fillRect t="-1232"/>
                </a:stretch>
              </a:blipFill>
            </p:spPr>
            <p:txBody>
              <a:bodyPr/>
              <a:lstStyle/>
              <a:p>
                <a:r>
                  <a:rPr lang="en-IN">
                    <a:noFill/>
                  </a:rPr>
                  <a:t> </a:t>
                </a:r>
              </a:p>
            </p:txBody>
          </p:sp>
        </mc:Fallback>
      </mc:AlternateContent>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46</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282298"/>
            <a:ext cx="4629150" cy="927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5EBB5EF-2610-42BB-A059-6DF3DE2CAA89}"/>
                  </a:ext>
                </a:extLst>
              </p14:cNvPr>
              <p14:cNvContentPartPr/>
              <p14:nvPr/>
            </p14:nvContentPartPr>
            <p14:xfrm>
              <a:off x="5559840" y="200520"/>
              <a:ext cx="3529800" cy="6388560"/>
            </p14:xfrm>
          </p:contentPart>
        </mc:Choice>
        <mc:Fallback xmlns="">
          <p:pic>
            <p:nvPicPr>
              <p:cNvPr id="7" name="Ink 6">
                <a:extLst>
                  <a:ext uri="{FF2B5EF4-FFF2-40B4-BE49-F238E27FC236}">
                    <a16:creationId xmlns:a16="http://schemas.microsoft.com/office/drawing/2014/main" id="{25EBB5EF-2610-42BB-A059-6DF3DE2CAA89}"/>
                  </a:ext>
                </a:extLst>
              </p:cNvPr>
              <p:cNvPicPr/>
              <p:nvPr/>
            </p:nvPicPr>
            <p:blipFill>
              <a:blip r:embed="rId5"/>
              <a:stretch>
                <a:fillRect/>
              </a:stretch>
            </p:blipFill>
            <p:spPr>
              <a:xfrm>
                <a:off x="5550480" y="191160"/>
                <a:ext cx="3548520" cy="6407280"/>
              </a:xfrm>
              <a:prstGeom prst="rect">
                <a:avLst/>
              </a:prstGeom>
            </p:spPr>
          </p:pic>
        </mc:Fallback>
      </mc:AlternateContent>
    </p:spTree>
    <p:extLst>
      <p:ext uri="{BB962C8B-B14F-4D97-AF65-F5344CB8AC3E}">
        <p14:creationId xmlns:p14="http://schemas.microsoft.com/office/powerpoint/2010/main" val="32976048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a:xfrm>
            <a:off x="766914" y="2209800"/>
            <a:ext cx="7772400" cy="4953000"/>
          </a:xfrm>
        </p:spPr>
        <p:txBody>
          <a:bodyPr>
            <a:normAutofit/>
          </a:bodyPr>
          <a:lstStyle/>
          <a:p>
            <a:pPr lvl="1"/>
            <a:r>
              <a:rPr lang="en-US" b="1" dirty="0"/>
              <a:t>2.5.1. Normalization</a:t>
            </a:r>
          </a:p>
          <a:p>
            <a:pPr lvl="2"/>
            <a:r>
              <a:rPr lang="en-US" b="1" dirty="0"/>
              <a:t>Used when some algorithms require data to be in a particular range , ex: neural networks</a:t>
            </a:r>
          </a:p>
          <a:p>
            <a:pPr lvl="2"/>
            <a:r>
              <a:rPr lang="en-US" b="1" dirty="0"/>
              <a:t>When the difference in range of 2 variables under study is very large </a:t>
            </a:r>
          </a:p>
          <a:p>
            <a:pPr lvl="1"/>
            <a:r>
              <a:rPr lang="en-US" b="1" dirty="0"/>
              <a:t>Methods include</a:t>
            </a:r>
          </a:p>
          <a:p>
            <a:pPr lvl="2"/>
            <a:r>
              <a:rPr lang="en-US" b="1" dirty="0"/>
              <a:t>Z-score Normalization</a:t>
            </a:r>
          </a:p>
          <a:p>
            <a:pPr marL="868680" lvl="3" indent="0">
              <a:buNone/>
            </a:pPr>
            <a:r>
              <a:rPr lang="en-US" b="1" dirty="0"/>
              <a:t>	</a:t>
            </a:r>
          </a:p>
          <a:p>
            <a:pPr lvl="2"/>
            <a:endParaRPr lang="en-US" b="1" dirty="0"/>
          </a:p>
          <a:p>
            <a:pPr lvl="2"/>
            <a:endParaRPr lang="en-US" b="1" dirty="0"/>
          </a:p>
          <a:p>
            <a:pPr lvl="2"/>
            <a:r>
              <a:rPr lang="en-US" b="1" dirty="0"/>
              <a:t>Decimal Scaling </a:t>
            </a:r>
          </a:p>
          <a:p>
            <a:pPr marL="594360" lvl="2" indent="0">
              <a:buNone/>
            </a:pPr>
            <a:r>
              <a:rPr lang="en-US" b="1" dirty="0"/>
              <a:t>         (-1 to 1)</a:t>
            </a:r>
          </a:p>
          <a:p>
            <a:pPr marL="594360" lvl="2" indent="0">
              <a:buNone/>
            </a:pPr>
            <a:endParaRPr lang="en-US" b="1" dirty="0"/>
          </a:p>
          <a:p>
            <a:pPr marL="594360" lvl="2" indent="0">
              <a:buNone/>
            </a:pPr>
            <a:endParaRPr lang="en-US" b="1" dirty="0"/>
          </a:p>
          <a:p>
            <a:pPr marL="594360" lvl="2" indent="0">
              <a:buNone/>
            </a:pPr>
            <a:endParaRPr lang="en-US" b="1" dirty="0"/>
          </a:p>
          <a:p>
            <a:pPr marL="594360" lvl="2" indent="0">
              <a:buNone/>
            </a:pPr>
            <a:r>
              <a:rPr lang="en-US"/>
              <a:t>n is the number of digits of the maximum absolute value</a:t>
            </a:r>
            <a:endParaRPr lang="en-US" b="1"/>
          </a:p>
          <a:p>
            <a:pPr marL="594360" lvl="2" indent="0">
              <a:buNone/>
            </a:pPr>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47</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3838622"/>
            <a:ext cx="3581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046" y="4974422"/>
            <a:ext cx="3006144"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9160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Normalization</a:t>
            </a:r>
          </a:p>
        </p:txBody>
      </p:sp>
      <p:sp>
        <p:nvSpPr>
          <p:cNvPr id="3" name="Footer Placeholder 2"/>
          <p:cNvSpPr>
            <a:spLocks noGrp="1"/>
          </p:cNvSpPr>
          <p:nvPr>
            <p:ph type="ftr" sz="quarter" idx="11"/>
          </p:nvPr>
        </p:nvSpPr>
        <p:spPr/>
        <p:txBody>
          <a:bodyPr/>
          <a:lstStyle/>
          <a:p>
            <a:r>
              <a:rPr lang="en-US"/>
              <a:t>Introduction to Data Analytics - Rohini R. Rao </a:t>
            </a:r>
          </a:p>
        </p:txBody>
      </p:sp>
      <p:sp>
        <p:nvSpPr>
          <p:cNvPr id="4" name="Slide Number Placeholder 3"/>
          <p:cNvSpPr>
            <a:spLocks noGrp="1"/>
          </p:cNvSpPr>
          <p:nvPr>
            <p:ph type="sldNum" sz="quarter" idx="12"/>
          </p:nvPr>
        </p:nvSpPr>
        <p:spPr/>
        <p:txBody>
          <a:bodyPr/>
          <a:lstStyle/>
          <a:p>
            <a:fld id="{FF8C1345-65FB-4F2C-9950-20B500EA74C9}" type="slidenum">
              <a:rPr lang="en-US" smtClean="0"/>
              <a:t>48</a:t>
            </a:fld>
            <a:endParaRPr lang="en-US"/>
          </a:p>
        </p:txBody>
      </p:sp>
      <p:sp>
        <p:nvSpPr>
          <p:cNvPr id="5" name="Content Placeholder 4"/>
          <p:cNvSpPr>
            <a:spLocks noGrp="1"/>
          </p:cNvSpPr>
          <p:nvPr>
            <p:ph sz="quarter" idx="1"/>
          </p:nvPr>
        </p:nvSpPr>
        <p:spPr/>
        <p:txBody>
          <a:bodyPr/>
          <a:lstStyle/>
          <a:p>
            <a:r>
              <a:rPr lang="en-US" dirty="0"/>
              <a:t>200,300,400,600,1000</a:t>
            </a:r>
          </a:p>
          <a:p>
            <a:r>
              <a:rPr lang="en-US" dirty="0"/>
              <a:t>Normalize using </a:t>
            </a:r>
          </a:p>
          <a:p>
            <a:pPr marL="777240" lvl="1" indent="-457200">
              <a:buFont typeface="+mj-lt"/>
              <a:buAutoNum type="arabicPeriod"/>
            </a:pPr>
            <a:r>
              <a:rPr lang="en-US" dirty="0"/>
              <a:t>Mean Normalization</a:t>
            </a:r>
          </a:p>
          <a:p>
            <a:pPr marL="777240" lvl="1" indent="-457200">
              <a:buFont typeface="+mj-lt"/>
              <a:buAutoNum type="arabicPeriod"/>
            </a:pPr>
            <a:r>
              <a:rPr lang="en-US" dirty="0"/>
              <a:t>Min-Max </a:t>
            </a:r>
          </a:p>
          <a:p>
            <a:pPr marL="777240" lvl="1" indent="-457200">
              <a:buFont typeface="+mj-lt"/>
              <a:buAutoNum type="arabicPeriod"/>
            </a:pPr>
            <a:r>
              <a:rPr lang="en-US" dirty="0"/>
              <a:t>z-score</a:t>
            </a:r>
          </a:p>
          <a:p>
            <a:pPr marL="777240" lvl="1" indent="-457200">
              <a:buFont typeface="+mj-lt"/>
              <a:buAutoNum type="arabicPeriod"/>
            </a:pPr>
            <a:r>
              <a:rPr lang="en-US" dirty="0"/>
              <a:t>Decimal Scaling</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D64F0B1-BB2E-4604-A931-00A7558A4E76}"/>
                  </a:ext>
                </a:extLst>
              </p14:cNvPr>
              <p14:cNvContentPartPr/>
              <p14:nvPr/>
            </p14:nvContentPartPr>
            <p14:xfrm>
              <a:off x="700200" y="2175120"/>
              <a:ext cx="8410680" cy="3558240"/>
            </p14:xfrm>
          </p:contentPart>
        </mc:Choice>
        <mc:Fallback xmlns="">
          <p:pic>
            <p:nvPicPr>
              <p:cNvPr id="7" name="Ink 6">
                <a:extLst>
                  <a:ext uri="{FF2B5EF4-FFF2-40B4-BE49-F238E27FC236}">
                    <a16:creationId xmlns:a16="http://schemas.microsoft.com/office/drawing/2014/main" id="{2D64F0B1-BB2E-4604-A931-00A7558A4E76}"/>
                  </a:ext>
                </a:extLst>
              </p:cNvPr>
              <p:cNvPicPr/>
              <p:nvPr/>
            </p:nvPicPr>
            <p:blipFill>
              <a:blip r:embed="rId3"/>
              <a:stretch>
                <a:fillRect/>
              </a:stretch>
            </p:blipFill>
            <p:spPr>
              <a:xfrm>
                <a:off x="690840" y="2165760"/>
                <a:ext cx="8429400" cy="3576960"/>
              </a:xfrm>
              <a:prstGeom prst="rect">
                <a:avLst/>
              </a:prstGeom>
            </p:spPr>
          </p:pic>
        </mc:Fallback>
      </mc:AlternateContent>
    </p:spTree>
    <p:extLst>
      <p:ext uri="{BB962C8B-B14F-4D97-AF65-F5344CB8AC3E}">
        <p14:creationId xmlns:p14="http://schemas.microsoft.com/office/powerpoint/2010/main" val="3887216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a:xfrm>
            <a:off x="747243" y="1371600"/>
            <a:ext cx="7772400" cy="4953000"/>
          </a:xfrm>
        </p:spPr>
        <p:txBody>
          <a:bodyPr>
            <a:normAutofit lnSpcReduction="10000"/>
          </a:bodyPr>
          <a:lstStyle/>
          <a:p>
            <a:r>
              <a:rPr lang="en-US" b="1" dirty="0"/>
              <a:t>2.5.2. Value Mapping</a:t>
            </a:r>
          </a:p>
          <a:p>
            <a:pPr lvl="1"/>
            <a:r>
              <a:rPr lang="en-US" dirty="0"/>
              <a:t>To convert ordinal variables described using text values into </a:t>
            </a:r>
          </a:p>
          <a:p>
            <a:pPr lvl="2"/>
            <a:r>
              <a:rPr lang="en-US" dirty="0"/>
              <a:t>Numeric</a:t>
            </a:r>
          </a:p>
          <a:p>
            <a:pPr lvl="2"/>
            <a:r>
              <a:rPr lang="en-US" dirty="0"/>
              <a:t>Binary</a:t>
            </a:r>
          </a:p>
          <a:p>
            <a:r>
              <a:rPr lang="en-US" b="1" dirty="0"/>
              <a:t>2.5.3. Discretization</a:t>
            </a:r>
          </a:p>
          <a:p>
            <a:pPr lvl="1"/>
            <a:r>
              <a:rPr lang="en-US" dirty="0"/>
              <a:t>converting continuous data into discrete values</a:t>
            </a:r>
          </a:p>
          <a:p>
            <a:pPr lvl="1"/>
            <a:r>
              <a:rPr lang="en-US" b="1" dirty="0"/>
              <a:t>Method used for numeric attributes</a:t>
            </a:r>
            <a:endParaRPr lang="en-US" sz="1000" dirty="0"/>
          </a:p>
          <a:p>
            <a:pPr lvl="2">
              <a:lnSpc>
                <a:spcPct val="80000"/>
              </a:lnSpc>
            </a:pPr>
            <a:r>
              <a:rPr lang="en-US" dirty="0"/>
              <a:t>Equal width binning or Equal depth or frequency binning</a:t>
            </a:r>
          </a:p>
          <a:p>
            <a:pPr lvl="2">
              <a:lnSpc>
                <a:spcPct val="80000"/>
              </a:lnSpc>
            </a:pPr>
            <a:r>
              <a:rPr lang="en-US" dirty="0"/>
              <a:t>Cluster Analysis</a:t>
            </a:r>
          </a:p>
          <a:p>
            <a:pPr lvl="2">
              <a:lnSpc>
                <a:spcPct val="80000"/>
              </a:lnSpc>
            </a:pPr>
            <a:r>
              <a:rPr lang="en-US" dirty="0"/>
              <a:t>Example: age into age groups, income into income groups</a:t>
            </a:r>
          </a:p>
          <a:p>
            <a:pPr lvl="1">
              <a:lnSpc>
                <a:spcPct val="80000"/>
              </a:lnSpc>
            </a:pPr>
            <a:r>
              <a:rPr lang="en-US" b="1" dirty="0"/>
              <a:t>Methods used for nominal attributes</a:t>
            </a:r>
          </a:p>
          <a:p>
            <a:pPr lvl="2">
              <a:lnSpc>
                <a:spcPct val="80000"/>
              </a:lnSpc>
            </a:pPr>
            <a:r>
              <a:rPr lang="en-US" dirty="0"/>
              <a:t>Specification of a partial ordering of attributes explicitly at the schema level by users or experts</a:t>
            </a:r>
          </a:p>
          <a:p>
            <a:pPr lvl="2">
              <a:lnSpc>
                <a:spcPct val="80000"/>
              </a:lnSpc>
            </a:pPr>
            <a:r>
              <a:rPr lang="en-US" dirty="0"/>
              <a:t>Example : date or location into concept hierarchy</a:t>
            </a:r>
          </a:p>
          <a:p>
            <a:pPr>
              <a:lnSpc>
                <a:spcPct val="80000"/>
              </a:lnSpc>
            </a:pPr>
            <a:r>
              <a:rPr lang="en-US" b="1" dirty="0"/>
              <a:t>2.5.4. Aggregation</a:t>
            </a:r>
          </a:p>
          <a:p>
            <a:pPr lvl="2"/>
            <a:r>
              <a:rPr lang="en-US" sz="2100" dirty="0"/>
              <a:t>The variable derived from other variables present. </a:t>
            </a:r>
          </a:p>
          <a:p>
            <a:pPr lvl="2"/>
            <a:r>
              <a:rPr lang="en-US" sz="2100" dirty="0"/>
              <a:t>Usually has a mathematical operation</a:t>
            </a:r>
          </a:p>
          <a:p>
            <a:pPr lvl="2"/>
            <a:r>
              <a:rPr lang="en-US" sz="2100" dirty="0"/>
              <a:t>Example : age from DOB</a:t>
            </a:r>
          </a:p>
          <a:p>
            <a:pPr lvl="2">
              <a:lnSpc>
                <a:spcPct val="80000"/>
              </a:lnSpc>
            </a:pPr>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49</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4A618CE-8357-4E0F-96DC-EAD9E5BA6E1C}"/>
                  </a:ext>
                </a:extLst>
              </p14:cNvPr>
              <p14:cNvContentPartPr/>
              <p14:nvPr/>
            </p14:nvContentPartPr>
            <p14:xfrm>
              <a:off x="-954720" y="308880"/>
              <a:ext cx="9844560" cy="4571280"/>
            </p14:xfrm>
          </p:contentPart>
        </mc:Choice>
        <mc:Fallback xmlns="">
          <p:pic>
            <p:nvPicPr>
              <p:cNvPr id="7" name="Ink 6">
                <a:extLst>
                  <a:ext uri="{FF2B5EF4-FFF2-40B4-BE49-F238E27FC236}">
                    <a16:creationId xmlns:a16="http://schemas.microsoft.com/office/drawing/2014/main" id="{A4A618CE-8357-4E0F-96DC-EAD9E5BA6E1C}"/>
                  </a:ext>
                </a:extLst>
              </p:cNvPr>
              <p:cNvPicPr/>
              <p:nvPr/>
            </p:nvPicPr>
            <p:blipFill>
              <a:blip r:embed="rId3"/>
              <a:stretch>
                <a:fillRect/>
              </a:stretch>
            </p:blipFill>
            <p:spPr>
              <a:xfrm>
                <a:off x="-964080" y="299520"/>
                <a:ext cx="9863280" cy="4590000"/>
              </a:xfrm>
              <a:prstGeom prst="rect">
                <a:avLst/>
              </a:prstGeom>
            </p:spPr>
          </p:pic>
        </mc:Fallback>
      </mc:AlternateContent>
    </p:spTree>
    <p:extLst>
      <p:ext uri="{BB962C8B-B14F-4D97-AF65-F5344CB8AC3E}">
        <p14:creationId xmlns:p14="http://schemas.microsoft.com/office/powerpoint/2010/main" val="7464973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making sense of data</a:t>
            </a:r>
          </a:p>
        </p:txBody>
      </p:sp>
      <p:sp>
        <p:nvSpPr>
          <p:cNvPr id="3" name="Content Placeholder 2"/>
          <p:cNvSpPr>
            <a:spLocks noGrp="1"/>
          </p:cNvSpPr>
          <p:nvPr>
            <p:ph idx="1"/>
          </p:nvPr>
        </p:nvSpPr>
        <p:spPr/>
        <p:txBody>
          <a:bodyPr>
            <a:normAutofit/>
          </a:bodyPr>
          <a:lstStyle/>
          <a:p>
            <a:r>
              <a:rPr lang="en-US" dirty="0"/>
              <a:t>unprecedented amount of data is being generated</a:t>
            </a:r>
          </a:p>
          <a:p>
            <a:pPr lvl="1">
              <a:lnSpc>
                <a:spcPct val="80000"/>
              </a:lnSpc>
            </a:pPr>
            <a:r>
              <a:rPr lang="en-US" sz="1800" dirty="0"/>
              <a:t>Data rich but information poor situation</a:t>
            </a:r>
          </a:p>
          <a:p>
            <a:pPr lvl="1">
              <a:lnSpc>
                <a:spcPct val="80000"/>
              </a:lnSpc>
            </a:pPr>
            <a:r>
              <a:rPr lang="en-US" sz="1800" dirty="0"/>
              <a:t>Data repositories becomes Data tombs</a:t>
            </a:r>
          </a:p>
          <a:p>
            <a:pPr lvl="1">
              <a:lnSpc>
                <a:spcPct val="80000"/>
              </a:lnSpc>
            </a:pPr>
            <a:r>
              <a:rPr lang="en-US" sz="1800" dirty="0"/>
              <a:t>So decision making was based on intuition rather than information</a:t>
            </a:r>
          </a:p>
          <a:p>
            <a:pPr lvl="1">
              <a:lnSpc>
                <a:spcPct val="80000"/>
              </a:lnSpc>
            </a:pPr>
            <a:r>
              <a:rPr lang="en-US" sz="1800" dirty="0"/>
              <a:t>Expert systems rely on domain experts to manually input system knowledge to knowledge bases</a:t>
            </a:r>
            <a:endParaRPr lang="en-US" dirty="0"/>
          </a:p>
          <a:p>
            <a:r>
              <a:rPr lang="en-US" dirty="0"/>
              <a:t>Leads to information overload</a:t>
            </a:r>
          </a:p>
          <a:p>
            <a:r>
              <a:rPr lang="en-US" dirty="0"/>
              <a:t>Need for making sense of the data</a:t>
            </a:r>
          </a:p>
          <a:p>
            <a:r>
              <a:rPr lang="en-US" dirty="0"/>
              <a:t>the analysis of data includes</a:t>
            </a:r>
          </a:p>
          <a:p>
            <a:pPr marL="777240" lvl="1" indent="-457200">
              <a:buFont typeface="+mj-lt"/>
              <a:buAutoNum type="arabicPeriod"/>
            </a:pPr>
            <a:r>
              <a:rPr lang="en-US" dirty="0"/>
              <a:t>Summarizing and interpret the data</a:t>
            </a:r>
          </a:p>
          <a:p>
            <a:pPr marL="777240" lvl="1" indent="-457200">
              <a:buFont typeface="+mj-lt"/>
              <a:buAutoNum type="arabicPeriod"/>
            </a:pPr>
            <a:r>
              <a:rPr lang="en-US" dirty="0"/>
              <a:t>how to identify nontrivial facts, patterns, and relationships in the data</a:t>
            </a:r>
          </a:p>
          <a:p>
            <a:pPr marL="777240" lvl="1" indent="-457200">
              <a:buFont typeface="+mj-lt"/>
              <a:buAutoNum type="arabicPeriod"/>
            </a:pPr>
            <a:r>
              <a:rPr lang="en-US" dirty="0"/>
              <a:t>how to make predictions from the data.</a:t>
            </a:r>
          </a:p>
          <a:p>
            <a:endParaRPr lang="en-US" dirty="0"/>
          </a:p>
        </p:txBody>
      </p:sp>
      <p:sp>
        <p:nvSpPr>
          <p:cNvPr id="4" name="Footer Placeholder 3"/>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5</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8884E6-37E6-4659-980B-3D44E8B9ADA7}"/>
                  </a:ext>
                </a:extLst>
              </p14:cNvPr>
              <p14:cNvContentPartPr/>
              <p14:nvPr/>
            </p14:nvContentPartPr>
            <p14:xfrm>
              <a:off x="2883240" y="348840"/>
              <a:ext cx="6222600" cy="5242320"/>
            </p14:xfrm>
          </p:contentPart>
        </mc:Choice>
        <mc:Fallback xmlns="">
          <p:pic>
            <p:nvPicPr>
              <p:cNvPr id="6" name="Ink 5">
                <a:extLst>
                  <a:ext uri="{FF2B5EF4-FFF2-40B4-BE49-F238E27FC236}">
                    <a16:creationId xmlns:a16="http://schemas.microsoft.com/office/drawing/2014/main" id="{818884E6-37E6-4659-980B-3D44E8B9ADA7}"/>
                  </a:ext>
                </a:extLst>
              </p:cNvPr>
              <p:cNvPicPr/>
              <p:nvPr/>
            </p:nvPicPr>
            <p:blipFill>
              <a:blip r:embed="rId4"/>
              <a:stretch>
                <a:fillRect/>
              </a:stretch>
            </p:blipFill>
            <p:spPr>
              <a:xfrm>
                <a:off x="2873880" y="339480"/>
                <a:ext cx="6241320" cy="5261040"/>
              </a:xfrm>
              <a:prstGeom prst="rect">
                <a:avLst/>
              </a:prstGeom>
            </p:spPr>
          </p:pic>
        </mc:Fallback>
      </mc:AlternateContent>
    </p:spTree>
    <p:extLst>
      <p:ext uri="{BB962C8B-B14F-4D97-AF65-F5344CB8AC3E}">
        <p14:creationId xmlns:p14="http://schemas.microsoft.com/office/powerpoint/2010/main" val="107472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Value mapping</a:t>
            </a:r>
          </a:p>
        </p:txBody>
      </p:sp>
      <p:pic>
        <p:nvPicPr>
          <p:cNvPr id="6" name="Content Placeholder 5"/>
          <p:cNvPicPr>
            <a:picLocks noGrp="1" noChangeAspect="1"/>
          </p:cNvPicPr>
          <p:nvPr>
            <p:ph idx="1"/>
          </p:nvPr>
        </p:nvPicPr>
        <p:blipFill>
          <a:blip r:embed="rId2"/>
          <a:stretch>
            <a:fillRect/>
          </a:stretch>
        </p:blipFill>
        <p:spPr>
          <a:xfrm>
            <a:off x="628650" y="2238082"/>
            <a:ext cx="7886700" cy="3526423"/>
          </a:xfrm>
          <a:prstGeom prst="rect">
            <a:avLst/>
          </a:prstGeom>
        </p:spPr>
      </p:pic>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50</a:t>
            </a:fld>
            <a:endParaRPr lang="en-US"/>
          </a:p>
        </p:txBody>
      </p:sp>
    </p:spTree>
    <p:extLst>
      <p:ext uri="{BB962C8B-B14F-4D97-AF65-F5344CB8AC3E}">
        <p14:creationId xmlns:p14="http://schemas.microsoft.com/office/powerpoint/2010/main" val="9951326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Steps in a data analysis project</a:t>
            </a:r>
            <a:br>
              <a:rPr lang="en-US" dirty="0"/>
            </a:br>
            <a:r>
              <a:rPr lang="en-US" b="1" dirty="0"/>
              <a:t>Step 2 – Data Preparation</a:t>
            </a:r>
            <a:endParaRPr lang="en-US" dirty="0"/>
          </a:p>
        </p:txBody>
      </p:sp>
      <p:sp>
        <p:nvSpPr>
          <p:cNvPr id="3" name="Content Placeholder 2"/>
          <p:cNvSpPr>
            <a:spLocks noGrp="1"/>
          </p:cNvSpPr>
          <p:nvPr>
            <p:ph idx="1"/>
          </p:nvPr>
        </p:nvSpPr>
        <p:spPr/>
        <p:txBody>
          <a:bodyPr>
            <a:noAutofit/>
          </a:bodyPr>
          <a:lstStyle/>
          <a:p>
            <a:r>
              <a:rPr lang="en-US" sz="3000" b="1" dirty="0"/>
              <a:t>2.6. Partition the data</a:t>
            </a:r>
          </a:p>
          <a:p>
            <a:pPr lvl="1"/>
            <a:r>
              <a:rPr lang="en-US" sz="2600" dirty="0"/>
              <a:t>larger data sets take more computational time to analyze</a:t>
            </a:r>
          </a:p>
          <a:p>
            <a:pPr lvl="1"/>
            <a:r>
              <a:rPr lang="en-US" sz="2600" dirty="0"/>
              <a:t>Can create random subset</a:t>
            </a:r>
          </a:p>
          <a:p>
            <a:pPr lvl="2"/>
            <a:r>
              <a:rPr lang="en-US" sz="2400" dirty="0"/>
              <a:t>It should be sufficient to answer the analytical question</a:t>
            </a:r>
          </a:p>
          <a:p>
            <a:pPr lvl="2"/>
            <a:r>
              <a:rPr lang="en-US" sz="2400" dirty="0"/>
              <a:t>Should closely matches the target population</a:t>
            </a:r>
          </a:p>
          <a:p>
            <a:pPr lvl="1"/>
            <a:r>
              <a:rPr lang="en-US" sz="2600" dirty="0"/>
              <a:t>important to note the criteria for subset the data</a:t>
            </a:r>
          </a:p>
          <a:p>
            <a:pPr lvl="1"/>
            <a:r>
              <a:rPr lang="en-US" sz="2600" dirty="0"/>
              <a:t>Models for different data subsets can be created.</a:t>
            </a:r>
          </a:p>
          <a:p>
            <a:pPr lvl="1"/>
            <a:r>
              <a:rPr lang="en-US" sz="2600" dirty="0"/>
              <a:t>A method to consolidate data and results should also be defined</a:t>
            </a:r>
          </a:p>
          <a:p>
            <a:pPr lvl="1"/>
            <a:endParaRPr lang="en-US" sz="1800" b="1" dirty="0"/>
          </a:p>
          <a:p>
            <a:pPr lvl="1"/>
            <a:endParaRPr lang="en-US" b="1"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51</a:t>
            </a:fld>
            <a:endParaRPr lang="en-US"/>
          </a:p>
        </p:txBody>
      </p:sp>
    </p:spTree>
    <p:extLst>
      <p:ext uri="{BB962C8B-B14F-4D97-AF65-F5344CB8AC3E}">
        <p14:creationId xmlns:p14="http://schemas.microsoft.com/office/powerpoint/2010/main" val="10151641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Steps in data analysis projects –Example 1</a:t>
            </a:r>
          </a:p>
        </p:txBody>
      </p:sp>
      <p:sp>
        <p:nvSpPr>
          <p:cNvPr id="5" name="Content Placeholder 4"/>
          <p:cNvSpPr>
            <a:spLocks noGrp="1"/>
          </p:cNvSpPr>
          <p:nvPr>
            <p:ph idx="1"/>
          </p:nvPr>
        </p:nvSpPr>
        <p:spPr/>
        <p:txBody>
          <a:bodyPr/>
          <a:lstStyle/>
          <a:p>
            <a:endParaRPr lang="en-US" dirty="0"/>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t>52</a:t>
            </a:fld>
            <a:endParaRPr lang="en-US"/>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5400000">
            <a:off x="2438401" y="-76196"/>
            <a:ext cx="4571999" cy="777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5976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Data transformation</a:t>
            </a:r>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dirty="0"/>
              <a:t>Create a new column by normalizing the Weight (kg) variable into the range 0 to 1 using the min-max normalization.</a:t>
            </a:r>
          </a:p>
          <a:p>
            <a:pPr marL="514350" indent="-514350">
              <a:buFont typeface="+mj-lt"/>
              <a:buAutoNum type="arabicPeriod"/>
            </a:pPr>
            <a:r>
              <a:rPr lang="en-US" dirty="0"/>
              <a:t>Create a new column by binning the Weight variable into three categories: low (less than 60 kg), medium (60–100 kg), and high (greater than 100 kg).</a:t>
            </a:r>
          </a:p>
          <a:p>
            <a:pPr marL="514350" indent="-514350">
              <a:buFont typeface="+mj-lt"/>
              <a:buAutoNum type="arabicPeriod"/>
            </a:pPr>
            <a:r>
              <a:rPr lang="en-US" dirty="0"/>
              <a:t>Create an aggregated column, body mass index (BMI)</a:t>
            </a:r>
          </a:p>
          <a:p>
            <a:pPr marL="514350" indent="-514350">
              <a:buFont typeface="+mj-lt"/>
              <a:buAutoNum type="arabicPeriod"/>
            </a:pPr>
            <a:r>
              <a:rPr lang="en-US" dirty="0"/>
              <a:t>Segment the data into data sets based on values for the variable Gender</a:t>
            </a:r>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53</a:t>
            </a:fld>
            <a:endParaRPr lang="en-US"/>
          </a:p>
        </p:txBody>
      </p:sp>
    </p:spTree>
    <p:extLst>
      <p:ext uri="{BB962C8B-B14F-4D97-AF65-F5344CB8AC3E}">
        <p14:creationId xmlns:p14="http://schemas.microsoft.com/office/powerpoint/2010/main" val="17808928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data analysis projects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153127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t>54</a:t>
            </a:fld>
            <a:endParaRPr lang="en-US"/>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F59EE15-E15F-4F21-90DF-3F57FBAA7E82}"/>
                  </a:ext>
                </a:extLst>
              </p14:cNvPr>
              <p14:cNvContentPartPr/>
              <p14:nvPr/>
            </p14:nvContentPartPr>
            <p14:xfrm>
              <a:off x="2634480" y="4009320"/>
              <a:ext cx="2268360" cy="857880"/>
            </p14:xfrm>
          </p:contentPart>
        </mc:Choice>
        <mc:Fallback xmlns="">
          <p:pic>
            <p:nvPicPr>
              <p:cNvPr id="5" name="Ink 4">
                <a:extLst>
                  <a:ext uri="{FF2B5EF4-FFF2-40B4-BE49-F238E27FC236}">
                    <a16:creationId xmlns:a16="http://schemas.microsoft.com/office/drawing/2014/main" id="{5F59EE15-E15F-4F21-90DF-3F57FBAA7E82}"/>
                  </a:ext>
                </a:extLst>
              </p:cNvPr>
              <p:cNvPicPr/>
              <p:nvPr/>
            </p:nvPicPr>
            <p:blipFill>
              <a:blip r:embed="rId8"/>
              <a:stretch>
                <a:fillRect/>
              </a:stretch>
            </p:blipFill>
            <p:spPr>
              <a:xfrm>
                <a:off x="2625120" y="3999960"/>
                <a:ext cx="2287080" cy="876600"/>
              </a:xfrm>
              <a:prstGeom prst="rect">
                <a:avLst/>
              </a:prstGeom>
            </p:spPr>
          </p:pic>
        </mc:Fallback>
      </mc:AlternateContent>
    </p:spTree>
    <p:extLst>
      <p:ext uri="{BB962C8B-B14F-4D97-AF65-F5344CB8AC3E}">
        <p14:creationId xmlns:p14="http://schemas.microsoft.com/office/powerpoint/2010/main" val="111139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a data analysis project</a:t>
            </a:r>
          </a:p>
        </p:txBody>
      </p:sp>
      <p:sp>
        <p:nvSpPr>
          <p:cNvPr id="3" name="Content Placeholder 2"/>
          <p:cNvSpPr>
            <a:spLocks noGrp="1"/>
          </p:cNvSpPr>
          <p:nvPr>
            <p:ph idx="1"/>
          </p:nvPr>
        </p:nvSpPr>
        <p:spPr>
          <a:xfrm>
            <a:off x="228600" y="1414462"/>
            <a:ext cx="7772400" cy="4572000"/>
          </a:xfrm>
        </p:spPr>
        <p:txBody>
          <a:bodyPr>
            <a:normAutofit/>
          </a:bodyPr>
          <a:lstStyle/>
          <a:p>
            <a:r>
              <a:rPr lang="en-US" b="1" dirty="0"/>
              <a:t>Step 3 – Implementation of the analysis</a:t>
            </a:r>
          </a:p>
          <a:p>
            <a:pPr lvl="1"/>
            <a:r>
              <a:rPr lang="en-US" dirty="0"/>
              <a:t>Summarizing the data</a:t>
            </a:r>
          </a:p>
          <a:p>
            <a:pPr lvl="2"/>
            <a:r>
              <a:rPr lang="en-US" dirty="0"/>
              <a:t>Methods include</a:t>
            </a:r>
          </a:p>
          <a:p>
            <a:pPr lvl="3"/>
            <a:r>
              <a:rPr lang="en-US" dirty="0"/>
              <a:t>Summary tables</a:t>
            </a:r>
          </a:p>
          <a:p>
            <a:pPr lvl="3"/>
            <a:r>
              <a:rPr lang="en-US" dirty="0"/>
              <a:t>Graphs</a:t>
            </a:r>
          </a:p>
          <a:p>
            <a:pPr lvl="3"/>
            <a:r>
              <a:rPr lang="en-US" dirty="0"/>
              <a:t>Descriptive statistics</a:t>
            </a:r>
          </a:p>
          <a:p>
            <a:pPr lvl="3"/>
            <a:r>
              <a:rPr lang="en-US" dirty="0"/>
              <a:t>Inferential statistics</a:t>
            </a:r>
          </a:p>
          <a:p>
            <a:pPr lvl="3"/>
            <a:r>
              <a:rPr lang="en-US" dirty="0"/>
              <a:t>Correlation statistics</a:t>
            </a:r>
          </a:p>
          <a:p>
            <a:pPr lvl="1"/>
            <a:r>
              <a:rPr lang="en-US" dirty="0"/>
              <a:t>Finding hidden relationships</a:t>
            </a:r>
          </a:p>
          <a:p>
            <a:pPr lvl="2"/>
            <a:r>
              <a:rPr lang="en-US" dirty="0"/>
              <a:t>Methods include data mining  </a:t>
            </a:r>
          </a:p>
          <a:p>
            <a:pPr lvl="3"/>
            <a:r>
              <a:rPr lang="en-US" sz="2100" dirty="0"/>
              <a:t>Market Basket Analysis</a:t>
            </a:r>
          </a:p>
          <a:p>
            <a:pPr lvl="3"/>
            <a:r>
              <a:rPr lang="en-US" sz="2100" dirty="0"/>
              <a:t>Clustering</a:t>
            </a:r>
          </a:p>
          <a:p>
            <a:pPr lvl="1"/>
            <a:r>
              <a:rPr lang="en-US" dirty="0"/>
              <a:t>Making prediction</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55</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158284"/>
            <a:ext cx="46672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5055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data analysis projects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3617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6" name="Slide Number Placeholder 5"/>
          <p:cNvSpPr>
            <a:spLocks noGrp="1"/>
          </p:cNvSpPr>
          <p:nvPr>
            <p:ph type="sldNum" sz="quarter" idx="12"/>
          </p:nvPr>
        </p:nvSpPr>
        <p:spPr/>
        <p:txBody>
          <a:bodyPr/>
          <a:lstStyle/>
          <a:p>
            <a:fld id="{FF8C1345-65FB-4F2C-9950-20B500EA74C9}" type="slidenum">
              <a:rPr lang="en-US" smtClean="0"/>
              <a:t>56</a:t>
            </a:fld>
            <a:endParaRPr lang="en-US"/>
          </a:p>
        </p:txBody>
      </p:sp>
    </p:spTree>
    <p:extLst>
      <p:ext uri="{BB962C8B-B14F-4D97-AF65-F5344CB8AC3E}">
        <p14:creationId xmlns:p14="http://schemas.microsoft.com/office/powerpoint/2010/main" val="815241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a data analysis project</a:t>
            </a:r>
          </a:p>
        </p:txBody>
      </p:sp>
      <p:sp>
        <p:nvSpPr>
          <p:cNvPr id="3" name="Content Placeholder 2"/>
          <p:cNvSpPr>
            <a:spLocks noGrp="1"/>
          </p:cNvSpPr>
          <p:nvPr>
            <p:ph idx="1"/>
          </p:nvPr>
        </p:nvSpPr>
        <p:spPr/>
        <p:txBody>
          <a:bodyPr>
            <a:normAutofit/>
          </a:bodyPr>
          <a:lstStyle/>
          <a:p>
            <a:r>
              <a:rPr lang="en-US" sz="3000" b="1" dirty="0"/>
              <a:t>Step 4 – Deployment</a:t>
            </a:r>
          </a:p>
          <a:p>
            <a:pPr lvl="1"/>
            <a:r>
              <a:rPr lang="en-US" sz="2800" dirty="0"/>
              <a:t>analysis is translated into a benefit to the business</a:t>
            </a:r>
            <a:endParaRPr lang="en-US" sz="2800" b="1" dirty="0"/>
          </a:p>
          <a:p>
            <a:pPr lvl="1"/>
            <a:r>
              <a:rPr lang="en-US" sz="2800" dirty="0"/>
              <a:t>Plan and execute deployment based on the definition in step 1</a:t>
            </a:r>
          </a:p>
          <a:p>
            <a:pPr lvl="1"/>
            <a:r>
              <a:rPr lang="en-US" sz="2800" dirty="0"/>
              <a:t>Deliverables could be </a:t>
            </a:r>
          </a:p>
          <a:p>
            <a:pPr lvl="2"/>
            <a:r>
              <a:rPr lang="en-US" dirty="0"/>
              <a:t>Could be static report of the analysis to management or to the customer</a:t>
            </a:r>
          </a:p>
          <a:p>
            <a:pPr lvl="2"/>
            <a:r>
              <a:rPr lang="en-US" dirty="0"/>
              <a:t>Could be a predictive model deployed as standalone or integrated with other software such as spreadsheets or web pages. </a:t>
            </a:r>
            <a:endParaRPr lang="en-US" sz="2800" dirty="0"/>
          </a:p>
          <a:p>
            <a:pPr lvl="1"/>
            <a:r>
              <a:rPr lang="en-US" sz="2800" dirty="0"/>
              <a:t>Measure and monitor performance</a:t>
            </a:r>
          </a:p>
          <a:p>
            <a:pPr lvl="1"/>
            <a:r>
              <a:rPr lang="en-US" sz="2800" dirty="0"/>
              <a:t>Review the project</a:t>
            </a:r>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57</a:t>
            </a:fld>
            <a:endParaRPr lang="en-US"/>
          </a:p>
        </p:txBody>
      </p:sp>
    </p:spTree>
    <p:extLst>
      <p:ext uri="{BB962C8B-B14F-4D97-AF65-F5344CB8AC3E}">
        <p14:creationId xmlns:p14="http://schemas.microsoft.com/office/powerpoint/2010/main" val="3518115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Content Placeholder 4"/>
          <p:cNvSpPr>
            <a:spLocks noGrp="1"/>
          </p:cNvSpPr>
          <p:nvPr>
            <p:ph idx="1"/>
          </p:nvPr>
        </p:nvSpPr>
        <p:spPr/>
        <p:txBody>
          <a:bodyPr/>
          <a:lstStyle/>
          <a:p>
            <a:r>
              <a:rPr lang="en-US" dirty="0"/>
              <a:t>Glenn J. Myatt, Making Sense of Data: A Practical Guide to Exploratory Data Analysis and Data Mining, John Wiley, November 2006.</a:t>
            </a:r>
          </a:p>
          <a:p>
            <a:r>
              <a:rPr lang="en-US" dirty="0"/>
              <a:t>Dr Anil Maheshwari, “Data Analytics Made Accessible, 2021 Edition</a:t>
            </a:r>
          </a:p>
          <a:p>
            <a:pPr lvl="0"/>
            <a:r>
              <a:rPr lang="en-US" dirty="0"/>
              <a:t>G. </a:t>
            </a:r>
            <a:r>
              <a:rPr lang="en-US" dirty="0" err="1"/>
              <a:t>Shmueli</a:t>
            </a:r>
            <a:r>
              <a:rPr lang="en-US" dirty="0"/>
              <a:t>, N. R. Patel, and P.C. Bruce, Data Mining for Business Intelligence, John Wiley and Sons, 2010 </a:t>
            </a:r>
          </a:p>
          <a:p>
            <a:endParaRPr lang="en-US" dirty="0"/>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58</a:t>
            </a:fld>
            <a:endParaRPr lang="en-US"/>
          </a:p>
        </p:txBody>
      </p:sp>
    </p:spTree>
    <p:extLst>
      <p:ext uri="{BB962C8B-B14F-4D97-AF65-F5344CB8AC3E}">
        <p14:creationId xmlns:p14="http://schemas.microsoft.com/office/powerpoint/2010/main" val="34440102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dirty="0"/>
              <a:t>Definition - Data Analytics</a:t>
            </a:r>
          </a:p>
        </p:txBody>
      </p:sp>
      <p:sp>
        <p:nvSpPr>
          <p:cNvPr id="13316" name="Rectangle 3"/>
          <p:cNvSpPr>
            <a:spLocks noGrp="1" noChangeArrowheads="1"/>
          </p:cNvSpPr>
          <p:nvPr>
            <p:ph sz="half" idx="1"/>
          </p:nvPr>
        </p:nvSpPr>
        <p:spPr>
          <a:xfrm>
            <a:off x="304800" y="1447800"/>
            <a:ext cx="4038600" cy="4572000"/>
          </a:xfrm>
        </p:spPr>
        <p:txBody>
          <a:bodyPr>
            <a:normAutofit/>
          </a:bodyPr>
          <a:lstStyle/>
          <a:p>
            <a:pPr>
              <a:lnSpc>
                <a:spcPct val="80000"/>
              </a:lnSpc>
              <a:buFont typeface="Arial" pitchFamily="34" charset="0"/>
              <a:buChar char="•"/>
            </a:pPr>
            <a:r>
              <a:rPr lang="en-US" sz="2400" dirty="0"/>
              <a:t>is the science of examining raw data with the purpose of drawing conclusions about that information. </a:t>
            </a:r>
          </a:p>
          <a:p>
            <a:pPr>
              <a:lnSpc>
                <a:spcPct val="80000"/>
              </a:lnSpc>
              <a:buFont typeface="Arial" pitchFamily="34" charset="0"/>
              <a:buChar char="•"/>
            </a:pPr>
            <a:r>
              <a:rPr lang="en-US" sz="2400" dirty="0"/>
              <a:t>To make better business decisions </a:t>
            </a:r>
          </a:p>
          <a:p>
            <a:pPr>
              <a:lnSpc>
                <a:spcPct val="80000"/>
              </a:lnSpc>
              <a:buFont typeface="Arial" pitchFamily="34" charset="0"/>
              <a:buChar char="•"/>
            </a:pPr>
            <a:r>
              <a:rPr lang="en-US" sz="2400" dirty="0"/>
              <a:t>in the sciences to verify or disprove existing models or theories. </a:t>
            </a:r>
          </a:p>
          <a:p>
            <a:pPr>
              <a:lnSpc>
                <a:spcPct val="80000"/>
              </a:lnSpc>
              <a:buFont typeface="Arial" pitchFamily="34" charset="0"/>
              <a:buChar char="•"/>
            </a:pPr>
            <a:r>
              <a:rPr lang="en-US" sz="2400" dirty="0"/>
              <a:t>Consists of </a:t>
            </a:r>
          </a:p>
          <a:p>
            <a:pPr lvl="1">
              <a:lnSpc>
                <a:spcPct val="80000"/>
              </a:lnSpc>
              <a:buFont typeface="Arial" pitchFamily="34" charset="0"/>
              <a:buChar char="•"/>
            </a:pPr>
            <a:r>
              <a:rPr lang="en-US" dirty="0"/>
              <a:t>exploratory data analysis (EDA)</a:t>
            </a:r>
          </a:p>
          <a:p>
            <a:pPr lvl="1">
              <a:lnSpc>
                <a:spcPct val="80000"/>
              </a:lnSpc>
              <a:buFont typeface="Arial" pitchFamily="34" charset="0"/>
              <a:buChar char="•"/>
            </a:pPr>
            <a:r>
              <a:rPr lang="en-US" dirty="0"/>
              <a:t>confirmatory data analysis (CDA)</a:t>
            </a:r>
          </a:p>
          <a:p>
            <a:pPr lvl="1">
              <a:lnSpc>
                <a:spcPct val="80000"/>
              </a:lnSpc>
              <a:buFont typeface="Arial" pitchFamily="34" charset="0"/>
              <a:buChar char="•"/>
            </a:pPr>
            <a:r>
              <a:rPr lang="en-US" dirty="0"/>
              <a:t>Qualitative data analysis (QDA)</a:t>
            </a:r>
          </a:p>
        </p:txBody>
      </p:sp>
      <p:sp>
        <p:nvSpPr>
          <p:cNvPr id="2" name="Content Placeholder 1"/>
          <p:cNvSpPr>
            <a:spLocks noGrp="1"/>
          </p:cNvSpPr>
          <p:nvPr>
            <p:ph sz="half" idx="2"/>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a:t>Introduction to Data Analytics - Rohini R. Rao &amp; Manjunath Hegde</a:t>
            </a:r>
          </a:p>
        </p:txBody>
      </p:sp>
      <p:sp>
        <p:nvSpPr>
          <p:cNvPr id="1331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61AB130-4F17-4CF0-A4D4-9D53E6F59A21}" type="slidenum">
              <a:rPr lang="en-US" smtClean="0"/>
              <a:pPr eaLnBrk="1" hangingPunct="1"/>
              <a:t>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1" y="1457996"/>
            <a:ext cx="442067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562600" y="6100156"/>
            <a:ext cx="2686761" cy="369332"/>
          </a:xfrm>
          <a:prstGeom prst="rect">
            <a:avLst/>
          </a:prstGeom>
          <a:noFill/>
        </p:spPr>
        <p:txBody>
          <a:bodyPr wrap="none" rtlCol="0">
            <a:spAutoFit/>
          </a:bodyPr>
          <a:lstStyle/>
          <a:p>
            <a:r>
              <a:rPr lang="en-US" dirty="0"/>
              <a:t>Data Analysis tasks &amp; methods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A820A7C-F53F-43E7-9B4E-D130ACDD0FE9}"/>
                  </a:ext>
                </a:extLst>
              </p14:cNvPr>
              <p14:cNvContentPartPr/>
              <p14:nvPr/>
            </p14:nvContentPartPr>
            <p14:xfrm>
              <a:off x="3545640" y="753120"/>
              <a:ext cx="3872160" cy="2361600"/>
            </p14:xfrm>
          </p:contentPart>
        </mc:Choice>
        <mc:Fallback xmlns="">
          <p:pic>
            <p:nvPicPr>
              <p:cNvPr id="5" name="Ink 4">
                <a:extLst>
                  <a:ext uri="{FF2B5EF4-FFF2-40B4-BE49-F238E27FC236}">
                    <a16:creationId xmlns:a16="http://schemas.microsoft.com/office/drawing/2014/main" id="{5A820A7C-F53F-43E7-9B4E-D130ACDD0FE9}"/>
                  </a:ext>
                </a:extLst>
              </p:cNvPr>
              <p:cNvPicPr/>
              <p:nvPr/>
            </p:nvPicPr>
            <p:blipFill>
              <a:blip r:embed="rId4"/>
              <a:stretch>
                <a:fillRect/>
              </a:stretch>
            </p:blipFill>
            <p:spPr>
              <a:xfrm>
                <a:off x="3536280" y="743760"/>
                <a:ext cx="3890880" cy="238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ABC1D5C-E57C-4045-9466-717CBB173D4B}"/>
                  </a:ext>
                </a:extLst>
              </p14:cNvPr>
              <p14:cNvContentPartPr/>
              <p14:nvPr/>
            </p14:nvContentPartPr>
            <p14:xfrm>
              <a:off x="4223880" y="5009400"/>
              <a:ext cx="598680" cy="348840"/>
            </p14:xfrm>
          </p:contentPart>
        </mc:Choice>
        <mc:Fallback xmlns="">
          <p:pic>
            <p:nvPicPr>
              <p:cNvPr id="6" name="Ink 5">
                <a:extLst>
                  <a:ext uri="{FF2B5EF4-FFF2-40B4-BE49-F238E27FC236}">
                    <a16:creationId xmlns:a16="http://schemas.microsoft.com/office/drawing/2014/main" id="{9ABC1D5C-E57C-4045-9466-717CBB173D4B}"/>
                  </a:ext>
                </a:extLst>
              </p:cNvPr>
              <p:cNvPicPr/>
              <p:nvPr/>
            </p:nvPicPr>
            <p:blipFill>
              <a:blip r:embed="rId6"/>
              <a:stretch>
                <a:fillRect/>
              </a:stretch>
            </p:blipFill>
            <p:spPr>
              <a:xfrm>
                <a:off x="4214520" y="5000040"/>
                <a:ext cx="617400" cy="367560"/>
              </a:xfrm>
              <a:prstGeom prst="rect">
                <a:avLst/>
              </a:prstGeom>
            </p:spPr>
          </p:pic>
        </mc:Fallback>
      </mc:AlternateContent>
    </p:spTree>
    <p:extLst>
      <p:ext uri="{BB962C8B-B14F-4D97-AF65-F5344CB8AC3E}">
        <p14:creationId xmlns:p14="http://schemas.microsoft.com/office/powerpoint/2010/main" val="37492836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814-C427-4F7B-AE0D-BFD59DB375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9F2176-CFD2-46CF-9F16-256E3F78CEB2}"/>
              </a:ext>
            </a:extLst>
          </p:cNvPr>
          <p:cNvSpPr>
            <a:spLocks noGrp="1"/>
          </p:cNvSpPr>
          <p:nvPr>
            <p:ph sz="half" idx="1"/>
          </p:nvPr>
        </p:nvSpPr>
        <p:spPr/>
        <p:txBody>
          <a:bodyPr/>
          <a:lstStyle/>
          <a:p>
            <a:r>
              <a:rPr lang="en-IN" dirty="0"/>
              <a:t>Your Inputs</a:t>
            </a:r>
          </a:p>
          <a:p>
            <a:pPr lvl="1"/>
            <a:r>
              <a:rPr lang="en-IN"/>
              <a:t>dfsdafjasdlk</a:t>
            </a:r>
          </a:p>
        </p:txBody>
      </p:sp>
      <p:sp>
        <p:nvSpPr>
          <p:cNvPr id="4" name="Content Placeholder 3">
            <a:extLst>
              <a:ext uri="{FF2B5EF4-FFF2-40B4-BE49-F238E27FC236}">
                <a16:creationId xmlns:a16="http://schemas.microsoft.com/office/drawing/2014/main" id="{4C2BB04B-9FAF-46BA-94F4-AF6B3938551A}"/>
              </a:ext>
            </a:extLst>
          </p:cNvPr>
          <p:cNvSpPr>
            <a:spLocks noGrp="1"/>
          </p:cNvSpPr>
          <p:nvPr>
            <p:ph sz="half" idx="2"/>
          </p:nvPr>
        </p:nvSpPr>
        <p:spPr/>
        <p:txBody>
          <a:bodyPr/>
          <a:lstStyle/>
          <a:p>
            <a:endParaRPr lang="en-IN"/>
          </a:p>
        </p:txBody>
      </p:sp>
      <p:sp>
        <p:nvSpPr>
          <p:cNvPr id="5" name="Footer Placeholder 4">
            <a:extLst>
              <a:ext uri="{FF2B5EF4-FFF2-40B4-BE49-F238E27FC236}">
                <a16:creationId xmlns:a16="http://schemas.microsoft.com/office/drawing/2014/main" id="{82998790-5807-4AF1-B3E4-9A7FCA7493FA}"/>
              </a:ext>
            </a:extLst>
          </p:cNvPr>
          <p:cNvSpPr>
            <a:spLocks noGrp="1"/>
          </p:cNvSpPr>
          <p:nvPr>
            <p:ph type="ftr" sz="quarter" idx="11"/>
          </p:nvPr>
        </p:nvSpPr>
        <p:spPr/>
        <p:txBody>
          <a:bodyPr/>
          <a:lstStyle/>
          <a:p>
            <a:r>
              <a:rPr lang="en-US"/>
              <a:t>Introduction to Data Analytics - Rohini R. Rao &amp; Manjunath Hegde</a:t>
            </a:r>
          </a:p>
        </p:txBody>
      </p:sp>
      <p:sp>
        <p:nvSpPr>
          <p:cNvPr id="6" name="Slide Number Placeholder 5">
            <a:extLst>
              <a:ext uri="{FF2B5EF4-FFF2-40B4-BE49-F238E27FC236}">
                <a16:creationId xmlns:a16="http://schemas.microsoft.com/office/drawing/2014/main" id="{F5E66BF7-C1CE-40EC-AB9B-1E63E9CD381D}"/>
              </a:ext>
            </a:extLst>
          </p:cNvPr>
          <p:cNvSpPr>
            <a:spLocks noGrp="1"/>
          </p:cNvSpPr>
          <p:nvPr>
            <p:ph type="sldNum" sz="quarter" idx="12"/>
          </p:nvPr>
        </p:nvSpPr>
        <p:spPr/>
        <p:txBody>
          <a:bodyPr/>
          <a:lstStyle/>
          <a:p>
            <a:fld id="{FF8C1345-65FB-4F2C-9950-20B500EA74C9}" type="slidenum">
              <a:rPr lang="en-US" smtClean="0"/>
              <a:t>7</a:t>
            </a:fld>
            <a:endParaRPr lang="en-US"/>
          </a:p>
        </p:txBody>
      </p:sp>
    </p:spTree>
    <p:extLst>
      <p:ext uri="{BB962C8B-B14F-4D97-AF65-F5344CB8AC3E}">
        <p14:creationId xmlns:p14="http://schemas.microsoft.com/office/powerpoint/2010/main" val="32037486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To become a Data Analyst:</a:t>
            </a:r>
            <a:br>
              <a:rPr lang="en-US" dirty="0"/>
            </a:br>
            <a:r>
              <a:rPr lang="en-US" sz="2200" dirty="0"/>
              <a:t>(Expected industry requirements)</a:t>
            </a:r>
          </a:p>
        </p:txBody>
      </p:sp>
      <p:sp>
        <p:nvSpPr>
          <p:cNvPr id="5" name="Content Placeholder 4"/>
          <p:cNvSpPr>
            <a:spLocks noGrp="1"/>
          </p:cNvSpPr>
          <p:nvPr>
            <p:ph idx="1"/>
          </p:nvPr>
        </p:nvSpPr>
        <p:spPr>
          <a:xfrm>
            <a:off x="628650" y="1662554"/>
            <a:ext cx="7886700" cy="4351338"/>
          </a:xfrm>
        </p:spPr>
        <p:txBody>
          <a:bodyPr>
            <a:normAutofit/>
          </a:bodyPr>
          <a:lstStyle/>
          <a:p>
            <a:r>
              <a:rPr lang="en-US" dirty="0"/>
              <a:t>Programming skills: </a:t>
            </a:r>
          </a:p>
          <a:p>
            <a:pPr lvl="1"/>
            <a:r>
              <a:rPr lang="en-US" dirty="0"/>
              <a:t>Knowing programming languages are R and Python</a:t>
            </a:r>
          </a:p>
          <a:p>
            <a:r>
              <a:rPr lang="en-US" dirty="0"/>
              <a:t>Statistical skills and mathematics: </a:t>
            </a:r>
          </a:p>
          <a:p>
            <a:pPr lvl="1"/>
            <a:r>
              <a:rPr lang="en-US" dirty="0"/>
              <a:t>Descriptive and inferential statistics and experimental designs are a must for data scientists.</a:t>
            </a:r>
          </a:p>
          <a:p>
            <a:r>
              <a:rPr lang="en-US" dirty="0"/>
              <a:t>Machine learning skills</a:t>
            </a:r>
          </a:p>
          <a:p>
            <a:r>
              <a:rPr lang="en-US" dirty="0"/>
              <a:t>Data wrangling skills: </a:t>
            </a:r>
          </a:p>
          <a:p>
            <a:pPr lvl="1"/>
            <a:r>
              <a:rPr lang="en-US" dirty="0"/>
              <a:t>The ability to map raw data and convert it into another format that allows for a more convenient consumption of the data.</a:t>
            </a:r>
          </a:p>
          <a:p>
            <a:r>
              <a:rPr lang="en-US" dirty="0"/>
              <a:t>Communication and Data Visualization skills</a:t>
            </a:r>
          </a:p>
          <a:p>
            <a:r>
              <a:rPr lang="en-US" dirty="0"/>
              <a:t>Data Intuition: </a:t>
            </a:r>
          </a:p>
          <a:p>
            <a:pPr lvl="1"/>
            <a:r>
              <a:rPr lang="en-US" dirty="0">
                <a:solidFill>
                  <a:srgbClr val="FF0000"/>
                </a:solidFill>
              </a:rPr>
              <a:t>it is extremely important for professional to be able to think like a data analyst.</a:t>
            </a:r>
          </a:p>
          <a:p>
            <a:endParaRPr lang="en-US" dirty="0"/>
          </a:p>
        </p:txBody>
      </p:sp>
      <p:sp>
        <p:nvSpPr>
          <p:cNvPr id="3" name="Footer Placeholder 2"/>
          <p:cNvSpPr>
            <a:spLocks noGrp="1"/>
          </p:cNvSpPr>
          <p:nvPr>
            <p:ph type="ftr" sz="quarter" idx="11"/>
          </p:nvPr>
        </p:nvSpPr>
        <p:spPr/>
        <p:txBody>
          <a:bodyPr/>
          <a:lstStyle/>
          <a:p>
            <a:r>
              <a:rPr lang="en-US"/>
              <a:t>Introduction to Data Analytics - Rohini R. Rao &amp; Manjunath Hegde</a:t>
            </a:r>
          </a:p>
        </p:txBody>
      </p:sp>
      <p:sp>
        <p:nvSpPr>
          <p:cNvPr id="4" name="Slide Number Placeholder 3"/>
          <p:cNvSpPr>
            <a:spLocks noGrp="1"/>
          </p:cNvSpPr>
          <p:nvPr>
            <p:ph type="sldNum" sz="quarter" idx="12"/>
          </p:nvPr>
        </p:nvSpPr>
        <p:spPr/>
        <p:txBody>
          <a:bodyPr/>
          <a:lstStyle/>
          <a:p>
            <a:fld id="{FF8C1345-65FB-4F2C-9950-20B500EA74C9}" type="slidenum">
              <a:rPr lang="en-US" smtClean="0"/>
              <a:t>8</a:t>
            </a:fld>
            <a:endParaRPr lang="en-US"/>
          </a:p>
        </p:txBody>
      </p:sp>
    </p:spTree>
    <p:extLst>
      <p:ext uri="{BB962C8B-B14F-4D97-AF65-F5344CB8AC3E}">
        <p14:creationId xmlns:p14="http://schemas.microsoft.com/office/powerpoint/2010/main" val="1674471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Definition - Data science includes</a:t>
            </a:r>
          </a:p>
        </p:txBody>
      </p:sp>
      <p:sp>
        <p:nvSpPr>
          <p:cNvPr id="3" name="Content Placeholder 2"/>
          <p:cNvSpPr>
            <a:spLocks noGrp="1"/>
          </p:cNvSpPr>
          <p:nvPr>
            <p:ph idx="1"/>
          </p:nvPr>
        </p:nvSpPr>
        <p:spPr/>
        <p:txBody>
          <a:bodyPr>
            <a:normAutofit fontScale="85000" lnSpcReduction="20000"/>
          </a:bodyPr>
          <a:lstStyle/>
          <a:p>
            <a:pPr fontAlgn="base"/>
            <a:r>
              <a:rPr lang="en-US" sz="2800" dirty="0"/>
              <a:t>refers to analytics and data mining in every applicable domains</a:t>
            </a:r>
            <a:endParaRPr lang="en-US" dirty="0"/>
          </a:p>
          <a:p>
            <a:pPr fontAlgn="base"/>
            <a:r>
              <a:rPr lang="en-US" sz="2800" dirty="0"/>
              <a:t>Includes </a:t>
            </a:r>
          </a:p>
          <a:p>
            <a:pPr lvl="1" fontAlgn="base"/>
            <a:r>
              <a:rPr lang="en-US" sz="2800" dirty="0"/>
              <a:t>Computer science: </a:t>
            </a:r>
          </a:p>
          <a:p>
            <a:pPr lvl="2" fontAlgn="base"/>
            <a:r>
              <a:rPr lang="en-US" sz="2800" dirty="0"/>
              <a:t>Internet technology , graph theory,  distributed architectures such as </a:t>
            </a:r>
            <a:r>
              <a:rPr lang="en-US" sz="2800" dirty="0">
                <a:hlinkClick r:id="rId2">
                  <a:extLst>
                    <a:ext uri="{A12FA001-AC4F-418D-AE19-62706E023703}">
                      <ahyp:hlinkClr xmlns:ahyp="http://schemas.microsoft.com/office/drawing/2018/hyperlinkcolor" val="tx"/>
                    </a:ext>
                  </a:extLst>
                </a:hlinkClick>
              </a:rPr>
              <a:t>Hadoop</a:t>
            </a:r>
            <a:r>
              <a:rPr lang="en-US" sz="2800" dirty="0"/>
              <a:t>, computer programming (Python, Perl, R) and processing sensor and streaming data</a:t>
            </a:r>
          </a:p>
          <a:p>
            <a:pPr lvl="1" fontAlgn="base"/>
            <a:r>
              <a:rPr lang="en-US" sz="2800" dirty="0"/>
              <a:t>Statistics: </a:t>
            </a:r>
          </a:p>
          <a:p>
            <a:pPr lvl="2" fontAlgn="base"/>
            <a:r>
              <a:rPr lang="en-US" sz="2800" dirty="0"/>
              <a:t>design of experiments including multivariate testing, cross-validation, sampling, </a:t>
            </a:r>
          </a:p>
          <a:p>
            <a:pPr lvl="1" fontAlgn="base"/>
            <a:r>
              <a:rPr lang="en-US" sz="2800" dirty="0"/>
              <a:t>Machine learning and data mining</a:t>
            </a:r>
          </a:p>
          <a:p>
            <a:pPr lvl="1" fontAlgn="base"/>
            <a:r>
              <a:rPr lang="en-US" sz="2800" dirty="0"/>
              <a:t>Operations research</a:t>
            </a:r>
          </a:p>
          <a:p>
            <a:pPr lvl="1" fontAlgn="base"/>
            <a:r>
              <a:rPr lang="en-US" sz="2800" dirty="0"/>
              <a:t>Business intelligence, OLAP</a:t>
            </a:r>
          </a:p>
          <a:p>
            <a:endParaRPr lang="en-US" dirty="0"/>
          </a:p>
        </p:txBody>
      </p:sp>
      <p:sp>
        <p:nvSpPr>
          <p:cNvPr id="6" name="Footer Placeholder 5"/>
          <p:cNvSpPr>
            <a:spLocks noGrp="1"/>
          </p:cNvSpPr>
          <p:nvPr>
            <p:ph type="ftr" sz="quarter" idx="11"/>
          </p:nvPr>
        </p:nvSpPr>
        <p:spPr/>
        <p:txBody>
          <a:bodyPr/>
          <a:lstStyle/>
          <a:p>
            <a:r>
              <a:rPr lang="en-US"/>
              <a:t>Introduction to Data Analytics - Rohini R. Rao &amp; Manjunath Hegde</a:t>
            </a:r>
          </a:p>
        </p:txBody>
      </p:sp>
      <p:sp>
        <p:nvSpPr>
          <p:cNvPr id="5" name="Slide Number Placeholder 4"/>
          <p:cNvSpPr>
            <a:spLocks noGrp="1"/>
          </p:cNvSpPr>
          <p:nvPr>
            <p:ph type="sldNum" sz="quarter" idx="12"/>
          </p:nvPr>
        </p:nvSpPr>
        <p:spPr/>
        <p:txBody>
          <a:bodyPr/>
          <a:lstStyle/>
          <a:p>
            <a:fld id="{FF8C1345-65FB-4F2C-9950-20B500EA74C9}" type="slidenum">
              <a:rPr lang="en-US" smtClean="0"/>
              <a:t>9</a:t>
            </a:fld>
            <a:endParaRPr lang="en-US"/>
          </a:p>
        </p:txBody>
      </p:sp>
    </p:spTree>
    <p:extLst>
      <p:ext uri="{BB962C8B-B14F-4D97-AF65-F5344CB8AC3E}">
        <p14:creationId xmlns:p14="http://schemas.microsoft.com/office/powerpoint/2010/main" val="35262513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78841D9A52EC4DB689F6CA2BFD1490" ma:contentTypeVersion="4" ma:contentTypeDescription="Create a new document." ma:contentTypeScope="" ma:versionID="65e0f4ea7ad51165a294e69ecb7fca2a">
  <xsd:schema xmlns:xsd="http://www.w3.org/2001/XMLSchema" xmlns:xs="http://www.w3.org/2001/XMLSchema" xmlns:p="http://schemas.microsoft.com/office/2006/metadata/properties" xmlns:ns2="91ae7815-bbd2-4102-91e6-92f23519de20" targetNamespace="http://schemas.microsoft.com/office/2006/metadata/properties" ma:root="true" ma:fieldsID="07663e18e59d6d5c6895eef8688b3afd" ns2:_="">
    <xsd:import namespace="91ae7815-bbd2-4102-91e6-92f23519de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ae7815-bbd2-4102-91e6-92f23519de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6C98BF-B062-4895-BEA6-5A45BA43D369}"/>
</file>

<file path=customXml/itemProps2.xml><?xml version="1.0" encoding="utf-8"?>
<ds:datastoreItem xmlns:ds="http://schemas.openxmlformats.org/officeDocument/2006/customXml" ds:itemID="{A9B3B2A1-63A7-4ED7-B609-07C39783C7CE}"/>
</file>

<file path=customXml/itemProps3.xml><?xml version="1.0" encoding="utf-8"?>
<ds:datastoreItem xmlns:ds="http://schemas.openxmlformats.org/officeDocument/2006/customXml" ds:itemID="{6AE0849A-BDC8-4DB0-9816-4E2146CE41CB}"/>
</file>

<file path=docProps/app.xml><?xml version="1.0" encoding="utf-8"?>
<Properties xmlns="http://schemas.openxmlformats.org/officeDocument/2006/extended-properties" xmlns:vt="http://schemas.openxmlformats.org/officeDocument/2006/docPropsVTypes">
  <Template>Retrospect</Template>
  <TotalTime>3120</TotalTime>
  <Words>4864</Words>
  <Application>Microsoft Office PowerPoint</Application>
  <PresentationFormat>On-screen Show (4:3)</PresentationFormat>
  <Paragraphs>779</Paragraphs>
  <Slides>58</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58</vt:i4>
      </vt:variant>
    </vt:vector>
  </HeadingPairs>
  <TitlesOfParts>
    <vt:vector size="72" baseType="lpstr">
      <vt:lpstr>宋体</vt:lpstr>
      <vt:lpstr>Arial</vt:lpstr>
      <vt:lpstr>Calibri</vt:lpstr>
      <vt:lpstr>Calibri Light</vt:lpstr>
      <vt:lpstr>Cambria Math</vt:lpstr>
      <vt:lpstr>Franklin Gothic Book</vt:lpstr>
      <vt:lpstr>Impact</vt:lpstr>
      <vt:lpstr>Monotype Sorts</vt:lpstr>
      <vt:lpstr>Perpetua</vt:lpstr>
      <vt:lpstr>Times New Roman</vt:lpstr>
      <vt:lpstr>Wingdings</vt:lpstr>
      <vt:lpstr>Wingdings 2</vt:lpstr>
      <vt:lpstr>Office Theme</vt:lpstr>
      <vt:lpstr>Equity</vt:lpstr>
      <vt:lpstr>Introduction to Data Analytics DSE-2151 B.tech Data Science &amp; Engineering 3rd Semester Introduction to DA</vt:lpstr>
      <vt:lpstr>Contents</vt:lpstr>
      <vt:lpstr>Datafication</vt:lpstr>
      <vt:lpstr>Datafication</vt:lpstr>
      <vt:lpstr>Need for making sense of data</vt:lpstr>
      <vt:lpstr>Definition - Data Analytics</vt:lpstr>
      <vt:lpstr>PowerPoint Presentation</vt:lpstr>
      <vt:lpstr>To become a Data Analyst: (Expected industry requirements)</vt:lpstr>
      <vt:lpstr>Definition - Data science includes</vt:lpstr>
      <vt:lpstr>PowerPoint Presentation</vt:lpstr>
      <vt:lpstr>Steps in data analysis projects</vt:lpstr>
      <vt:lpstr>Steps in a data analysis project Step 1– Problem Definition</vt:lpstr>
      <vt:lpstr>PowerPoint Presentation</vt:lpstr>
      <vt:lpstr>Steps in a data analysis project Step 1 – Problem Definition</vt:lpstr>
      <vt:lpstr>Steps in a data analysis project Step 1 – Problem Definition</vt:lpstr>
      <vt:lpstr> Sample Project timeline</vt:lpstr>
      <vt:lpstr>Steps in data analysis projects</vt:lpstr>
      <vt:lpstr>Steps in a data analysis project Step 2 – Data Preparation</vt:lpstr>
      <vt:lpstr>Steps in a data analysis project Step 2 – Data Preparation Data Sources</vt:lpstr>
      <vt:lpstr>Steps in a data analysis project Step 2 – Data Preparation</vt:lpstr>
      <vt:lpstr>What is a Data Warehouse ?</vt:lpstr>
      <vt:lpstr>Data Warehouse Architecture</vt:lpstr>
      <vt:lpstr>Data warehouse key features</vt:lpstr>
      <vt:lpstr>Characteristics of Data Warehouse:</vt:lpstr>
      <vt:lpstr>Data Warehousing Terminology</vt:lpstr>
      <vt:lpstr>Conceptual Modeling of Data Warehouses</vt:lpstr>
      <vt:lpstr>Example of Star Schema</vt:lpstr>
      <vt:lpstr>Example of Snowflake Schema</vt:lpstr>
      <vt:lpstr>Example of Fact Constellation</vt:lpstr>
      <vt:lpstr>From Tables and Spreadsheets to Data Cubes</vt:lpstr>
      <vt:lpstr>A Sample Data Cube</vt:lpstr>
      <vt:lpstr>Multidimensional Data</vt:lpstr>
      <vt:lpstr>Cuboids Corresponding to the Cube</vt:lpstr>
      <vt:lpstr>Steps in a data analysis project Step 2 – Data Preparation</vt:lpstr>
      <vt:lpstr>Steps in a data analysis project Step 2 – Data Preparation</vt:lpstr>
      <vt:lpstr>Steps in a data analysis project Step 2 – Data Preparation</vt:lpstr>
      <vt:lpstr>Steps in a data analysis project Step 2 – Data Preparation</vt:lpstr>
      <vt:lpstr>Steps in a data analysis project Step 2 – Data Preparation 2.3. Data Cleaning as a process</vt:lpstr>
      <vt:lpstr>Steps in a data analysis project Step 2 – Data Preparation 2.3. Data Cleaning for Missing values</vt:lpstr>
      <vt:lpstr>Steps in a data analysis project Step 2 – Data Preparation 2.3. Data Cleaning for Noisy Data</vt:lpstr>
      <vt:lpstr>Example 1 : Data Smoothing</vt:lpstr>
      <vt:lpstr>Example 2 – Data Cleaning</vt:lpstr>
      <vt:lpstr>Example 2 – Data Cleaning</vt:lpstr>
      <vt:lpstr>Steps in a data analysis project Step 2 – Data Preparation</vt:lpstr>
      <vt:lpstr>Steps in a data analysis project Step 2 – Data Preparation</vt:lpstr>
      <vt:lpstr>Steps in a data analysis project Step 2 – Data Preparation</vt:lpstr>
      <vt:lpstr>Steps in a data analysis project Step 2 – Data Preparation</vt:lpstr>
      <vt:lpstr>Example - Normalization</vt:lpstr>
      <vt:lpstr>Steps in a data analysis project Step 2 – Data Preparation</vt:lpstr>
      <vt:lpstr>Value mapping</vt:lpstr>
      <vt:lpstr>Steps in a data analysis project Step 2 – Data Preparation</vt:lpstr>
      <vt:lpstr>Steps in data analysis projects –Example 1</vt:lpstr>
      <vt:lpstr>Example – Data transformation</vt:lpstr>
      <vt:lpstr>Steps in data analysis projects</vt:lpstr>
      <vt:lpstr>Steps in a data analysis project</vt:lpstr>
      <vt:lpstr>Steps in data analysis projects</vt:lpstr>
      <vt:lpstr>Steps in a data analysis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Analytics MCA-451</dc:title>
  <dc:creator>ACER</dc:creator>
  <cp:lastModifiedBy>Rohini  R Rao [MAHE-MIT]</cp:lastModifiedBy>
  <cp:revision>202</cp:revision>
  <dcterms:created xsi:type="dcterms:W3CDTF">2015-01-12T13:47:58Z</dcterms:created>
  <dcterms:modified xsi:type="dcterms:W3CDTF">2021-12-29T07:02:00Z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0x010100B778841D9A52EC4DB689F6CA2BFD1490</vt:lpwstr>
  </property>
</Properties>
</file>